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7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73" y="715617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FDD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459" y="1115727"/>
            <a:ext cx="2194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쇼핑몰 관리 시스템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8284" y="187772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주문관리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4017" y="186926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재고관리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5659" y="187772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58669" y="2728781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2-1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8669" y="3559498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2-2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8669" y="4390215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2-3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2671" y="2728781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3-1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2671" y="3559498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3-2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842671" y="4390215"/>
            <a:ext cx="85953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기능</a:t>
            </a:r>
            <a:r>
              <a:rPr lang="en-US" altLang="ko-KR" sz="1500" dirty="0" smtClean="0"/>
              <a:t>3-3</a:t>
            </a:r>
            <a:endParaRPr lang="ko-KR" altLang="en-US" sz="15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091158" y="1634591"/>
            <a:ext cx="4936141" cy="2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91158" y="1666959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21108" y="1633451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019207" y="1639503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2936" y="2728781"/>
            <a:ext cx="194476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주문 등록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수정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2936" y="3559498"/>
            <a:ext cx="22621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장바구니조회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2442936" y="4390215"/>
            <a:ext cx="95410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주문확정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2442936" y="5220932"/>
            <a:ext cx="133882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주문이력조회</a:t>
            </a:r>
            <a:endParaRPr lang="ko-KR" altLang="en-US" sz="15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442936" y="2238598"/>
            <a:ext cx="0" cy="29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58669" y="2247059"/>
            <a:ext cx="0" cy="246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832076" y="2238598"/>
            <a:ext cx="0" cy="246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880" y="2405616"/>
            <a:ext cx="12234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아웃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46219" y="3678747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가입</a:t>
            </a:r>
            <a:endParaRPr lang="ko-KR" altLang="en-US" sz="1500" dirty="0"/>
          </a:p>
        </p:txBody>
      </p:sp>
      <p:sp>
        <p:nvSpPr>
          <p:cNvPr id="2" name="TextBox 1"/>
          <p:cNvSpPr txBox="1"/>
          <p:nvPr/>
        </p:nvSpPr>
        <p:spPr>
          <a:xfrm>
            <a:off x="540880" y="1738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공통기능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4723" y="4381754"/>
            <a:ext cx="95410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상품조회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546219" y="3004079"/>
            <a:ext cx="114646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메인페이지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72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73" y="299057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BPD</a:t>
            </a:r>
            <a:endParaRPr lang="ko-KR" altLang="en-US" sz="20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07031" y="904240"/>
            <a:ext cx="10804809" cy="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24000" y="1005840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54480" y="507722"/>
            <a:ext cx="3485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20195" y="499695"/>
            <a:ext cx="2290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62133" y="481377"/>
            <a:ext cx="2382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기능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04256" y="124254"/>
            <a:ext cx="95410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프로세스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1000" y="6317139"/>
            <a:ext cx="147348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액터 및 시스템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163542" y="1355231"/>
            <a:ext cx="1233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63542" y="2685361"/>
            <a:ext cx="1233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2" y="4113120"/>
            <a:ext cx="1233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액터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397" y="4930491"/>
            <a:ext cx="1421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보안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관제 시스템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8490" y="5633898"/>
            <a:ext cx="1421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데이터베이스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5009710" y="1048446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831653" y="940795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307305" y="940795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029" y="1300656"/>
            <a:ext cx="9788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 아이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패스워드입력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7" idx="3"/>
            <a:endCxn id="19" idx="1"/>
          </p:cNvCxnSpPr>
          <p:nvPr/>
        </p:nvCxnSpPr>
        <p:spPr>
          <a:xfrm>
            <a:off x="1396670" y="1493731"/>
            <a:ext cx="222359" cy="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0078" y="2125738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D/B </a:t>
            </a:r>
            <a:r>
              <a:rPr lang="ko-KR" altLang="en-US" sz="1000" dirty="0" smtClean="0"/>
              <a:t>접속</a:t>
            </a:r>
            <a:endParaRPr lang="ko-KR" altLang="en-US" sz="1000" dirty="0"/>
          </a:p>
        </p:txBody>
      </p:sp>
      <p:cxnSp>
        <p:nvCxnSpPr>
          <p:cNvPr id="6" name="직선 화살표 연결선 5"/>
          <p:cNvCxnSpPr>
            <a:stCxn id="19" idx="2"/>
            <a:endCxn id="22" idx="0"/>
          </p:cNvCxnSpPr>
          <p:nvPr/>
        </p:nvCxnSpPr>
        <p:spPr>
          <a:xfrm>
            <a:off x="2108476" y="1700766"/>
            <a:ext cx="1049" cy="4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 6"/>
          <p:cNvSpPr/>
          <p:nvPr/>
        </p:nvSpPr>
        <p:spPr>
          <a:xfrm>
            <a:off x="1650870" y="5506644"/>
            <a:ext cx="914400" cy="7077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81000" y="2390833"/>
            <a:ext cx="10804809" cy="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63542" y="3758027"/>
            <a:ext cx="10804809" cy="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63542" y="4675855"/>
            <a:ext cx="10804809" cy="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9397" y="5327208"/>
            <a:ext cx="10804809" cy="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0"/>
          </p:cNvCxnSpPr>
          <p:nvPr/>
        </p:nvCxnSpPr>
        <p:spPr>
          <a:xfrm>
            <a:off x="2093015" y="2352054"/>
            <a:ext cx="15055" cy="333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9277" y="5043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r>
              <a:rPr lang="en-US" altLang="ko-KR" sz="800" dirty="0" smtClean="0"/>
              <a:t>/</a:t>
            </a:r>
          </a:p>
          <a:p>
            <a:r>
              <a:rPr lang="ko-KR" altLang="en-US" sz="800" dirty="0" smtClean="0"/>
              <a:t>패스워드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818441" y="5737423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 확인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807000" y="1082127"/>
            <a:ext cx="4666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정상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>
            <a:stCxn id="7" idx="4"/>
          </p:cNvCxnSpPr>
          <p:nvPr/>
        </p:nvCxnSpPr>
        <p:spPr>
          <a:xfrm flipV="1">
            <a:off x="2565270" y="5836192"/>
            <a:ext cx="349668" cy="2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2" idx="0"/>
            <a:endCxn id="52" idx="2"/>
          </p:cNvCxnSpPr>
          <p:nvPr/>
        </p:nvCxnSpPr>
        <p:spPr>
          <a:xfrm flipH="1" flipV="1">
            <a:off x="3265967" y="2381396"/>
            <a:ext cx="41921" cy="335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6520" y="2135175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처리결과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391734" y="1365437"/>
            <a:ext cx="4470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오류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>
            <a:endCxn id="43" idx="2"/>
          </p:cNvCxnSpPr>
          <p:nvPr/>
        </p:nvCxnSpPr>
        <p:spPr>
          <a:xfrm flipH="1" flipV="1">
            <a:off x="3040335" y="1328348"/>
            <a:ext cx="33297" cy="86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5" idx="2"/>
          </p:cNvCxnSpPr>
          <p:nvPr/>
        </p:nvCxnSpPr>
        <p:spPr>
          <a:xfrm flipV="1">
            <a:off x="3391734" y="1611658"/>
            <a:ext cx="223509" cy="5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79858" y="4953574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보안 수신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46289" y="2682275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보안 통보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endCxn id="65" idx="0"/>
          </p:cNvCxnSpPr>
          <p:nvPr/>
        </p:nvCxnSpPr>
        <p:spPr>
          <a:xfrm>
            <a:off x="3838751" y="1611658"/>
            <a:ext cx="496985" cy="10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2"/>
            <a:endCxn id="64" idx="0"/>
          </p:cNvCxnSpPr>
          <p:nvPr/>
        </p:nvCxnSpPr>
        <p:spPr>
          <a:xfrm>
            <a:off x="4335736" y="2928496"/>
            <a:ext cx="33569" cy="20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63297" y="4873592"/>
            <a:ext cx="11103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보안 정보 등록</a:t>
            </a:r>
            <a:endParaRPr lang="ko-KR" altLang="en-US" sz="1000" dirty="0"/>
          </a:p>
        </p:txBody>
      </p:sp>
      <p:cxnSp>
        <p:nvCxnSpPr>
          <p:cNvPr id="74" name="직선 화살표 연결선 73"/>
          <p:cNvCxnSpPr>
            <a:stCxn id="64" idx="1"/>
            <a:endCxn id="72" idx="3"/>
          </p:cNvCxnSpPr>
          <p:nvPr/>
        </p:nvCxnSpPr>
        <p:spPr>
          <a:xfrm flipH="1" flipV="1">
            <a:off x="3273670" y="4996703"/>
            <a:ext cx="606188" cy="7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</p:cNvCxnSpPr>
          <p:nvPr/>
        </p:nvCxnSpPr>
        <p:spPr>
          <a:xfrm flipH="1">
            <a:off x="2304256" y="5119813"/>
            <a:ext cx="414228" cy="44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3297" y="2617812"/>
            <a:ext cx="1017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보안 히스토리 조회</a:t>
            </a:r>
            <a:endParaRPr lang="ko-KR" altLang="en-US" sz="1000" dirty="0"/>
          </a:p>
        </p:txBody>
      </p:sp>
      <p:cxnSp>
        <p:nvCxnSpPr>
          <p:cNvPr id="79" name="직선 화살표 연결선 78"/>
          <p:cNvCxnSpPr>
            <a:stCxn id="7" idx="0"/>
            <a:endCxn id="77" idx="2"/>
          </p:cNvCxnSpPr>
          <p:nvPr/>
        </p:nvCxnSpPr>
        <p:spPr>
          <a:xfrm flipV="1">
            <a:off x="2108070" y="3017922"/>
            <a:ext cx="564087" cy="26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20195" y="1101977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주문대기</a:t>
            </a:r>
            <a:endParaRPr lang="ko-KR" altLang="en-US" sz="1000" dirty="0"/>
          </a:p>
        </p:txBody>
      </p:sp>
      <p:cxnSp>
        <p:nvCxnSpPr>
          <p:cNvPr id="84" name="직선 화살표 연결선 83"/>
          <p:cNvCxnSpPr>
            <a:stCxn id="43" idx="3"/>
            <a:endCxn id="81" idx="1"/>
          </p:cNvCxnSpPr>
          <p:nvPr/>
        </p:nvCxnSpPr>
        <p:spPr>
          <a:xfrm>
            <a:off x="3273670" y="1205238"/>
            <a:ext cx="1946525" cy="1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73" y="299057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BPD</a:t>
            </a:r>
            <a:endParaRPr lang="ko-KR" altLang="en-US" sz="20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8490" y="891379"/>
            <a:ext cx="10787319" cy="6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12648" y="940795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46334" y="482045"/>
            <a:ext cx="2744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7043" y="482045"/>
            <a:ext cx="2612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재고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98662" y="482045"/>
            <a:ext cx="2382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09174" y="-173131"/>
            <a:ext cx="95410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프로세스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-615" y="0"/>
            <a:ext cx="147348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액터 및 시스템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459" y="1285266"/>
            <a:ext cx="12331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63542" y="2169116"/>
            <a:ext cx="12331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D/B </a:t>
            </a:r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49616" y="3217806"/>
            <a:ext cx="12331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회원관리자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397" y="5050209"/>
            <a:ext cx="14214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외부 시스템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5816" y="5891851"/>
            <a:ext cx="14214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데이터베이스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5591250" y="910951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59830" y="910951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885034" y="954824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029" y="1300656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7" idx="3"/>
            <a:endCxn id="19" idx="1"/>
          </p:cNvCxnSpPr>
          <p:nvPr/>
        </p:nvCxnSpPr>
        <p:spPr>
          <a:xfrm>
            <a:off x="1407587" y="1423766"/>
            <a:ext cx="2114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5931" y="2245230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D/B </a:t>
            </a:r>
            <a:r>
              <a:rPr lang="ko-KR" altLang="en-US" sz="1000" dirty="0" smtClean="0"/>
              <a:t>접속</a:t>
            </a:r>
            <a:endParaRPr lang="ko-KR" altLang="en-US" sz="1000" dirty="0"/>
          </a:p>
        </p:txBody>
      </p:sp>
      <p:sp>
        <p:nvSpPr>
          <p:cNvPr id="7" name="원통 6"/>
          <p:cNvSpPr/>
          <p:nvPr/>
        </p:nvSpPr>
        <p:spPr>
          <a:xfrm>
            <a:off x="1604147" y="5784386"/>
            <a:ext cx="980884" cy="5591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07031" y="1927060"/>
            <a:ext cx="10845342" cy="10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82965" y="3030851"/>
            <a:ext cx="10710664" cy="10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74459" y="3812388"/>
            <a:ext cx="10762800" cy="10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9397" y="5399893"/>
            <a:ext cx="10856945" cy="7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0089" y="2806612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 확인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820257" y="3263113"/>
            <a:ext cx="7929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>
            <a:stCxn id="19" idx="2"/>
            <a:endCxn id="22" idx="0"/>
          </p:cNvCxnSpPr>
          <p:nvPr/>
        </p:nvCxnSpPr>
        <p:spPr>
          <a:xfrm flipH="1">
            <a:off x="2105378" y="1546877"/>
            <a:ext cx="3098" cy="69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2"/>
            <a:endCxn id="42" idx="0"/>
          </p:cNvCxnSpPr>
          <p:nvPr/>
        </p:nvCxnSpPr>
        <p:spPr>
          <a:xfrm>
            <a:off x="2105378" y="2491451"/>
            <a:ext cx="14158" cy="315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43540" y="482045"/>
            <a:ext cx="1124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공통</a:t>
            </a:r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2697236" y="910951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10135" y="5984735"/>
            <a:ext cx="79290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회원정보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2259549" y="3488915"/>
            <a:ext cx="62363" cy="229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2506894" y="3030851"/>
            <a:ext cx="6423" cy="2835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9616" y="4037798"/>
            <a:ext cx="12331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메인 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2234" y="4650713"/>
            <a:ext cx="10762800" cy="10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615931" y="4128022"/>
            <a:ext cx="792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메인 페이지 이동</a:t>
            </a:r>
            <a:endParaRPr lang="ko-KR" altLang="en-US" sz="1000" dirty="0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1726058" y="3059632"/>
            <a:ext cx="0" cy="1115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31496" y="1313002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주문 선택</a:t>
            </a:r>
            <a:endParaRPr lang="ko-KR" altLang="en-US" sz="1000" dirty="0"/>
          </a:p>
        </p:txBody>
      </p:sp>
      <p:cxnSp>
        <p:nvCxnSpPr>
          <p:cNvPr id="145" name="꺾인 연결선 144"/>
          <p:cNvCxnSpPr>
            <a:stCxn id="137" idx="3"/>
            <a:endCxn id="143" idx="2"/>
          </p:cNvCxnSpPr>
          <p:nvPr/>
        </p:nvCxnSpPr>
        <p:spPr>
          <a:xfrm flipV="1">
            <a:off x="2408839" y="1559223"/>
            <a:ext cx="912104" cy="2768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16323" y="1237360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재고 선택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508775" y="1207682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재고 선택</a:t>
            </a:r>
            <a:endParaRPr lang="ko-KR" altLang="en-US" sz="1000" dirty="0"/>
          </a:p>
        </p:txBody>
      </p:sp>
      <p:sp>
        <p:nvSpPr>
          <p:cNvPr id="150" name="원통 149"/>
          <p:cNvSpPr/>
          <p:nvPr/>
        </p:nvSpPr>
        <p:spPr>
          <a:xfrm>
            <a:off x="3471025" y="5784386"/>
            <a:ext cx="980884" cy="5591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원통 150"/>
          <p:cNvSpPr/>
          <p:nvPr/>
        </p:nvSpPr>
        <p:spPr>
          <a:xfrm>
            <a:off x="6462662" y="5799037"/>
            <a:ext cx="980884" cy="5591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원통 151"/>
          <p:cNvSpPr/>
          <p:nvPr/>
        </p:nvSpPr>
        <p:spPr>
          <a:xfrm>
            <a:off x="9224771" y="5799037"/>
            <a:ext cx="980884" cy="5591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605504" y="5993575"/>
            <a:ext cx="79290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593874" y="5998007"/>
            <a:ext cx="79290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재고정보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355983" y="5984734"/>
            <a:ext cx="79290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핀메정보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</cp:lastModifiedBy>
  <cp:revision>10</cp:revision>
  <dcterms:created xsi:type="dcterms:W3CDTF">2023-10-31T07:25:44Z</dcterms:created>
  <dcterms:modified xsi:type="dcterms:W3CDTF">2023-10-31T08:32:25Z</dcterms:modified>
</cp:coreProperties>
</file>