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06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76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01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14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53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13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52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24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27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90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0B8-F9E3-4796-AED0-D1E03A0B4BC6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14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C80B8-F9E3-4796-AED0-D1E03A0B4BC6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BBE40-A532-4EE0-81FD-6867CB3F17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77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5273" y="715617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1. FDD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35477" y="1066930"/>
            <a:ext cx="156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아무말대잔치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37987" y="1877727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4017" y="1869266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유저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75659" y="1877727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58669" y="2448997"/>
            <a:ext cx="142539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글 </a:t>
            </a:r>
            <a:r>
              <a:rPr lang="en-US" altLang="ko-KR" sz="1500" dirty="0"/>
              <a:t>/ </a:t>
            </a:r>
            <a:r>
              <a:rPr lang="ko-KR" altLang="en-US" sz="1500" dirty="0"/>
              <a:t>댓글 작성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32518" y="2730445"/>
            <a:ext cx="102143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회원 관리</a:t>
            </a: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3091158" y="1634591"/>
            <a:ext cx="4936141" cy="2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091158" y="1666959"/>
            <a:ext cx="8092" cy="210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621108" y="1633451"/>
            <a:ext cx="8092" cy="210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019207" y="1639503"/>
            <a:ext cx="8092" cy="210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72639" y="2552436"/>
            <a:ext cx="761747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게시판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72639" y="3236472"/>
            <a:ext cx="569387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댓글</a:t>
            </a:r>
          </a:p>
        </p:txBody>
      </p:sp>
      <p:cxnSp>
        <p:nvCxnSpPr>
          <p:cNvPr id="30" name="직선 연결선 29"/>
          <p:cNvCxnSpPr>
            <a:cxnSpLocks/>
          </p:cNvCxnSpPr>
          <p:nvPr/>
        </p:nvCxnSpPr>
        <p:spPr>
          <a:xfrm>
            <a:off x="2772639" y="2238598"/>
            <a:ext cx="0" cy="247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cxnSpLocks/>
          </p:cNvCxnSpPr>
          <p:nvPr/>
        </p:nvCxnSpPr>
        <p:spPr>
          <a:xfrm>
            <a:off x="5258669" y="2448997"/>
            <a:ext cx="0" cy="230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842671" y="2247059"/>
            <a:ext cx="0" cy="2466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196A7E7-5E9D-4392-BE44-CF6D74D3290B}"/>
              </a:ext>
            </a:extLst>
          </p:cNvPr>
          <p:cNvSpPr txBox="1"/>
          <p:nvPr/>
        </p:nvSpPr>
        <p:spPr>
          <a:xfrm>
            <a:off x="5258669" y="2941053"/>
            <a:ext cx="114646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6EB01E-6450-42C8-B986-319B1EAC9E17}"/>
              </a:ext>
            </a:extLst>
          </p:cNvPr>
          <p:cNvSpPr txBox="1"/>
          <p:nvPr/>
        </p:nvSpPr>
        <p:spPr>
          <a:xfrm>
            <a:off x="5258669" y="3433109"/>
            <a:ext cx="142539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글 </a:t>
            </a:r>
            <a:r>
              <a:rPr lang="en-US" altLang="ko-KR" sz="1500" dirty="0"/>
              <a:t>/ </a:t>
            </a:r>
            <a:r>
              <a:rPr lang="ko-KR" altLang="en-US" sz="1500" dirty="0"/>
              <a:t>댓글 수정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539E2F-7543-406E-87AD-4532B561D12B}"/>
              </a:ext>
            </a:extLst>
          </p:cNvPr>
          <p:cNvSpPr txBox="1"/>
          <p:nvPr/>
        </p:nvSpPr>
        <p:spPr>
          <a:xfrm>
            <a:off x="5258669" y="3925165"/>
            <a:ext cx="142539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글 </a:t>
            </a:r>
            <a:r>
              <a:rPr lang="en-US" altLang="ko-KR" sz="1500" dirty="0"/>
              <a:t>/ </a:t>
            </a:r>
            <a:r>
              <a:rPr lang="ko-KR" altLang="en-US" sz="1500" dirty="0"/>
              <a:t>댓글 삭제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808AF0-D034-4ED7-A7F5-451352904489}"/>
              </a:ext>
            </a:extLst>
          </p:cNvPr>
          <p:cNvSpPr txBox="1"/>
          <p:nvPr/>
        </p:nvSpPr>
        <p:spPr>
          <a:xfrm>
            <a:off x="2772638" y="4320900"/>
            <a:ext cx="1213794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게시글 검색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BE769C-C1E8-4FB6-9498-75E063ADB20A}"/>
              </a:ext>
            </a:extLst>
          </p:cNvPr>
          <p:cNvSpPr txBox="1"/>
          <p:nvPr/>
        </p:nvSpPr>
        <p:spPr>
          <a:xfrm>
            <a:off x="2772639" y="3798447"/>
            <a:ext cx="761747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로그인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0026C2-D434-45D6-BB61-16A1645C15CB}"/>
              </a:ext>
            </a:extLst>
          </p:cNvPr>
          <p:cNvSpPr txBox="1"/>
          <p:nvPr/>
        </p:nvSpPr>
        <p:spPr>
          <a:xfrm>
            <a:off x="5270814" y="4500379"/>
            <a:ext cx="1550424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좋아요 </a:t>
            </a:r>
            <a:r>
              <a:rPr lang="en-US" altLang="ko-KR" sz="1500" dirty="0"/>
              <a:t>/ </a:t>
            </a:r>
            <a:r>
              <a:rPr lang="ko-KR" altLang="en-US" sz="1500" dirty="0"/>
              <a:t>싫어요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6C6032-C5DA-49E6-869F-C8ED7C210105}"/>
              </a:ext>
            </a:extLst>
          </p:cNvPr>
          <p:cNvSpPr txBox="1"/>
          <p:nvPr/>
        </p:nvSpPr>
        <p:spPr>
          <a:xfrm>
            <a:off x="7832518" y="3263845"/>
            <a:ext cx="1213794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게시글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42ED8D-3DB0-4FEF-BA80-A16BCCC0D717}"/>
              </a:ext>
            </a:extLst>
          </p:cNvPr>
          <p:cNvSpPr txBox="1"/>
          <p:nvPr/>
        </p:nvSpPr>
        <p:spPr>
          <a:xfrm>
            <a:off x="7842043" y="3854395"/>
            <a:ext cx="102143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공지 사항</a:t>
            </a:r>
          </a:p>
        </p:txBody>
      </p:sp>
    </p:spTree>
    <p:extLst>
      <p:ext uri="{BB962C8B-B14F-4D97-AF65-F5344CB8AC3E}">
        <p14:creationId xmlns:p14="http://schemas.microsoft.com/office/powerpoint/2010/main" val="333728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473" y="299057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2. BPD</a:t>
            </a:r>
            <a:endParaRPr lang="ko-KR" altLang="en-US" sz="2000" b="1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420504" y="1047115"/>
            <a:ext cx="108048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524000" y="1005840"/>
            <a:ext cx="30480" cy="563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54480" y="507722"/>
            <a:ext cx="34857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20195" y="499695"/>
            <a:ext cx="22907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62133" y="481377"/>
            <a:ext cx="23828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기능</a:t>
            </a:r>
            <a:r>
              <a:rPr lang="en-US" altLang="ko-KR" dirty="0"/>
              <a:t>1-3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304256" y="124254"/>
            <a:ext cx="954107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프로세스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000" y="6317139"/>
            <a:ext cx="147348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액터 및 시스템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3542" y="1355231"/>
            <a:ext cx="123312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사용자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3542" y="2685361"/>
            <a:ext cx="123312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관리자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397" y="4930491"/>
            <a:ext cx="142141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보안</a:t>
            </a:r>
            <a:r>
              <a:rPr lang="en-US" altLang="ko-KR" sz="1200" dirty="0"/>
              <a:t>/</a:t>
            </a:r>
            <a:r>
              <a:rPr lang="ko-KR" altLang="en-US" sz="1200" dirty="0"/>
              <a:t>관제 시스템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8490" y="5633898"/>
            <a:ext cx="142141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데이터베이스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5009710" y="1048446"/>
            <a:ext cx="30480" cy="563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831653" y="940795"/>
            <a:ext cx="30480" cy="563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0307305" y="940795"/>
            <a:ext cx="30480" cy="563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19029" y="1300656"/>
            <a:ext cx="97889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사용자 아이</a:t>
            </a:r>
            <a:r>
              <a:rPr lang="en-US" altLang="ko-KR" sz="1000" dirty="0"/>
              <a:t>/</a:t>
            </a:r>
            <a:r>
              <a:rPr lang="ko-KR" altLang="en-US" sz="1000" dirty="0"/>
              <a:t>패스워드입력</a:t>
            </a:r>
          </a:p>
        </p:txBody>
      </p:sp>
      <p:cxnSp>
        <p:nvCxnSpPr>
          <p:cNvPr id="3" name="직선 화살표 연결선 2"/>
          <p:cNvCxnSpPr>
            <a:stCxn id="37" idx="3"/>
            <a:endCxn id="19" idx="1"/>
          </p:cNvCxnSpPr>
          <p:nvPr/>
        </p:nvCxnSpPr>
        <p:spPr>
          <a:xfrm>
            <a:off x="1396670" y="1493731"/>
            <a:ext cx="222359" cy="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20078" y="2125738"/>
            <a:ext cx="9788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D/B </a:t>
            </a:r>
            <a:r>
              <a:rPr lang="ko-KR" altLang="en-US" sz="1000" dirty="0"/>
              <a:t>접속</a:t>
            </a:r>
          </a:p>
        </p:txBody>
      </p:sp>
      <p:cxnSp>
        <p:nvCxnSpPr>
          <p:cNvPr id="6" name="직선 화살표 연결선 5"/>
          <p:cNvCxnSpPr>
            <a:stCxn id="19" idx="2"/>
            <a:endCxn id="22" idx="0"/>
          </p:cNvCxnSpPr>
          <p:nvPr/>
        </p:nvCxnSpPr>
        <p:spPr>
          <a:xfrm>
            <a:off x="2108476" y="1700766"/>
            <a:ext cx="1049" cy="4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원통 6"/>
          <p:cNvSpPr/>
          <p:nvPr/>
        </p:nvSpPr>
        <p:spPr>
          <a:xfrm>
            <a:off x="1650870" y="5506644"/>
            <a:ext cx="914400" cy="7077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94473" y="2533708"/>
            <a:ext cx="108048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477015" y="4818730"/>
            <a:ext cx="108048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82870" y="5470083"/>
            <a:ext cx="108048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7" idx="0"/>
          </p:cNvCxnSpPr>
          <p:nvPr/>
        </p:nvCxnSpPr>
        <p:spPr>
          <a:xfrm>
            <a:off x="2093015" y="2352054"/>
            <a:ext cx="15055" cy="333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19277" y="50436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아이디</a:t>
            </a:r>
            <a:r>
              <a:rPr lang="en-US" altLang="ko-KR" sz="800" dirty="0"/>
              <a:t>/</a:t>
            </a:r>
          </a:p>
          <a:p>
            <a:r>
              <a:rPr lang="ko-KR" altLang="en-US" sz="800" dirty="0"/>
              <a:t>패스워드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18441" y="5737423"/>
            <a:ext cx="9788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사용자 확인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07000" y="1082127"/>
            <a:ext cx="46667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정상</a:t>
            </a:r>
          </a:p>
        </p:txBody>
      </p:sp>
      <p:cxnSp>
        <p:nvCxnSpPr>
          <p:cNvPr id="14" name="직선 화살표 연결선 13"/>
          <p:cNvCxnSpPr>
            <a:stCxn id="7" idx="4"/>
          </p:cNvCxnSpPr>
          <p:nvPr/>
        </p:nvCxnSpPr>
        <p:spPr>
          <a:xfrm flipV="1">
            <a:off x="2565270" y="5836192"/>
            <a:ext cx="349668" cy="2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2" idx="0"/>
            <a:endCxn id="52" idx="2"/>
          </p:cNvCxnSpPr>
          <p:nvPr/>
        </p:nvCxnSpPr>
        <p:spPr>
          <a:xfrm flipH="1" flipV="1">
            <a:off x="3265967" y="2381396"/>
            <a:ext cx="41921" cy="335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76520" y="2135175"/>
            <a:ext cx="9788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처리결과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391734" y="1365437"/>
            <a:ext cx="44701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오류</a:t>
            </a:r>
          </a:p>
        </p:txBody>
      </p:sp>
      <p:cxnSp>
        <p:nvCxnSpPr>
          <p:cNvPr id="61" name="직선 화살표 연결선 60"/>
          <p:cNvCxnSpPr>
            <a:endCxn id="43" idx="2"/>
          </p:cNvCxnSpPr>
          <p:nvPr/>
        </p:nvCxnSpPr>
        <p:spPr>
          <a:xfrm flipH="1" flipV="1">
            <a:off x="3040335" y="1328348"/>
            <a:ext cx="33297" cy="862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55" idx="2"/>
          </p:cNvCxnSpPr>
          <p:nvPr/>
        </p:nvCxnSpPr>
        <p:spPr>
          <a:xfrm flipV="1">
            <a:off x="3391734" y="1611658"/>
            <a:ext cx="223509" cy="53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79858" y="4953574"/>
            <a:ext cx="9788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보안 수신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846289" y="2682275"/>
            <a:ext cx="9788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보안 통보</a:t>
            </a:r>
          </a:p>
        </p:txBody>
      </p:sp>
      <p:cxnSp>
        <p:nvCxnSpPr>
          <p:cNvPr id="67" name="직선 화살표 연결선 66"/>
          <p:cNvCxnSpPr>
            <a:endCxn id="65" idx="0"/>
          </p:cNvCxnSpPr>
          <p:nvPr/>
        </p:nvCxnSpPr>
        <p:spPr>
          <a:xfrm>
            <a:off x="3838751" y="1611658"/>
            <a:ext cx="496985" cy="107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65" idx="2"/>
            <a:endCxn id="64" idx="0"/>
          </p:cNvCxnSpPr>
          <p:nvPr/>
        </p:nvCxnSpPr>
        <p:spPr>
          <a:xfrm>
            <a:off x="4335736" y="2928496"/>
            <a:ext cx="33569" cy="202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163297" y="4873592"/>
            <a:ext cx="111037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보안 정보 등록</a:t>
            </a:r>
          </a:p>
        </p:txBody>
      </p:sp>
      <p:cxnSp>
        <p:nvCxnSpPr>
          <p:cNvPr id="74" name="직선 화살표 연결선 73"/>
          <p:cNvCxnSpPr>
            <a:stCxn id="64" idx="1"/>
            <a:endCxn id="72" idx="3"/>
          </p:cNvCxnSpPr>
          <p:nvPr/>
        </p:nvCxnSpPr>
        <p:spPr>
          <a:xfrm flipH="1" flipV="1">
            <a:off x="3273670" y="4996703"/>
            <a:ext cx="606188" cy="7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72" idx="2"/>
          </p:cNvCxnSpPr>
          <p:nvPr/>
        </p:nvCxnSpPr>
        <p:spPr>
          <a:xfrm flipH="1">
            <a:off x="2304256" y="5119813"/>
            <a:ext cx="414228" cy="44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163297" y="2617812"/>
            <a:ext cx="1017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보안 히스토리 조회</a:t>
            </a:r>
          </a:p>
        </p:txBody>
      </p:sp>
      <p:cxnSp>
        <p:nvCxnSpPr>
          <p:cNvPr id="79" name="직선 화살표 연결선 78"/>
          <p:cNvCxnSpPr>
            <a:stCxn id="7" idx="0"/>
            <a:endCxn id="77" idx="2"/>
          </p:cNvCxnSpPr>
          <p:nvPr/>
        </p:nvCxnSpPr>
        <p:spPr>
          <a:xfrm flipV="1">
            <a:off x="2108070" y="3017922"/>
            <a:ext cx="564087" cy="266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220195" y="1101977"/>
            <a:ext cx="9788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주문대기</a:t>
            </a:r>
          </a:p>
        </p:txBody>
      </p:sp>
      <p:cxnSp>
        <p:nvCxnSpPr>
          <p:cNvPr id="84" name="직선 화살표 연결선 83"/>
          <p:cNvCxnSpPr>
            <a:stCxn id="43" idx="3"/>
            <a:endCxn id="81" idx="1"/>
          </p:cNvCxnSpPr>
          <p:nvPr/>
        </p:nvCxnSpPr>
        <p:spPr>
          <a:xfrm>
            <a:off x="3273670" y="1205238"/>
            <a:ext cx="1946525" cy="1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772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79</Words>
  <Application>Microsoft Office PowerPoint</Application>
  <PresentationFormat>와이드스크린</PresentationFormat>
  <Paragraphs>40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hbi</dc:creator>
  <cp:lastModifiedBy>hbi2</cp:lastModifiedBy>
  <cp:revision>6</cp:revision>
  <dcterms:created xsi:type="dcterms:W3CDTF">2023-10-31T07:25:44Z</dcterms:created>
  <dcterms:modified xsi:type="dcterms:W3CDTF">2023-10-31T08:46:59Z</dcterms:modified>
</cp:coreProperties>
</file>