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304" r:id="rId2"/>
    <p:sldId id="258" r:id="rId3"/>
    <p:sldId id="303" r:id="rId4"/>
    <p:sldId id="294" r:id="rId5"/>
    <p:sldId id="298" r:id="rId6"/>
    <p:sldId id="274" r:id="rId7"/>
    <p:sldId id="260" r:id="rId8"/>
    <p:sldId id="293" r:id="rId9"/>
    <p:sldId id="297" r:id="rId10"/>
    <p:sldId id="292" r:id="rId11"/>
    <p:sldId id="276" r:id="rId12"/>
    <p:sldId id="277" r:id="rId13"/>
    <p:sldId id="264" r:id="rId14"/>
    <p:sldId id="301" r:id="rId15"/>
    <p:sldId id="281" r:id="rId16"/>
    <p:sldId id="265" r:id="rId17"/>
    <p:sldId id="266" r:id="rId18"/>
    <p:sldId id="295" r:id="rId19"/>
    <p:sldId id="268" r:id="rId20"/>
    <p:sldId id="269" r:id="rId21"/>
    <p:sldId id="270" r:id="rId22"/>
    <p:sldId id="278" r:id="rId23"/>
    <p:sldId id="271" r:id="rId24"/>
    <p:sldId id="279" r:id="rId25"/>
    <p:sldId id="280" r:id="rId26"/>
    <p:sldId id="282" r:id="rId27"/>
    <p:sldId id="299" r:id="rId28"/>
    <p:sldId id="300" r:id="rId29"/>
    <p:sldId id="267" r:id="rId30"/>
    <p:sldId id="302" r:id="rId31"/>
    <p:sldId id="27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0741" autoAdjust="0"/>
  </p:normalViewPr>
  <p:slideViewPr>
    <p:cSldViewPr snapToGrid="0">
      <p:cViewPr varScale="1">
        <p:scale>
          <a:sx n="77" d="100"/>
          <a:sy n="77" d="100"/>
        </p:scale>
        <p:origin x="9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notesMaster" Target="notesMasters/notesMaster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presProps" Target="presProps.xml" 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image" Target="../media/image3.svg" /><Relationship Id="rId1" Type="http://schemas.openxmlformats.org/officeDocument/2006/relationships/image" Target="../media/image2.png" /><Relationship Id="rId6" Type="http://schemas.openxmlformats.org/officeDocument/2006/relationships/image" Target="../media/image7.svg" /><Relationship Id="rId5" Type="http://schemas.openxmlformats.org/officeDocument/2006/relationships/image" Target="../media/image6.png" /><Relationship Id="rId4" Type="http://schemas.openxmlformats.org/officeDocument/2006/relationships/image" Target="../media/image5.svg" 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 /><Relationship Id="rId3" Type="http://schemas.openxmlformats.org/officeDocument/2006/relationships/image" Target="../media/image13.png" /><Relationship Id="rId7" Type="http://schemas.openxmlformats.org/officeDocument/2006/relationships/image" Target="../media/image17.png" /><Relationship Id="rId2" Type="http://schemas.openxmlformats.org/officeDocument/2006/relationships/image" Target="../media/image12.svg" /><Relationship Id="rId1" Type="http://schemas.openxmlformats.org/officeDocument/2006/relationships/image" Target="../media/image11.png" /><Relationship Id="rId6" Type="http://schemas.openxmlformats.org/officeDocument/2006/relationships/image" Target="../media/image16.svg" /><Relationship Id="rId5" Type="http://schemas.openxmlformats.org/officeDocument/2006/relationships/image" Target="../media/image15.png" /><Relationship Id="rId4" Type="http://schemas.openxmlformats.org/officeDocument/2006/relationships/image" Target="../media/image14.svg" 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 /><Relationship Id="rId3" Type="http://schemas.openxmlformats.org/officeDocument/2006/relationships/image" Target="../media/image19.png" /><Relationship Id="rId7" Type="http://schemas.openxmlformats.org/officeDocument/2006/relationships/image" Target="../media/image23.png" /><Relationship Id="rId2" Type="http://schemas.openxmlformats.org/officeDocument/2006/relationships/image" Target="../media/image5.svg" /><Relationship Id="rId1" Type="http://schemas.openxmlformats.org/officeDocument/2006/relationships/image" Target="../media/image4.png" /><Relationship Id="rId6" Type="http://schemas.openxmlformats.org/officeDocument/2006/relationships/image" Target="../media/image22.svg" /><Relationship Id="rId5" Type="http://schemas.openxmlformats.org/officeDocument/2006/relationships/image" Target="../media/image21.png" /><Relationship Id="rId4" Type="http://schemas.openxmlformats.org/officeDocument/2006/relationships/image" Target="../media/image20.svg" 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image" Target="../media/image3.svg" /><Relationship Id="rId1" Type="http://schemas.openxmlformats.org/officeDocument/2006/relationships/image" Target="../media/image2.png" /><Relationship Id="rId6" Type="http://schemas.openxmlformats.org/officeDocument/2006/relationships/image" Target="../media/image7.svg" /><Relationship Id="rId5" Type="http://schemas.openxmlformats.org/officeDocument/2006/relationships/image" Target="../media/image6.png" /><Relationship Id="rId4" Type="http://schemas.openxmlformats.org/officeDocument/2006/relationships/image" Target="../media/image5.svg" 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 /><Relationship Id="rId3" Type="http://schemas.openxmlformats.org/officeDocument/2006/relationships/image" Target="../media/image13.png" /><Relationship Id="rId7" Type="http://schemas.openxmlformats.org/officeDocument/2006/relationships/image" Target="../media/image17.png" /><Relationship Id="rId2" Type="http://schemas.openxmlformats.org/officeDocument/2006/relationships/image" Target="../media/image12.svg" /><Relationship Id="rId1" Type="http://schemas.openxmlformats.org/officeDocument/2006/relationships/image" Target="../media/image11.png" /><Relationship Id="rId6" Type="http://schemas.openxmlformats.org/officeDocument/2006/relationships/image" Target="../media/image16.svg" /><Relationship Id="rId5" Type="http://schemas.openxmlformats.org/officeDocument/2006/relationships/image" Target="../media/image15.png" /><Relationship Id="rId4" Type="http://schemas.openxmlformats.org/officeDocument/2006/relationships/image" Target="../media/image14.svg" 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 /><Relationship Id="rId3" Type="http://schemas.openxmlformats.org/officeDocument/2006/relationships/image" Target="../media/image19.png" /><Relationship Id="rId7" Type="http://schemas.openxmlformats.org/officeDocument/2006/relationships/image" Target="../media/image23.png" /><Relationship Id="rId2" Type="http://schemas.openxmlformats.org/officeDocument/2006/relationships/image" Target="../media/image5.svg" /><Relationship Id="rId1" Type="http://schemas.openxmlformats.org/officeDocument/2006/relationships/image" Target="../media/image4.png" /><Relationship Id="rId6" Type="http://schemas.openxmlformats.org/officeDocument/2006/relationships/image" Target="../media/image22.svg" /><Relationship Id="rId5" Type="http://schemas.openxmlformats.org/officeDocument/2006/relationships/image" Target="../media/image21.png" /><Relationship Id="rId4" Type="http://schemas.openxmlformats.org/officeDocument/2006/relationships/image" Target="../media/image20.sv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01AA5E-80DC-4251-8799-4D90F19DBE3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B192CF-1915-45BD-BE33-70F3FE75CBEB}">
      <dgm:prSet/>
      <dgm:spPr/>
      <dgm:t>
        <a:bodyPr/>
        <a:lstStyle/>
        <a:p>
          <a:r>
            <a:rPr lang="en-GB" b="1" dirty="0"/>
            <a:t>Group 1</a:t>
          </a:r>
          <a:endParaRPr lang="en-US" dirty="0"/>
        </a:p>
      </dgm:t>
    </dgm:pt>
    <dgm:pt modelId="{D63786C3-5BB9-4E4E-8213-BBA8D536BD1D}" type="parTrans" cxnId="{8A60E2AD-BC28-4482-A0AB-52926F2AAA7D}">
      <dgm:prSet/>
      <dgm:spPr/>
      <dgm:t>
        <a:bodyPr/>
        <a:lstStyle/>
        <a:p>
          <a:endParaRPr lang="en-US"/>
        </a:p>
      </dgm:t>
    </dgm:pt>
    <dgm:pt modelId="{4661812A-511E-4B9B-8616-40E8A590979F}" type="sibTrans" cxnId="{8A60E2AD-BC28-4482-A0AB-52926F2AAA7D}">
      <dgm:prSet/>
      <dgm:spPr/>
      <dgm:t>
        <a:bodyPr/>
        <a:lstStyle/>
        <a:p>
          <a:endParaRPr lang="en-US"/>
        </a:p>
      </dgm:t>
    </dgm:pt>
    <dgm:pt modelId="{D49BDF38-C979-4D0F-9F07-CF1E3207F580}">
      <dgm:prSet/>
      <dgm:spPr/>
      <dgm:t>
        <a:bodyPr/>
        <a:lstStyle/>
        <a:p>
          <a:r>
            <a:rPr lang="en-US" dirty="0" err="1"/>
            <a:t>Funmilayo</a:t>
          </a:r>
          <a:r>
            <a:rPr lang="en-US" dirty="0"/>
            <a:t> Raphael - Team Lead</a:t>
          </a:r>
        </a:p>
        <a:p>
          <a:endParaRPr lang="en-US" dirty="0"/>
        </a:p>
        <a:p>
          <a:r>
            <a:rPr lang="en-GB" dirty="0" err="1"/>
            <a:t>Rotimi</a:t>
          </a:r>
          <a:r>
            <a:rPr lang="en-GB" dirty="0"/>
            <a:t>  </a:t>
          </a:r>
          <a:r>
            <a:rPr lang="en-GB" dirty="0" err="1"/>
            <a:t>Olatunde</a:t>
          </a:r>
          <a:r>
            <a:rPr lang="en-GB" dirty="0"/>
            <a:t> </a:t>
          </a:r>
          <a:r>
            <a:rPr lang="en-GB" dirty="0" err="1"/>
            <a:t>Fawumi</a:t>
          </a:r>
          <a:r>
            <a:rPr lang="en-GB" dirty="0"/>
            <a:t> </a:t>
          </a:r>
          <a:endParaRPr lang="en-US" dirty="0"/>
        </a:p>
        <a:p>
          <a:endParaRPr lang="en-US" dirty="0"/>
        </a:p>
      </dgm:t>
    </dgm:pt>
    <dgm:pt modelId="{5C292E2B-D843-4093-8134-2EFD29AC93A5}" type="parTrans" cxnId="{BDF1AC4C-115C-43CA-8D5B-28FE91B8DDEE}">
      <dgm:prSet/>
      <dgm:spPr/>
      <dgm:t>
        <a:bodyPr/>
        <a:lstStyle/>
        <a:p>
          <a:endParaRPr lang="en-US"/>
        </a:p>
      </dgm:t>
    </dgm:pt>
    <dgm:pt modelId="{6CE9F8AA-B570-45FD-8DA3-77E072889CA1}" type="sibTrans" cxnId="{BDF1AC4C-115C-43CA-8D5B-28FE91B8DDEE}">
      <dgm:prSet/>
      <dgm:spPr/>
      <dgm:t>
        <a:bodyPr/>
        <a:lstStyle/>
        <a:p>
          <a:endParaRPr lang="en-US"/>
        </a:p>
      </dgm:t>
    </dgm:pt>
    <dgm:pt modelId="{878742AC-E765-4C93-ADB0-3F6ECC555198}" type="pres">
      <dgm:prSet presAssocID="{FA01AA5E-80DC-4251-8799-4D90F19DBE3D}" presName="vert0" presStyleCnt="0">
        <dgm:presLayoutVars>
          <dgm:dir/>
          <dgm:animOne val="branch"/>
          <dgm:animLvl val="lvl"/>
        </dgm:presLayoutVars>
      </dgm:prSet>
      <dgm:spPr/>
    </dgm:pt>
    <dgm:pt modelId="{F26C6306-E07F-4163-BAEE-CB3CF9BF88CC}" type="pres">
      <dgm:prSet presAssocID="{CAB192CF-1915-45BD-BE33-70F3FE75CBEB}" presName="thickLine" presStyleLbl="alignNode1" presStyleIdx="0" presStyleCnt="2"/>
      <dgm:spPr/>
    </dgm:pt>
    <dgm:pt modelId="{0DAA863D-56C6-4C84-9EF8-EF909FF20F53}" type="pres">
      <dgm:prSet presAssocID="{CAB192CF-1915-45BD-BE33-70F3FE75CBEB}" presName="horz1" presStyleCnt="0"/>
      <dgm:spPr/>
    </dgm:pt>
    <dgm:pt modelId="{3F46B769-1586-4382-BD8F-C44B3CF18A97}" type="pres">
      <dgm:prSet presAssocID="{CAB192CF-1915-45BD-BE33-70F3FE75CBEB}" presName="tx1" presStyleLbl="revTx" presStyleIdx="0" presStyleCnt="2"/>
      <dgm:spPr/>
    </dgm:pt>
    <dgm:pt modelId="{DBBA7C9F-E0AA-425C-838B-093B122FB398}" type="pres">
      <dgm:prSet presAssocID="{CAB192CF-1915-45BD-BE33-70F3FE75CBEB}" presName="vert1" presStyleCnt="0"/>
      <dgm:spPr/>
    </dgm:pt>
    <dgm:pt modelId="{E2AD73B8-B5BD-48FF-B50A-132588D726EF}" type="pres">
      <dgm:prSet presAssocID="{D49BDF38-C979-4D0F-9F07-CF1E3207F580}" presName="thickLine" presStyleLbl="alignNode1" presStyleIdx="1" presStyleCnt="2"/>
      <dgm:spPr/>
    </dgm:pt>
    <dgm:pt modelId="{3AF6345D-85F0-4E41-B13B-FA7A1CCBE89B}" type="pres">
      <dgm:prSet presAssocID="{D49BDF38-C979-4D0F-9F07-CF1E3207F580}" presName="horz1" presStyleCnt="0"/>
      <dgm:spPr/>
    </dgm:pt>
    <dgm:pt modelId="{2DE3AE51-1E35-4134-8702-4811CD2FCED1}" type="pres">
      <dgm:prSet presAssocID="{D49BDF38-C979-4D0F-9F07-CF1E3207F580}" presName="tx1" presStyleLbl="revTx" presStyleIdx="1" presStyleCnt="2"/>
      <dgm:spPr/>
    </dgm:pt>
    <dgm:pt modelId="{70C93C06-D4D5-4705-BA1F-2512F12AA460}" type="pres">
      <dgm:prSet presAssocID="{D49BDF38-C979-4D0F-9F07-CF1E3207F580}" presName="vert1" presStyleCnt="0"/>
      <dgm:spPr/>
    </dgm:pt>
  </dgm:ptLst>
  <dgm:cxnLst>
    <dgm:cxn modelId="{CAE3BA17-7B49-4F7E-AF0A-1BE9D832FB73}" type="presOf" srcId="{FA01AA5E-80DC-4251-8799-4D90F19DBE3D}" destId="{878742AC-E765-4C93-ADB0-3F6ECC555198}" srcOrd="0" destOrd="0" presId="urn:microsoft.com/office/officeart/2008/layout/LinedList"/>
    <dgm:cxn modelId="{BDF1AC4C-115C-43CA-8D5B-28FE91B8DDEE}" srcId="{FA01AA5E-80DC-4251-8799-4D90F19DBE3D}" destId="{D49BDF38-C979-4D0F-9F07-CF1E3207F580}" srcOrd="1" destOrd="0" parTransId="{5C292E2B-D843-4093-8134-2EFD29AC93A5}" sibTransId="{6CE9F8AA-B570-45FD-8DA3-77E072889CA1}"/>
    <dgm:cxn modelId="{4D407155-A96D-48C3-BF17-D804D88BE5F8}" type="presOf" srcId="{CAB192CF-1915-45BD-BE33-70F3FE75CBEB}" destId="{3F46B769-1586-4382-BD8F-C44B3CF18A97}" srcOrd="0" destOrd="0" presId="urn:microsoft.com/office/officeart/2008/layout/LinedList"/>
    <dgm:cxn modelId="{8A60E2AD-BC28-4482-A0AB-52926F2AAA7D}" srcId="{FA01AA5E-80DC-4251-8799-4D90F19DBE3D}" destId="{CAB192CF-1915-45BD-BE33-70F3FE75CBEB}" srcOrd="0" destOrd="0" parTransId="{D63786C3-5BB9-4E4E-8213-BBA8D536BD1D}" sibTransId="{4661812A-511E-4B9B-8616-40E8A590979F}"/>
    <dgm:cxn modelId="{554774D9-56BE-4E72-9A35-64568779B390}" type="presOf" srcId="{D49BDF38-C979-4D0F-9F07-CF1E3207F580}" destId="{2DE3AE51-1E35-4134-8702-4811CD2FCED1}" srcOrd="0" destOrd="0" presId="urn:microsoft.com/office/officeart/2008/layout/LinedList"/>
    <dgm:cxn modelId="{7AC7AA8C-CFD6-46BC-B236-5496D947AF4C}" type="presParOf" srcId="{878742AC-E765-4C93-ADB0-3F6ECC555198}" destId="{F26C6306-E07F-4163-BAEE-CB3CF9BF88CC}" srcOrd="0" destOrd="0" presId="urn:microsoft.com/office/officeart/2008/layout/LinedList"/>
    <dgm:cxn modelId="{0653AB06-38EC-4F9D-BFFA-68BE17B1DAB8}" type="presParOf" srcId="{878742AC-E765-4C93-ADB0-3F6ECC555198}" destId="{0DAA863D-56C6-4C84-9EF8-EF909FF20F53}" srcOrd="1" destOrd="0" presId="urn:microsoft.com/office/officeart/2008/layout/LinedList"/>
    <dgm:cxn modelId="{C80FAE3F-88CB-4A96-993A-DC77ECA3CC4E}" type="presParOf" srcId="{0DAA863D-56C6-4C84-9EF8-EF909FF20F53}" destId="{3F46B769-1586-4382-BD8F-C44B3CF18A97}" srcOrd="0" destOrd="0" presId="urn:microsoft.com/office/officeart/2008/layout/LinedList"/>
    <dgm:cxn modelId="{E0700CCD-3AA8-4B7F-B2FB-F41B1358D4DA}" type="presParOf" srcId="{0DAA863D-56C6-4C84-9EF8-EF909FF20F53}" destId="{DBBA7C9F-E0AA-425C-838B-093B122FB398}" srcOrd="1" destOrd="0" presId="urn:microsoft.com/office/officeart/2008/layout/LinedList"/>
    <dgm:cxn modelId="{1049E9E4-ECFD-48C7-9255-6713F100AEA4}" type="presParOf" srcId="{878742AC-E765-4C93-ADB0-3F6ECC555198}" destId="{E2AD73B8-B5BD-48FF-B50A-132588D726EF}" srcOrd="2" destOrd="0" presId="urn:microsoft.com/office/officeart/2008/layout/LinedList"/>
    <dgm:cxn modelId="{C893EEEE-7DC7-4242-8104-F7482270BF88}" type="presParOf" srcId="{878742AC-E765-4C93-ADB0-3F6ECC555198}" destId="{3AF6345D-85F0-4E41-B13B-FA7A1CCBE89B}" srcOrd="3" destOrd="0" presId="urn:microsoft.com/office/officeart/2008/layout/LinedList"/>
    <dgm:cxn modelId="{2CA03525-29C6-415A-B7B9-5133A1E8DBEC}" type="presParOf" srcId="{3AF6345D-85F0-4E41-B13B-FA7A1CCBE89B}" destId="{2DE3AE51-1E35-4134-8702-4811CD2FCED1}" srcOrd="0" destOrd="0" presId="urn:microsoft.com/office/officeart/2008/layout/LinedList"/>
    <dgm:cxn modelId="{2CAEFF25-A79C-47DC-9F49-9C0DBD8D9D7C}" type="presParOf" srcId="{3AF6345D-85F0-4E41-B13B-FA7A1CCBE89B}" destId="{70C93C06-D4D5-4705-BA1F-2512F12AA46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0DDBEE-A913-4F7D-ACEB-C0E8EFA977A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25151D-C728-45C0-861A-857693C209AF}">
      <dgm:prSet phldrT="[Text]" custT="1"/>
      <dgm:spPr/>
      <dgm:t>
        <a:bodyPr/>
        <a:lstStyle/>
        <a:p>
          <a:r>
            <a:rPr lang="en-US" sz="2000" dirty="0"/>
            <a:t>ANALYSIS</a:t>
          </a:r>
        </a:p>
      </dgm:t>
    </dgm:pt>
    <dgm:pt modelId="{1E31EBE4-A946-4B9F-8AEB-E3941FB21524}" type="parTrans" cxnId="{1F041FFB-2692-4288-A755-B57430B6162E}">
      <dgm:prSet/>
      <dgm:spPr/>
      <dgm:t>
        <a:bodyPr/>
        <a:lstStyle/>
        <a:p>
          <a:endParaRPr lang="en-US"/>
        </a:p>
      </dgm:t>
    </dgm:pt>
    <dgm:pt modelId="{CA249BE6-6A5A-4398-B238-5B4EB6E742A5}" type="sibTrans" cxnId="{1F041FFB-2692-4288-A755-B57430B6162E}">
      <dgm:prSet/>
      <dgm:spPr/>
      <dgm:t>
        <a:bodyPr/>
        <a:lstStyle/>
        <a:p>
          <a:endParaRPr lang="en-US"/>
        </a:p>
      </dgm:t>
    </dgm:pt>
    <dgm:pt modelId="{4E399A60-7CD4-432B-9140-A9B743E0A575}">
      <dgm:prSet phldrT="[Text]" custT="1"/>
      <dgm:spPr/>
      <dgm:t>
        <a:bodyPr/>
        <a:lstStyle/>
        <a:p>
          <a:r>
            <a:rPr lang="en-US" sz="2000" dirty="0"/>
            <a:t>KPIs</a:t>
          </a:r>
        </a:p>
      </dgm:t>
    </dgm:pt>
    <dgm:pt modelId="{4266F34A-3373-4EBA-90F1-A3E46A4C125B}" type="parTrans" cxnId="{48DDC22C-A7DD-472F-ABA5-F4251B6269EF}">
      <dgm:prSet/>
      <dgm:spPr/>
      <dgm:t>
        <a:bodyPr/>
        <a:lstStyle/>
        <a:p>
          <a:endParaRPr lang="en-US"/>
        </a:p>
      </dgm:t>
    </dgm:pt>
    <dgm:pt modelId="{280A12D8-F0C6-4EEB-AEC7-872812B10B92}" type="sibTrans" cxnId="{48DDC22C-A7DD-472F-ABA5-F4251B6269EF}">
      <dgm:prSet/>
      <dgm:spPr/>
      <dgm:t>
        <a:bodyPr/>
        <a:lstStyle/>
        <a:p>
          <a:endParaRPr lang="en-US"/>
        </a:p>
      </dgm:t>
    </dgm:pt>
    <dgm:pt modelId="{1205925C-7460-4C6D-8FC2-171FF7090232}">
      <dgm:prSet phldrT="[Text]" custT="1"/>
      <dgm:spPr/>
      <dgm:t>
        <a:bodyPr/>
        <a:lstStyle/>
        <a:p>
          <a:r>
            <a:rPr lang="en-US" sz="2000" dirty="0"/>
            <a:t>GAP ANALYSIS OVERVIEW</a:t>
          </a:r>
        </a:p>
      </dgm:t>
    </dgm:pt>
    <dgm:pt modelId="{54880205-BCB0-4A9E-98B9-0A3493BCBC2F}" type="parTrans" cxnId="{8FB02798-86F9-4C26-AAE9-0DC9C9BA078C}">
      <dgm:prSet/>
      <dgm:spPr/>
      <dgm:t>
        <a:bodyPr/>
        <a:lstStyle/>
        <a:p>
          <a:endParaRPr lang="en-US"/>
        </a:p>
      </dgm:t>
    </dgm:pt>
    <dgm:pt modelId="{FED97F3E-F6B2-4031-844D-5839CC0D148E}" type="sibTrans" cxnId="{8FB02798-86F9-4C26-AAE9-0DC9C9BA078C}">
      <dgm:prSet/>
      <dgm:spPr/>
      <dgm:t>
        <a:bodyPr/>
        <a:lstStyle/>
        <a:p>
          <a:endParaRPr lang="en-US"/>
        </a:p>
      </dgm:t>
    </dgm:pt>
    <dgm:pt modelId="{A6AFE40F-97BE-4A0E-9B30-DE45200EDD03}">
      <dgm:prSet phldrT="[Text]" custT="1"/>
      <dgm:spPr/>
      <dgm:t>
        <a:bodyPr/>
        <a:lstStyle/>
        <a:p>
          <a:r>
            <a:rPr lang="en-US" sz="2000" dirty="0"/>
            <a:t>RECOMMENDATION</a:t>
          </a:r>
        </a:p>
      </dgm:t>
    </dgm:pt>
    <dgm:pt modelId="{45AF54B2-EADF-4B37-A96C-E54C719D27B2}" type="parTrans" cxnId="{CFB8ED3D-ECBB-4C08-9A07-6113CA7D8980}">
      <dgm:prSet/>
      <dgm:spPr/>
      <dgm:t>
        <a:bodyPr/>
        <a:lstStyle/>
        <a:p>
          <a:endParaRPr lang="en-US"/>
        </a:p>
      </dgm:t>
    </dgm:pt>
    <dgm:pt modelId="{F99A5B20-0B45-4858-8276-BE8BB5777D45}" type="sibTrans" cxnId="{CFB8ED3D-ECBB-4C08-9A07-6113CA7D8980}">
      <dgm:prSet/>
      <dgm:spPr/>
      <dgm:t>
        <a:bodyPr/>
        <a:lstStyle/>
        <a:p>
          <a:endParaRPr lang="en-US"/>
        </a:p>
      </dgm:t>
    </dgm:pt>
    <dgm:pt modelId="{6A26F60D-7CA2-47E9-8E2B-28BF86462D9F}">
      <dgm:prSet phldrT="[Text]" custT="1"/>
      <dgm:spPr/>
      <dgm:t>
        <a:bodyPr/>
        <a:lstStyle/>
        <a:p>
          <a:r>
            <a:rPr lang="en-US" sz="2000" dirty="0"/>
            <a:t>CONCLUSION</a:t>
          </a:r>
        </a:p>
      </dgm:t>
    </dgm:pt>
    <dgm:pt modelId="{920DB468-75B3-499D-9E00-F3F6C8A37C6D}" type="parTrans" cxnId="{A2680126-F573-4FD0-B7CB-7267FBED92D1}">
      <dgm:prSet/>
      <dgm:spPr/>
      <dgm:t>
        <a:bodyPr/>
        <a:lstStyle/>
        <a:p>
          <a:endParaRPr lang="en-US"/>
        </a:p>
      </dgm:t>
    </dgm:pt>
    <dgm:pt modelId="{432C54C8-EFBA-4DE3-8458-E1729F25BD8F}" type="sibTrans" cxnId="{A2680126-F573-4FD0-B7CB-7267FBED92D1}">
      <dgm:prSet/>
      <dgm:spPr/>
      <dgm:t>
        <a:bodyPr/>
        <a:lstStyle/>
        <a:p>
          <a:endParaRPr lang="en-US"/>
        </a:p>
      </dgm:t>
    </dgm:pt>
    <dgm:pt modelId="{28318C67-1E58-4C90-AAB3-3B5D5B33BF97}">
      <dgm:prSet phldrT="[Text]" custT="1"/>
      <dgm:spPr/>
      <dgm:t>
        <a:bodyPr/>
        <a:lstStyle/>
        <a:p>
          <a:r>
            <a:rPr lang="en-US" sz="2000" dirty="0"/>
            <a:t>APPENDIX</a:t>
          </a:r>
        </a:p>
      </dgm:t>
    </dgm:pt>
    <dgm:pt modelId="{2BB0A8A0-5C03-44C4-B52D-9365ED74530B}" type="parTrans" cxnId="{8A5A95F0-D440-4514-A40F-16E634EFBFAE}">
      <dgm:prSet/>
      <dgm:spPr/>
      <dgm:t>
        <a:bodyPr/>
        <a:lstStyle/>
        <a:p>
          <a:endParaRPr lang="en-US"/>
        </a:p>
      </dgm:t>
    </dgm:pt>
    <dgm:pt modelId="{E51C1ADC-AD86-4E38-9112-1E8A2E9DC03F}" type="sibTrans" cxnId="{8A5A95F0-D440-4514-A40F-16E634EFBFAE}">
      <dgm:prSet/>
      <dgm:spPr/>
      <dgm:t>
        <a:bodyPr/>
        <a:lstStyle/>
        <a:p>
          <a:endParaRPr lang="en-US"/>
        </a:p>
      </dgm:t>
    </dgm:pt>
    <dgm:pt modelId="{1D6B7FEF-BD28-49AB-B7E5-062AFA612CFA}">
      <dgm:prSet phldrT="[Text]" custT="1"/>
      <dgm:spPr/>
      <dgm:t>
        <a:bodyPr/>
        <a:lstStyle/>
        <a:p>
          <a:r>
            <a:rPr lang="en-US" sz="2000" dirty="0"/>
            <a:t>PROBLEM STATEMENT</a:t>
          </a:r>
        </a:p>
      </dgm:t>
    </dgm:pt>
    <dgm:pt modelId="{B3D96A8F-C398-429C-A1D3-E7EB343C4C24}" type="parTrans" cxnId="{9EBBFF83-B890-4FE0-B107-6730FB454AF3}">
      <dgm:prSet/>
      <dgm:spPr/>
      <dgm:t>
        <a:bodyPr/>
        <a:lstStyle/>
        <a:p>
          <a:endParaRPr lang="en-US"/>
        </a:p>
      </dgm:t>
    </dgm:pt>
    <dgm:pt modelId="{1F627B1D-5C31-488B-8920-FFA7A99C9FB0}" type="sibTrans" cxnId="{9EBBFF83-B890-4FE0-B107-6730FB454AF3}">
      <dgm:prSet/>
      <dgm:spPr/>
      <dgm:t>
        <a:bodyPr/>
        <a:lstStyle/>
        <a:p>
          <a:endParaRPr lang="en-US"/>
        </a:p>
      </dgm:t>
    </dgm:pt>
    <dgm:pt modelId="{E0A78E52-F9F9-438B-A995-F9AB07DB079A}" type="pres">
      <dgm:prSet presAssocID="{A30DDBEE-A913-4F7D-ACEB-C0E8EFA977AB}" presName="linear" presStyleCnt="0">
        <dgm:presLayoutVars>
          <dgm:dir/>
          <dgm:animLvl val="lvl"/>
          <dgm:resizeHandles val="exact"/>
        </dgm:presLayoutVars>
      </dgm:prSet>
      <dgm:spPr/>
    </dgm:pt>
    <dgm:pt modelId="{9A4752E3-7E83-4E43-9D40-675A534E348C}" type="pres">
      <dgm:prSet presAssocID="{1D6B7FEF-BD28-49AB-B7E5-062AFA612CFA}" presName="parentLin" presStyleCnt="0"/>
      <dgm:spPr/>
    </dgm:pt>
    <dgm:pt modelId="{55BF99C2-6808-41B6-B1BF-FD1283E928B1}" type="pres">
      <dgm:prSet presAssocID="{1D6B7FEF-BD28-49AB-B7E5-062AFA612CFA}" presName="parentLeftMargin" presStyleLbl="node1" presStyleIdx="0" presStyleCnt="4"/>
      <dgm:spPr/>
    </dgm:pt>
    <dgm:pt modelId="{D608E721-A7DE-4840-B3E2-EC4302DDA3A0}" type="pres">
      <dgm:prSet presAssocID="{1D6B7FEF-BD28-49AB-B7E5-062AFA612CF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F942569-FC36-4399-87F0-DDCA9A6069BF}" type="pres">
      <dgm:prSet presAssocID="{1D6B7FEF-BD28-49AB-B7E5-062AFA612CFA}" presName="negativeSpace" presStyleCnt="0"/>
      <dgm:spPr/>
    </dgm:pt>
    <dgm:pt modelId="{CD7B074D-CE86-458D-B93A-A88A52B0E85F}" type="pres">
      <dgm:prSet presAssocID="{1D6B7FEF-BD28-49AB-B7E5-062AFA612CFA}" presName="childText" presStyleLbl="conFgAcc1" presStyleIdx="0" presStyleCnt="4">
        <dgm:presLayoutVars>
          <dgm:bulletEnabled val="1"/>
        </dgm:presLayoutVars>
      </dgm:prSet>
      <dgm:spPr/>
    </dgm:pt>
    <dgm:pt modelId="{27F6E260-AC6E-4ECE-873C-145A0818E829}" type="pres">
      <dgm:prSet presAssocID="{1F627B1D-5C31-488B-8920-FFA7A99C9FB0}" presName="spaceBetweenRectangles" presStyleCnt="0"/>
      <dgm:spPr/>
    </dgm:pt>
    <dgm:pt modelId="{17F1F7C0-B5E3-444C-9C50-064AE76964E6}" type="pres">
      <dgm:prSet presAssocID="{A325151D-C728-45C0-861A-857693C209AF}" presName="parentLin" presStyleCnt="0"/>
      <dgm:spPr/>
    </dgm:pt>
    <dgm:pt modelId="{2FF1E116-4BFA-43DD-BF44-E266E3C8B2C6}" type="pres">
      <dgm:prSet presAssocID="{A325151D-C728-45C0-861A-857693C209AF}" presName="parentLeftMargin" presStyleLbl="node1" presStyleIdx="0" presStyleCnt="4"/>
      <dgm:spPr/>
    </dgm:pt>
    <dgm:pt modelId="{4A83E003-AE24-43EA-8CF1-9C8F4F054411}" type="pres">
      <dgm:prSet presAssocID="{A325151D-C728-45C0-861A-857693C209A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F26B7FD-1754-4703-B0AD-BACB2497F3F2}" type="pres">
      <dgm:prSet presAssocID="{A325151D-C728-45C0-861A-857693C209AF}" presName="negativeSpace" presStyleCnt="0"/>
      <dgm:spPr/>
    </dgm:pt>
    <dgm:pt modelId="{4C8EE998-A26F-4AA6-9DBA-7127D8D751D1}" type="pres">
      <dgm:prSet presAssocID="{A325151D-C728-45C0-861A-857693C209AF}" presName="childText" presStyleLbl="conFgAcc1" presStyleIdx="1" presStyleCnt="4">
        <dgm:presLayoutVars>
          <dgm:bulletEnabled val="1"/>
        </dgm:presLayoutVars>
      </dgm:prSet>
      <dgm:spPr/>
    </dgm:pt>
    <dgm:pt modelId="{745624C1-C8F7-4C4C-AA56-C778CC79EC4E}" type="pres">
      <dgm:prSet presAssocID="{CA249BE6-6A5A-4398-B238-5B4EB6E742A5}" presName="spaceBetweenRectangles" presStyleCnt="0"/>
      <dgm:spPr/>
    </dgm:pt>
    <dgm:pt modelId="{1F57E819-F4E5-4208-8DEA-0E695C0C9251}" type="pres">
      <dgm:prSet presAssocID="{1205925C-7460-4C6D-8FC2-171FF7090232}" presName="parentLin" presStyleCnt="0"/>
      <dgm:spPr/>
    </dgm:pt>
    <dgm:pt modelId="{69DCA26F-8E24-4597-8E06-B2BFD7A8B5A0}" type="pres">
      <dgm:prSet presAssocID="{1205925C-7460-4C6D-8FC2-171FF7090232}" presName="parentLeftMargin" presStyleLbl="node1" presStyleIdx="1" presStyleCnt="4"/>
      <dgm:spPr/>
    </dgm:pt>
    <dgm:pt modelId="{0B4DFBE6-B315-4F8A-B994-8114542C07A3}" type="pres">
      <dgm:prSet presAssocID="{1205925C-7460-4C6D-8FC2-171FF709023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5F57EE8-6E9B-4FC5-A53C-54520BB3575F}" type="pres">
      <dgm:prSet presAssocID="{1205925C-7460-4C6D-8FC2-171FF7090232}" presName="negativeSpace" presStyleCnt="0"/>
      <dgm:spPr/>
    </dgm:pt>
    <dgm:pt modelId="{7128478C-407C-4364-B76E-BFF3888DC8C0}" type="pres">
      <dgm:prSet presAssocID="{1205925C-7460-4C6D-8FC2-171FF7090232}" presName="childText" presStyleLbl="conFgAcc1" presStyleIdx="2" presStyleCnt="4">
        <dgm:presLayoutVars>
          <dgm:bulletEnabled val="1"/>
        </dgm:presLayoutVars>
      </dgm:prSet>
      <dgm:spPr/>
    </dgm:pt>
    <dgm:pt modelId="{76CEBE67-167A-4993-820C-594B4C1B4D3C}" type="pres">
      <dgm:prSet presAssocID="{FED97F3E-F6B2-4031-844D-5839CC0D148E}" presName="spaceBetweenRectangles" presStyleCnt="0"/>
      <dgm:spPr/>
    </dgm:pt>
    <dgm:pt modelId="{162598F8-9511-40CF-94DF-711EF57CDB60}" type="pres">
      <dgm:prSet presAssocID="{6A26F60D-7CA2-47E9-8E2B-28BF86462D9F}" presName="parentLin" presStyleCnt="0"/>
      <dgm:spPr/>
    </dgm:pt>
    <dgm:pt modelId="{164C94D8-5185-47C4-B3B6-7116CE2BE7FE}" type="pres">
      <dgm:prSet presAssocID="{6A26F60D-7CA2-47E9-8E2B-28BF86462D9F}" presName="parentLeftMargin" presStyleLbl="node1" presStyleIdx="2" presStyleCnt="4"/>
      <dgm:spPr/>
    </dgm:pt>
    <dgm:pt modelId="{6FEFDD18-4347-4C9D-864C-0DDB93967A8C}" type="pres">
      <dgm:prSet presAssocID="{6A26F60D-7CA2-47E9-8E2B-28BF86462D9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011D0C2-C02D-4AE4-97E7-BBA8B5873183}" type="pres">
      <dgm:prSet presAssocID="{6A26F60D-7CA2-47E9-8E2B-28BF86462D9F}" presName="negativeSpace" presStyleCnt="0"/>
      <dgm:spPr/>
    </dgm:pt>
    <dgm:pt modelId="{AE9C55C2-1A4E-4F87-A85C-38FA4EC108CA}" type="pres">
      <dgm:prSet presAssocID="{6A26F60D-7CA2-47E9-8E2B-28BF86462D9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B84D70E-1B2E-4615-A6FB-19D92C34046A}" type="presOf" srcId="{6A26F60D-7CA2-47E9-8E2B-28BF86462D9F}" destId="{164C94D8-5185-47C4-B3B6-7116CE2BE7FE}" srcOrd="0" destOrd="0" presId="urn:microsoft.com/office/officeart/2005/8/layout/list1"/>
    <dgm:cxn modelId="{8F4E5711-CDDB-4550-B2B0-919B04D35AAB}" type="presOf" srcId="{1205925C-7460-4C6D-8FC2-171FF7090232}" destId="{69DCA26F-8E24-4597-8E06-B2BFD7A8B5A0}" srcOrd="0" destOrd="0" presId="urn:microsoft.com/office/officeart/2005/8/layout/list1"/>
    <dgm:cxn modelId="{A2680126-F573-4FD0-B7CB-7267FBED92D1}" srcId="{A30DDBEE-A913-4F7D-ACEB-C0E8EFA977AB}" destId="{6A26F60D-7CA2-47E9-8E2B-28BF86462D9F}" srcOrd="3" destOrd="0" parTransId="{920DB468-75B3-499D-9E00-F3F6C8A37C6D}" sibTransId="{432C54C8-EFBA-4DE3-8458-E1729F25BD8F}"/>
    <dgm:cxn modelId="{48DDC22C-A7DD-472F-ABA5-F4251B6269EF}" srcId="{A325151D-C728-45C0-861A-857693C209AF}" destId="{4E399A60-7CD4-432B-9140-A9B743E0A575}" srcOrd="0" destOrd="0" parTransId="{4266F34A-3373-4EBA-90F1-A3E46A4C125B}" sibTransId="{280A12D8-F0C6-4EEB-AEC7-872812B10B92}"/>
    <dgm:cxn modelId="{CFB8ED3D-ECBB-4C08-9A07-6113CA7D8980}" srcId="{1205925C-7460-4C6D-8FC2-171FF7090232}" destId="{A6AFE40F-97BE-4A0E-9B30-DE45200EDD03}" srcOrd="0" destOrd="0" parTransId="{45AF54B2-EADF-4B37-A96C-E54C719D27B2}" sibTransId="{F99A5B20-0B45-4858-8276-BE8BB5777D45}"/>
    <dgm:cxn modelId="{C8999862-4B96-49E8-8903-A6D1D316984C}" type="presOf" srcId="{4E399A60-7CD4-432B-9140-A9B743E0A575}" destId="{4C8EE998-A26F-4AA6-9DBA-7127D8D751D1}" srcOrd="0" destOrd="0" presId="urn:microsoft.com/office/officeart/2005/8/layout/list1"/>
    <dgm:cxn modelId="{DBB5F14D-6F7E-477C-89BE-FF904F4E2B71}" type="presOf" srcId="{6A26F60D-7CA2-47E9-8E2B-28BF86462D9F}" destId="{6FEFDD18-4347-4C9D-864C-0DDB93967A8C}" srcOrd="1" destOrd="0" presId="urn:microsoft.com/office/officeart/2005/8/layout/list1"/>
    <dgm:cxn modelId="{9EBBFF83-B890-4FE0-B107-6730FB454AF3}" srcId="{A30DDBEE-A913-4F7D-ACEB-C0E8EFA977AB}" destId="{1D6B7FEF-BD28-49AB-B7E5-062AFA612CFA}" srcOrd="0" destOrd="0" parTransId="{B3D96A8F-C398-429C-A1D3-E7EB343C4C24}" sibTransId="{1F627B1D-5C31-488B-8920-FFA7A99C9FB0}"/>
    <dgm:cxn modelId="{88E57B88-CAFC-419D-A0F7-2A575B0D4AD1}" type="presOf" srcId="{1205925C-7460-4C6D-8FC2-171FF7090232}" destId="{0B4DFBE6-B315-4F8A-B994-8114542C07A3}" srcOrd="1" destOrd="0" presId="urn:microsoft.com/office/officeart/2005/8/layout/list1"/>
    <dgm:cxn modelId="{8FB02798-86F9-4C26-AAE9-0DC9C9BA078C}" srcId="{A30DDBEE-A913-4F7D-ACEB-C0E8EFA977AB}" destId="{1205925C-7460-4C6D-8FC2-171FF7090232}" srcOrd="2" destOrd="0" parTransId="{54880205-BCB0-4A9E-98B9-0A3493BCBC2F}" sibTransId="{FED97F3E-F6B2-4031-844D-5839CC0D148E}"/>
    <dgm:cxn modelId="{965DF89B-090E-4F0A-A02D-1B8C447C7612}" type="presOf" srcId="{A30DDBEE-A913-4F7D-ACEB-C0E8EFA977AB}" destId="{E0A78E52-F9F9-438B-A995-F9AB07DB079A}" srcOrd="0" destOrd="0" presId="urn:microsoft.com/office/officeart/2005/8/layout/list1"/>
    <dgm:cxn modelId="{F4621D9C-1B8D-4CC5-944D-FC7E7DDFF4C8}" type="presOf" srcId="{A325151D-C728-45C0-861A-857693C209AF}" destId="{4A83E003-AE24-43EA-8CF1-9C8F4F054411}" srcOrd="1" destOrd="0" presId="urn:microsoft.com/office/officeart/2005/8/layout/list1"/>
    <dgm:cxn modelId="{54FACA9E-1607-4764-A209-CB847FA84406}" type="presOf" srcId="{A6AFE40F-97BE-4A0E-9B30-DE45200EDD03}" destId="{7128478C-407C-4364-B76E-BFF3888DC8C0}" srcOrd="0" destOrd="0" presId="urn:microsoft.com/office/officeart/2005/8/layout/list1"/>
    <dgm:cxn modelId="{406822C2-EBAA-4E7B-A9B2-A24753936BC8}" type="presOf" srcId="{1D6B7FEF-BD28-49AB-B7E5-062AFA612CFA}" destId="{55BF99C2-6808-41B6-B1BF-FD1283E928B1}" srcOrd="0" destOrd="0" presId="urn:microsoft.com/office/officeart/2005/8/layout/list1"/>
    <dgm:cxn modelId="{F60686F0-1BCE-462D-8539-70D302D370A1}" type="presOf" srcId="{28318C67-1E58-4C90-AAB3-3B5D5B33BF97}" destId="{AE9C55C2-1A4E-4F87-A85C-38FA4EC108CA}" srcOrd="0" destOrd="0" presId="urn:microsoft.com/office/officeart/2005/8/layout/list1"/>
    <dgm:cxn modelId="{8A5A95F0-D440-4514-A40F-16E634EFBFAE}" srcId="{6A26F60D-7CA2-47E9-8E2B-28BF86462D9F}" destId="{28318C67-1E58-4C90-AAB3-3B5D5B33BF97}" srcOrd="0" destOrd="0" parTransId="{2BB0A8A0-5C03-44C4-B52D-9365ED74530B}" sibTransId="{E51C1ADC-AD86-4E38-9112-1E8A2E9DC03F}"/>
    <dgm:cxn modelId="{A0F82CFA-4736-445B-B0A2-D7B1C47898FA}" type="presOf" srcId="{A325151D-C728-45C0-861A-857693C209AF}" destId="{2FF1E116-4BFA-43DD-BF44-E266E3C8B2C6}" srcOrd="0" destOrd="0" presId="urn:microsoft.com/office/officeart/2005/8/layout/list1"/>
    <dgm:cxn modelId="{909DECFA-CC60-4ABB-847C-3A2BC07CE588}" type="presOf" srcId="{1D6B7FEF-BD28-49AB-B7E5-062AFA612CFA}" destId="{D608E721-A7DE-4840-B3E2-EC4302DDA3A0}" srcOrd="1" destOrd="0" presId="urn:microsoft.com/office/officeart/2005/8/layout/list1"/>
    <dgm:cxn modelId="{1F041FFB-2692-4288-A755-B57430B6162E}" srcId="{A30DDBEE-A913-4F7D-ACEB-C0E8EFA977AB}" destId="{A325151D-C728-45C0-861A-857693C209AF}" srcOrd="1" destOrd="0" parTransId="{1E31EBE4-A946-4B9F-8AEB-E3941FB21524}" sibTransId="{CA249BE6-6A5A-4398-B238-5B4EB6E742A5}"/>
    <dgm:cxn modelId="{CFB9F703-CE64-4859-9DF0-12B99EC0A2E4}" type="presParOf" srcId="{E0A78E52-F9F9-438B-A995-F9AB07DB079A}" destId="{9A4752E3-7E83-4E43-9D40-675A534E348C}" srcOrd="0" destOrd="0" presId="urn:microsoft.com/office/officeart/2005/8/layout/list1"/>
    <dgm:cxn modelId="{C2B991DF-B2C4-425B-A851-E5E91A097C30}" type="presParOf" srcId="{9A4752E3-7E83-4E43-9D40-675A534E348C}" destId="{55BF99C2-6808-41B6-B1BF-FD1283E928B1}" srcOrd="0" destOrd="0" presId="urn:microsoft.com/office/officeart/2005/8/layout/list1"/>
    <dgm:cxn modelId="{98947316-FA17-4A87-B531-2C67879FF267}" type="presParOf" srcId="{9A4752E3-7E83-4E43-9D40-675A534E348C}" destId="{D608E721-A7DE-4840-B3E2-EC4302DDA3A0}" srcOrd="1" destOrd="0" presId="urn:microsoft.com/office/officeart/2005/8/layout/list1"/>
    <dgm:cxn modelId="{EAA76838-BEDC-40F3-9FFA-F0EBDB9261FD}" type="presParOf" srcId="{E0A78E52-F9F9-438B-A995-F9AB07DB079A}" destId="{FF942569-FC36-4399-87F0-DDCA9A6069BF}" srcOrd="1" destOrd="0" presId="urn:microsoft.com/office/officeart/2005/8/layout/list1"/>
    <dgm:cxn modelId="{0A26183C-4B95-4AB8-9E4A-657495678F29}" type="presParOf" srcId="{E0A78E52-F9F9-438B-A995-F9AB07DB079A}" destId="{CD7B074D-CE86-458D-B93A-A88A52B0E85F}" srcOrd="2" destOrd="0" presId="urn:microsoft.com/office/officeart/2005/8/layout/list1"/>
    <dgm:cxn modelId="{08204698-B35C-46E7-9977-4E48CDF570DC}" type="presParOf" srcId="{E0A78E52-F9F9-438B-A995-F9AB07DB079A}" destId="{27F6E260-AC6E-4ECE-873C-145A0818E829}" srcOrd="3" destOrd="0" presId="urn:microsoft.com/office/officeart/2005/8/layout/list1"/>
    <dgm:cxn modelId="{142AFF93-5A58-467F-91E8-FCDF17FDD17F}" type="presParOf" srcId="{E0A78E52-F9F9-438B-A995-F9AB07DB079A}" destId="{17F1F7C0-B5E3-444C-9C50-064AE76964E6}" srcOrd="4" destOrd="0" presId="urn:microsoft.com/office/officeart/2005/8/layout/list1"/>
    <dgm:cxn modelId="{08FAFFD1-B68A-4C8F-A21A-342D44A97F1F}" type="presParOf" srcId="{17F1F7C0-B5E3-444C-9C50-064AE76964E6}" destId="{2FF1E116-4BFA-43DD-BF44-E266E3C8B2C6}" srcOrd="0" destOrd="0" presId="urn:microsoft.com/office/officeart/2005/8/layout/list1"/>
    <dgm:cxn modelId="{31C3DA3C-5818-4D31-BF8B-6C2353C8385A}" type="presParOf" srcId="{17F1F7C0-B5E3-444C-9C50-064AE76964E6}" destId="{4A83E003-AE24-43EA-8CF1-9C8F4F054411}" srcOrd="1" destOrd="0" presId="urn:microsoft.com/office/officeart/2005/8/layout/list1"/>
    <dgm:cxn modelId="{5CE61913-AE69-4A9D-8EE6-8A1AB5733159}" type="presParOf" srcId="{E0A78E52-F9F9-438B-A995-F9AB07DB079A}" destId="{EF26B7FD-1754-4703-B0AD-BACB2497F3F2}" srcOrd="5" destOrd="0" presId="urn:microsoft.com/office/officeart/2005/8/layout/list1"/>
    <dgm:cxn modelId="{82651F23-D8CB-4FB9-9095-287AAC7087CB}" type="presParOf" srcId="{E0A78E52-F9F9-438B-A995-F9AB07DB079A}" destId="{4C8EE998-A26F-4AA6-9DBA-7127D8D751D1}" srcOrd="6" destOrd="0" presId="urn:microsoft.com/office/officeart/2005/8/layout/list1"/>
    <dgm:cxn modelId="{F741DBD8-A994-41C8-881A-E2A87F39C322}" type="presParOf" srcId="{E0A78E52-F9F9-438B-A995-F9AB07DB079A}" destId="{745624C1-C8F7-4C4C-AA56-C778CC79EC4E}" srcOrd="7" destOrd="0" presId="urn:microsoft.com/office/officeart/2005/8/layout/list1"/>
    <dgm:cxn modelId="{FE5DC921-9BFB-4F6F-A335-FBCD2880C3AD}" type="presParOf" srcId="{E0A78E52-F9F9-438B-A995-F9AB07DB079A}" destId="{1F57E819-F4E5-4208-8DEA-0E695C0C9251}" srcOrd="8" destOrd="0" presId="urn:microsoft.com/office/officeart/2005/8/layout/list1"/>
    <dgm:cxn modelId="{B4B566AF-F678-443A-B08B-FF22F9035DD1}" type="presParOf" srcId="{1F57E819-F4E5-4208-8DEA-0E695C0C9251}" destId="{69DCA26F-8E24-4597-8E06-B2BFD7A8B5A0}" srcOrd="0" destOrd="0" presId="urn:microsoft.com/office/officeart/2005/8/layout/list1"/>
    <dgm:cxn modelId="{B94EFBC7-E6DB-4CDD-A604-F02948E4746B}" type="presParOf" srcId="{1F57E819-F4E5-4208-8DEA-0E695C0C9251}" destId="{0B4DFBE6-B315-4F8A-B994-8114542C07A3}" srcOrd="1" destOrd="0" presId="urn:microsoft.com/office/officeart/2005/8/layout/list1"/>
    <dgm:cxn modelId="{0C121862-32CB-4332-8C42-05DD853FDA66}" type="presParOf" srcId="{E0A78E52-F9F9-438B-A995-F9AB07DB079A}" destId="{F5F57EE8-6E9B-4FC5-A53C-54520BB3575F}" srcOrd="9" destOrd="0" presId="urn:microsoft.com/office/officeart/2005/8/layout/list1"/>
    <dgm:cxn modelId="{78C5D352-F56B-4FCF-811F-1AD95CBA3911}" type="presParOf" srcId="{E0A78E52-F9F9-438B-A995-F9AB07DB079A}" destId="{7128478C-407C-4364-B76E-BFF3888DC8C0}" srcOrd="10" destOrd="0" presId="urn:microsoft.com/office/officeart/2005/8/layout/list1"/>
    <dgm:cxn modelId="{B740968C-0400-422B-80AF-154D2BFDA335}" type="presParOf" srcId="{E0A78E52-F9F9-438B-A995-F9AB07DB079A}" destId="{76CEBE67-167A-4993-820C-594B4C1B4D3C}" srcOrd="11" destOrd="0" presId="urn:microsoft.com/office/officeart/2005/8/layout/list1"/>
    <dgm:cxn modelId="{94061485-FC88-46E2-9228-B3EA2F61C6B8}" type="presParOf" srcId="{E0A78E52-F9F9-438B-A995-F9AB07DB079A}" destId="{162598F8-9511-40CF-94DF-711EF57CDB60}" srcOrd="12" destOrd="0" presId="urn:microsoft.com/office/officeart/2005/8/layout/list1"/>
    <dgm:cxn modelId="{F951E715-A858-4118-96F7-117BB2B352D2}" type="presParOf" srcId="{162598F8-9511-40CF-94DF-711EF57CDB60}" destId="{164C94D8-5185-47C4-B3B6-7116CE2BE7FE}" srcOrd="0" destOrd="0" presId="urn:microsoft.com/office/officeart/2005/8/layout/list1"/>
    <dgm:cxn modelId="{99118259-B602-439A-9CE9-C9EDB755D910}" type="presParOf" srcId="{162598F8-9511-40CF-94DF-711EF57CDB60}" destId="{6FEFDD18-4347-4C9D-864C-0DDB93967A8C}" srcOrd="1" destOrd="0" presId="urn:microsoft.com/office/officeart/2005/8/layout/list1"/>
    <dgm:cxn modelId="{3642B00D-F556-4AA4-9D16-4700D272B8C4}" type="presParOf" srcId="{E0A78E52-F9F9-438B-A995-F9AB07DB079A}" destId="{C011D0C2-C02D-4AE4-97E7-BBA8B5873183}" srcOrd="13" destOrd="0" presId="urn:microsoft.com/office/officeart/2005/8/layout/list1"/>
    <dgm:cxn modelId="{113CAE28-9BAD-4831-8EDF-8A204C2BC0A8}" type="presParOf" srcId="{E0A78E52-F9F9-438B-A995-F9AB07DB079A}" destId="{AE9C55C2-1A4E-4F87-A85C-38FA4EC108C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E1EE23-34DC-430A-B8C6-D253CA63338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B82A41-2A54-4621-8F34-63ECAF7ED86B}">
      <dgm:prSet phldrT="[Text]"/>
      <dgm:spPr/>
      <dgm:t>
        <a:bodyPr/>
        <a:lstStyle/>
        <a:p>
          <a:r>
            <a:rPr lang="en-US" dirty="0"/>
            <a:t>ANALYSIS TOOLS</a:t>
          </a:r>
        </a:p>
      </dgm:t>
    </dgm:pt>
    <dgm:pt modelId="{B9DF3883-0179-4F87-AE90-D94B48E02250}" type="parTrans" cxnId="{77B4E14F-8986-45BB-B37E-5FF53289E1A1}">
      <dgm:prSet/>
      <dgm:spPr/>
      <dgm:t>
        <a:bodyPr/>
        <a:lstStyle/>
        <a:p>
          <a:endParaRPr lang="en-US"/>
        </a:p>
      </dgm:t>
    </dgm:pt>
    <dgm:pt modelId="{A03BFE78-179E-497E-866D-DA876C745306}" type="sibTrans" cxnId="{77B4E14F-8986-45BB-B37E-5FF53289E1A1}">
      <dgm:prSet/>
      <dgm:spPr/>
      <dgm:t>
        <a:bodyPr/>
        <a:lstStyle/>
        <a:p>
          <a:endParaRPr lang="en-US"/>
        </a:p>
      </dgm:t>
    </dgm:pt>
    <dgm:pt modelId="{08FDC217-1505-40D5-9479-04D8528EF761}">
      <dgm:prSet phldrT="[Text]"/>
      <dgm:spPr/>
      <dgm:t>
        <a:bodyPr/>
        <a:lstStyle/>
        <a:p>
          <a:r>
            <a:rPr lang="en-US" dirty="0"/>
            <a:t>ANALYSIS PROCESS</a:t>
          </a:r>
        </a:p>
      </dgm:t>
    </dgm:pt>
    <dgm:pt modelId="{C12FB977-51EE-45A0-9DA2-3BB12750CAD4}" type="parTrans" cxnId="{D7D640AE-E6D8-473A-B589-12B3995121C0}">
      <dgm:prSet/>
      <dgm:spPr/>
      <dgm:t>
        <a:bodyPr/>
        <a:lstStyle/>
        <a:p>
          <a:endParaRPr lang="en-US"/>
        </a:p>
      </dgm:t>
    </dgm:pt>
    <dgm:pt modelId="{9F0E7EAF-AB9A-4D99-AE04-9C75E51ADEC7}" type="sibTrans" cxnId="{D7D640AE-E6D8-473A-B589-12B3995121C0}">
      <dgm:prSet/>
      <dgm:spPr/>
      <dgm:t>
        <a:bodyPr/>
        <a:lstStyle/>
        <a:p>
          <a:endParaRPr lang="en-US"/>
        </a:p>
      </dgm:t>
    </dgm:pt>
    <dgm:pt modelId="{272BCF59-96B8-45DF-865A-48219231811D}">
      <dgm:prSet phldrT="[Text]"/>
      <dgm:spPr/>
      <dgm:t>
        <a:bodyPr/>
        <a:lstStyle/>
        <a:p>
          <a:r>
            <a:rPr lang="en-US" dirty="0"/>
            <a:t>TERMINOLOGY</a:t>
          </a:r>
        </a:p>
      </dgm:t>
    </dgm:pt>
    <dgm:pt modelId="{9AA5A06E-3FA9-47C6-ABC5-29D55A67BFF2}" type="parTrans" cxnId="{E4444CF0-E2AE-468F-9729-A9EE49ECD605}">
      <dgm:prSet/>
      <dgm:spPr/>
      <dgm:t>
        <a:bodyPr/>
        <a:lstStyle/>
        <a:p>
          <a:endParaRPr lang="en-US"/>
        </a:p>
      </dgm:t>
    </dgm:pt>
    <dgm:pt modelId="{94015C48-545C-45A4-950F-FD63B7454017}" type="sibTrans" cxnId="{E4444CF0-E2AE-468F-9729-A9EE49ECD605}">
      <dgm:prSet/>
      <dgm:spPr/>
      <dgm:t>
        <a:bodyPr/>
        <a:lstStyle/>
        <a:p>
          <a:endParaRPr lang="en-US"/>
        </a:p>
      </dgm:t>
    </dgm:pt>
    <dgm:pt modelId="{CA3BC034-33E1-4C9D-BBBA-3A221EF22624}">
      <dgm:prSet phldrT="[Text]"/>
      <dgm:spPr/>
      <dgm:t>
        <a:bodyPr/>
        <a:lstStyle/>
        <a:p>
          <a:r>
            <a:rPr lang="en-US" dirty="0"/>
            <a:t>KEY PERFORMANCE INDICATOR  </a:t>
          </a:r>
        </a:p>
      </dgm:t>
    </dgm:pt>
    <dgm:pt modelId="{9D488C95-B67E-4CA9-9ECA-DC13FFC5B5D2}" type="parTrans" cxnId="{261B694D-5E48-4E32-BA1C-CDC98E46EF7A}">
      <dgm:prSet/>
      <dgm:spPr/>
      <dgm:t>
        <a:bodyPr/>
        <a:lstStyle/>
        <a:p>
          <a:endParaRPr lang="en-US"/>
        </a:p>
      </dgm:t>
    </dgm:pt>
    <dgm:pt modelId="{0BB0F63F-114D-4C19-B209-8A89AB01F58A}" type="sibTrans" cxnId="{261B694D-5E48-4E32-BA1C-CDC98E46EF7A}">
      <dgm:prSet/>
      <dgm:spPr/>
      <dgm:t>
        <a:bodyPr/>
        <a:lstStyle/>
        <a:p>
          <a:endParaRPr lang="en-US"/>
        </a:p>
      </dgm:t>
    </dgm:pt>
    <dgm:pt modelId="{8A15BD9C-04FF-4722-A1DC-63195A517127}">
      <dgm:prSet phldrT="[Text]"/>
      <dgm:spPr/>
      <dgm:t>
        <a:bodyPr/>
        <a:lstStyle/>
        <a:p>
          <a:r>
            <a:rPr lang="en-US" dirty="0"/>
            <a:t>RECOMMENDED BENCHMARK</a:t>
          </a:r>
        </a:p>
      </dgm:t>
    </dgm:pt>
    <dgm:pt modelId="{236570F1-C64E-4018-95BB-04CC84273428}" type="parTrans" cxnId="{4FB9BAB2-35AD-4039-A648-7942A62A7F79}">
      <dgm:prSet/>
      <dgm:spPr/>
      <dgm:t>
        <a:bodyPr/>
        <a:lstStyle/>
        <a:p>
          <a:endParaRPr lang="en-US"/>
        </a:p>
      </dgm:t>
    </dgm:pt>
    <dgm:pt modelId="{22376392-A741-4A84-A502-BED368E84E7A}" type="sibTrans" cxnId="{4FB9BAB2-35AD-4039-A648-7942A62A7F79}">
      <dgm:prSet/>
      <dgm:spPr/>
      <dgm:t>
        <a:bodyPr/>
        <a:lstStyle/>
        <a:p>
          <a:endParaRPr lang="en-US"/>
        </a:p>
      </dgm:t>
    </dgm:pt>
    <dgm:pt modelId="{668926EB-55DC-4679-8017-0EFDF7B44EB0}">
      <dgm:prSet phldrT="[Text]"/>
      <dgm:spPr/>
      <dgm:t>
        <a:bodyPr/>
        <a:lstStyle/>
        <a:p>
          <a:r>
            <a:rPr lang="en-US" dirty="0"/>
            <a:t>TEAM MEMBERS</a:t>
          </a:r>
        </a:p>
      </dgm:t>
    </dgm:pt>
    <dgm:pt modelId="{712FF8E3-7D2A-4F23-90DF-A86C29ECBED8}" type="sibTrans" cxnId="{BC74DB71-A43E-40FC-ACBB-7E8411BF2D3D}">
      <dgm:prSet/>
      <dgm:spPr/>
      <dgm:t>
        <a:bodyPr/>
        <a:lstStyle/>
        <a:p>
          <a:endParaRPr lang="en-US"/>
        </a:p>
      </dgm:t>
    </dgm:pt>
    <dgm:pt modelId="{574EFC12-6411-4F8D-8C25-BC224FB21F83}" type="parTrans" cxnId="{BC74DB71-A43E-40FC-ACBB-7E8411BF2D3D}">
      <dgm:prSet/>
      <dgm:spPr/>
      <dgm:t>
        <a:bodyPr/>
        <a:lstStyle/>
        <a:p>
          <a:endParaRPr lang="en-US"/>
        </a:p>
      </dgm:t>
    </dgm:pt>
    <dgm:pt modelId="{A0765106-B1D2-4153-BDCC-0CA2E833D241}">
      <dgm:prSet phldrT="[Text]"/>
      <dgm:spPr/>
      <dgm:t>
        <a:bodyPr/>
        <a:lstStyle/>
        <a:p>
          <a:r>
            <a:rPr lang="en-US" dirty="0"/>
            <a:t>OVERVIEW</a:t>
          </a:r>
        </a:p>
      </dgm:t>
    </dgm:pt>
    <dgm:pt modelId="{A4E03DD8-067D-4331-A33A-7DBBD7AAE753}" type="parTrans" cxnId="{32BCFD18-BEE9-4EED-AC3C-9002381E3220}">
      <dgm:prSet/>
      <dgm:spPr/>
      <dgm:t>
        <a:bodyPr/>
        <a:lstStyle/>
        <a:p>
          <a:endParaRPr lang="en-US"/>
        </a:p>
      </dgm:t>
    </dgm:pt>
    <dgm:pt modelId="{BA8848CD-9CC4-4561-9DDF-DA73FCB7A844}" type="sibTrans" cxnId="{32BCFD18-BEE9-4EED-AC3C-9002381E3220}">
      <dgm:prSet/>
      <dgm:spPr/>
      <dgm:t>
        <a:bodyPr/>
        <a:lstStyle/>
        <a:p>
          <a:endParaRPr lang="en-US"/>
        </a:p>
      </dgm:t>
    </dgm:pt>
    <dgm:pt modelId="{DF91723A-31F7-4770-9F9A-9F5ED2E10A43}" type="pres">
      <dgm:prSet presAssocID="{17E1EE23-34DC-430A-B8C6-D253CA63338A}" presName="linear" presStyleCnt="0">
        <dgm:presLayoutVars>
          <dgm:dir/>
          <dgm:animLvl val="lvl"/>
          <dgm:resizeHandles val="exact"/>
        </dgm:presLayoutVars>
      </dgm:prSet>
      <dgm:spPr/>
    </dgm:pt>
    <dgm:pt modelId="{FA1D98C6-1AC5-4651-91B8-BAC75EB6C2A4}" type="pres">
      <dgm:prSet presAssocID="{668926EB-55DC-4679-8017-0EFDF7B44EB0}" presName="parentLin" presStyleCnt="0"/>
      <dgm:spPr/>
    </dgm:pt>
    <dgm:pt modelId="{E7769442-8D08-4D66-B931-3221DC16F8F7}" type="pres">
      <dgm:prSet presAssocID="{668926EB-55DC-4679-8017-0EFDF7B44EB0}" presName="parentLeftMargin" presStyleLbl="node1" presStyleIdx="0" presStyleCnt="4"/>
      <dgm:spPr/>
    </dgm:pt>
    <dgm:pt modelId="{D4909BB4-3C40-498F-B12B-7AFE8AE1A5BF}" type="pres">
      <dgm:prSet presAssocID="{668926EB-55DC-4679-8017-0EFDF7B44EB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1FE8017-01BA-4005-839C-754F1A451052}" type="pres">
      <dgm:prSet presAssocID="{668926EB-55DC-4679-8017-0EFDF7B44EB0}" presName="negativeSpace" presStyleCnt="0"/>
      <dgm:spPr/>
    </dgm:pt>
    <dgm:pt modelId="{32139C1A-CF4C-4D9B-BDCF-D663C87A0133}" type="pres">
      <dgm:prSet presAssocID="{668926EB-55DC-4679-8017-0EFDF7B44EB0}" presName="childText" presStyleLbl="conFgAcc1" presStyleIdx="0" presStyleCnt="4">
        <dgm:presLayoutVars>
          <dgm:bulletEnabled val="1"/>
        </dgm:presLayoutVars>
      </dgm:prSet>
      <dgm:spPr/>
    </dgm:pt>
    <dgm:pt modelId="{15A32DD4-FBBA-49F8-AA42-515E1B9B6EFE}" type="pres">
      <dgm:prSet presAssocID="{712FF8E3-7D2A-4F23-90DF-A86C29ECBED8}" presName="spaceBetweenRectangles" presStyleCnt="0"/>
      <dgm:spPr/>
    </dgm:pt>
    <dgm:pt modelId="{3F4104FC-C172-4ED7-8F1F-C39C70AB4389}" type="pres">
      <dgm:prSet presAssocID="{08FDC217-1505-40D5-9479-04D8528EF761}" presName="parentLin" presStyleCnt="0"/>
      <dgm:spPr/>
    </dgm:pt>
    <dgm:pt modelId="{AF31F541-D560-4853-A127-104049E0EC7A}" type="pres">
      <dgm:prSet presAssocID="{08FDC217-1505-40D5-9479-04D8528EF761}" presName="parentLeftMargin" presStyleLbl="node1" presStyleIdx="0" presStyleCnt="4"/>
      <dgm:spPr/>
    </dgm:pt>
    <dgm:pt modelId="{93FF732C-632F-4C02-AB0B-7179598018AD}" type="pres">
      <dgm:prSet presAssocID="{08FDC217-1505-40D5-9479-04D8528EF76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1B7084F-E6D6-4159-A766-8B01B94F1A3B}" type="pres">
      <dgm:prSet presAssocID="{08FDC217-1505-40D5-9479-04D8528EF761}" presName="negativeSpace" presStyleCnt="0"/>
      <dgm:spPr/>
    </dgm:pt>
    <dgm:pt modelId="{86EDC1ED-5088-4599-BC92-C8C2FBFEF55B}" type="pres">
      <dgm:prSet presAssocID="{08FDC217-1505-40D5-9479-04D8528EF761}" presName="childText" presStyleLbl="conFgAcc1" presStyleIdx="1" presStyleCnt="4">
        <dgm:presLayoutVars>
          <dgm:bulletEnabled val="1"/>
        </dgm:presLayoutVars>
      </dgm:prSet>
      <dgm:spPr/>
    </dgm:pt>
    <dgm:pt modelId="{10040F60-68E4-406F-8D44-A7ABC0A95FC1}" type="pres">
      <dgm:prSet presAssocID="{9F0E7EAF-AB9A-4D99-AE04-9C75E51ADEC7}" presName="spaceBetweenRectangles" presStyleCnt="0"/>
      <dgm:spPr/>
    </dgm:pt>
    <dgm:pt modelId="{9B6D0587-AF43-421F-AB04-15F1D3FFA916}" type="pres">
      <dgm:prSet presAssocID="{CA3BC034-33E1-4C9D-BBBA-3A221EF22624}" presName="parentLin" presStyleCnt="0"/>
      <dgm:spPr/>
    </dgm:pt>
    <dgm:pt modelId="{9D05AF79-4B87-4EEB-A3D4-1DE78CBAF518}" type="pres">
      <dgm:prSet presAssocID="{CA3BC034-33E1-4C9D-BBBA-3A221EF22624}" presName="parentLeftMargin" presStyleLbl="node1" presStyleIdx="1" presStyleCnt="4"/>
      <dgm:spPr/>
    </dgm:pt>
    <dgm:pt modelId="{365E33CC-1388-4613-BA39-D71AA9EE7F8C}" type="pres">
      <dgm:prSet presAssocID="{CA3BC034-33E1-4C9D-BBBA-3A221EF2262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F09EDDA-08E0-409D-B004-5D61877DAD1C}" type="pres">
      <dgm:prSet presAssocID="{CA3BC034-33E1-4C9D-BBBA-3A221EF22624}" presName="negativeSpace" presStyleCnt="0"/>
      <dgm:spPr/>
    </dgm:pt>
    <dgm:pt modelId="{9D33EE55-2D75-4F01-AD86-6D0DB2762544}" type="pres">
      <dgm:prSet presAssocID="{CA3BC034-33E1-4C9D-BBBA-3A221EF22624}" presName="childText" presStyleLbl="conFgAcc1" presStyleIdx="2" presStyleCnt="4">
        <dgm:presLayoutVars>
          <dgm:bulletEnabled val="1"/>
        </dgm:presLayoutVars>
      </dgm:prSet>
      <dgm:spPr/>
    </dgm:pt>
    <dgm:pt modelId="{22C6EB5F-5D6A-4765-B2B4-B94849F7C1BE}" type="pres">
      <dgm:prSet presAssocID="{0BB0F63F-114D-4C19-B209-8A89AB01F58A}" presName="spaceBetweenRectangles" presStyleCnt="0"/>
      <dgm:spPr/>
    </dgm:pt>
    <dgm:pt modelId="{06D121AF-7D54-4C77-B49E-EEA925F755B1}" type="pres">
      <dgm:prSet presAssocID="{A0765106-B1D2-4153-BDCC-0CA2E833D241}" presName="parentLin" presStyleCnt="0"/>
      <dgm:spPr/>
    </dgm:pt>
    <dgm:pt modelId="{10CCB744-0D38-4E22-827B-232B2B117120}" type="pres">
      <dgm:prSet presAssocID="{A0765106-B1D2-4153-BDCC-0CA2E833D241}" presName="parentLeftMargin" presStyleLbl="node1" presStyleIdx="2" presStyleCnt="4"/>
      <dgm:spPr/>
    </dgm:pt>
    <dgm:pt modelId="{BFC3D94A-543C-4744-B0AC-78136C321006}" type="pres">
      <dgm:prSet presAssocID="{A0765106-B1D2-4153-BDCC-0CA2E833D24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D043A5C-9685-4CD3-8E95-3D9C9FEAC52A}" type="pres">
      <dgm:prSet presAssocID="{A0765106-B1D2-4153-BDCC-0CA2E833D241}" presName="negativeSpace" presStyleCnt="0"/>
      <dgm:spPr/>
    </dgm:pt>
    <dgm:pt modelId="{30DFB090-67DD-4061-B85E-722594B865DA}" type="pres">
      <dgm:prSet presAssocID="{A0765106-B1D2-4153-BDCC-0CA2E833D24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23B5C0C-72F4-444B-A971-29CEBBC25248}" type="presOf" srcId="{CA3BC034-33E1-4C9D-BBBA-3A221EF22624}" destId="{365E33CC-1388-4613-BA39-D71AA9EE7F8C}" srcOrd="1" destOrd="0" presId="urn:microsoft.com/office/officeart/2005/8/layout/list1"/>
    <dgm:cxn modelId="{95202D10-7C65-4948-A7F3-BBB921490883}" type="presOf" srcId="{08FDC217-1505-40D5-9479-04D8528EF761}" destId="{AF31F541-D560-4853-A127-104049E0EC7A}" srcOrd="0" destOrd="0" presId="urn:microsoft.com/office/officeart/2005/8/layout/list1"/>
    <dgm:cxn modelId="{A4469814-0110-4D8C-A201-EED8547DAE6B}" type="presOf" srcId="{668926EB-55DC-4679-8017-0EFDF7B44EB0}" destId="{D4909BB4-3C40-498F-B12B-7AFE8AE1A5BF}" srcOrd="1" destOrd="0" presId="urn:microsoft.com/office/officeart/2005/8/layout/list1"/>
    <dgm:cxn modelId="{32BCFD18-BEE9-4EED-AC3C-9002381E3220}" srcId="{17E1EE23-34DC-430A-B8C6-D253CA63338A}" destId="{A0765106-B1D2-4153-BDCC-0CA2E833D241}" srcOrd="3" destOrd="0" parTransId="{A4E03DD8-067D-4331-A33A-7DBBD7AAE753}" sibTransId="{BA8848CD-9CC4-4561-9DDF-DA73FCB7A844}"/>
    <dgm:cxn modelId="{C760331F-CDBB-4942-BC98-5AE811D59906}" type="presOf" srcId="{A0765106-B1D2-4153-BDCC-0CA2E833D241}" destId="{BFC3D94A-543C-4744-B0AC-78136C321006}" srcOrd="1" destOrd="0" presId="urn:microsoft.com/office/officeart/2005/8/layout/list1"/>
    <dgm:cxn modelId="{B2A07025-8606-482B-A858-65F4A8E8E5D9}" type="presOf" srcId="{8A15BD9C-04FF-4722-A1DC-63195A517127}" destId="{9D33EE55-2D75-4F01-AD86-6D0DB2762544}" srcOrd="0" destOrd="0" presId="urn:microsoft.com/office/officeart/2005/8/layout/list1"/>
    <dgm:cxn modelId="{ADDDAA25-7A14-41A6-87F0-1BAD5F7CE21C}" type="presOf" srcId="{A1B82A41-2A54-4621-8F34-63ECAF7ED86B}" destId="{32139C1A-CF4C-4D9B-BDCF-D663C87A0133}" srcOrd="0" destOrd="0" presId="urn:microsoft.com/office/officeart/2005/8/layout/list1"/>
    <dgm:cxn modelId="{7BA3AA5E-4E2E-43F7-B04B-CCB1E5E135D3}" type="presOf" srcId="{08FDC217-1505-40D5-9479-04D8528EF761}" destId="{93FF732C-632F-4C02-AB0B-7179598018AD}" srcOrd="1" destOrd="0" presId="urn:microsoft.com/office/officeart/2005/8/layout/list1"/>
    <dgm:cxn modelId="{261B694D-5E48-4E32-BA1C-CDC98E46EF7A}" srcId="{17E1EE23-34DC-430A-B8C6-D253CA63338A}" destId="{CA3BC034-33E1-4C9D-BBBA-3A221EF22624}" srcOrd="2" destOrd="0" parTransId="{9D488C95-B67E-4CA9-9ECA-DC13FFC5B5D2}" sibTransId="{0BB0F63F-114D-4C19-B209-8A89AB01F58A}"/>
    <dgm:cxn modelId="{77B4E14F-8986-45BB-B37E-5FF53289E1A1}" srcId="{668926EB-55DC-4679-8017-0EFDF7B44EB0}" destId="{A1B82A41-2A54-4621-8F34-63ECAF7ED86B}" srcOrd="0" destOrd="0" parTransId="{B9DF3883-0179-4F87-AE90-D94B48E02250}" sibTransId="{A03BFE78-179E-497E-866D-DA876C745306}"/>
    <dgm:cxn modelId="{BC74DB71-A43E-40FC-ACBB-7E8411BF2D3D}" srcId="{17E1EE23-34DC-430A-B8C6-D253CA63338A}" destId="{668926EB-55DC-4679-8017-0EFDF7B44EB0}" srcOrd="0" destOrd="0" parTransId="{574EFC12-6411-4F8D-8C25-BC224FB21F83}" sibTransId="{712FF8E3-7D2A-4F23-90DF-A86C29ECBED8}"/>
    <dgm:cxn modelId="{2633D793-C6B2-4EB1-B0EF-B5377A5E661E}" type="presOf" srcId="{272BCF59-96B8-45DF-865A-48219231811D}" destId="{86EDC1ED-5088-4599-BC92-C8C2FBFEF55B}" srcOrd="0" destOrd="0" presId="urn:microsoft.com/office/officeart/2005/8/layout/list1"/>
    <dgm:cxn modelId="{D7D640AE-E6D8-473A-B589-12B3995121C0}" srcId="{17E1EE23-34DC-430A-B8C6-D253CA63338A}" destId="{08FDC217-1505-40D5-9479-04D8528EF761}" srcOrd="1" destOrd="0" parTransId="{C12FB977-51EE-45A0-9DA2-3BB12750CAD4}" sibTransId="{9F0E7EAF-AB9A-4D99-AE04-9C75E51ADEC7}"/>
    <dgm:cxn modelId="{4FB9BAB2-35AD-4039-A648-7942A62A7F79}" srcId="{CA3BC034-33E1-4C9D-BBBA-3A221EF22624}" destId="{8A15BD9C-04FF-4722-A1DC-63195A517127}" srcOrd="0" destOrd="0" parTransId="{236570F1-C64E-4018-95BB-04CC84273428}" sibTransId="{22376392-A741-4A84-A502-BED368E84E7A}"/>
    <dgm:cxn modelId="{A01B2CC9-C8B8-4474-B3BD-DF0139676D2A}" type="presOf" srcId="{668926EB-55DC-4679-8017-0EFDF7B44EB0}" destId="{E7769442-8D08-4D66-B931-3221DC16F8F7}" srcOrd="0" destOrd="0" presId="urn:microsoft.com/office/officeart/2005/8/layout/list1"/>
    <dgm:cxn modelId="{C6F9ADCC-BC0E-4DFA-994A-68EC1BC131B5}" type="presOf" srcId="{17E1EE23-34DC-430A-B8C6-D253CA63338A}" destId="{DF91723A-31F7-4770-9F9A-9F5ED2E10A43}" srcOrd="0" destOrd="0" presId="urn:microsoft.com/office/officeart/2005/8/layout/list1"/>
    <dgm:cxn modelId="{5909C6D2-B534-4840-AEB4-FD79D50EEA89}" type="presOf" srcId="{CA3BC034-33E1-4C9D-BBBA-3A221EF22624}" destId="{9D05AF79-4B87-4EEB-A3D4-1DE78CBAF518}" srcOrd="0" destOrd="0" presId="urn:microsoft.com/office/officeart/2005/8/layout/list1"/>
    <dgm:cxn modelId="{E4444CF0-E2AE-468F-9729-A9EE49ECD605}" srcId="{08FDC217-1505-40D5-9479-04D8528EF761}" destId="{272BCF59-96B8-45DF-865A-48219231811D}" srcOrd="0" destOrd="0" parTransId="{9AA5A06E-3FA9-47C6-ABC5-29D55A67BFF2}" sibTransId="{94015C48-545C-45A4-950F-FD63B7454017}"/>
    <dgm:cxn modelId="{EAC048F9-7B09-4EE1-BC7E-8B4F02E11558}" type="presOf" srcId="{A0765106-B1D2-4153-BDCC-0CA2E833D241}" destId="{10CCB744-0D38-4E22-827B-232B2B117120}" srcOrd="0" destOrd="0" presId="urn:microsoft.com/office/officeart/2005/8/layout/list1"/>
    <dgm:cxn modelId="{16151BA0-A580-4388-B2D6-BE66F514BA14}" type="presParOf" srcId="{DF91723A-31F7-4770-9F9A-9F5ED2E10A43}" destId="{FA1D98C6-1AC5-4651-91B8-BAC75EB6C2A4}" srcOrd="0" destOrd="0" presId="urn:microsoft.com/office/officeart/2005/8/layout/list1"/>
    <dgm:cxn modelId="{4F1EE2AF-461D-4D30-932B-F1B6FFC997CD}" type="presParOf" srcId="{FA1D98C6-1AC5-4651-91B8-BAC75EB6C2A4}" destId="{E7769442-8D08-4D66-B931-3221DC16F8F7}" srcOrd="0" destOrd="0" presId="urn:microsoft.com/office/officeart/2005/8/layout/list1"/>
    <dgm:cxn modelId="{8DB0642B-3F9F-422C-91B1-E452B3052A51}" type="presParOf" srcId="{FA1D98C6-1AC5-4651-91B8-BAC75EB6C2A4}" destId="{D4909BB4-3C40-498F-B12B-7AFE8AE1A5BF}" srcOrd="1" destOrd="0" presId="urn:microsoft.com/office/officeart/2005/8/layout/list1"/>
    <dgm:cxn modelId="{C2AC369B-C40E-4720-ADAE-6269761F1AB0}" type="presParOf" srcId="{DF91723A-31F7-4770-9F9A-9F5ED2E10A43}" destId="{E1FE8017-01BA-4005-839C-754F1A451052}" srcOrd="1" destOrd="0" presId="urn:microsoft.com/office/officeart/2005/8/layout/list1"/>
    <dgm:cxn modelId="{C2E5543F-2519-4677-BCFD-FB47960A08B4}" type="presParOf" srcId="{DF91723A-31F7-4770-9F9A-9F5ED2E10A43}" destId="{32139C1A-CF4C-4D9B-BDCF-D663C87A0133}" srcOrd="2" destOrd="0" presId="urn:microsoft.com/office/officeart/2005/8/layout/list1"/>
    <dgm:cxn modelId="{DECB010C-83B5-410D-AEF2-2F9CF9649296}" type="presParOf" srcId="{DF91723A-31F7-4770-9F9A-9F5ED2E10A43}" destId="{15A32DD4-FBBA-49F8-AA42-515E1B9B6EFE}" srcOrd="3" destOrd="0" presId="urn:microsoft.com/office/officeart/2005/8/layout/list1"/>
    <dgm:cxn modelId="{0B4C3AFE-4957-4945-828F-CDB5DF231FEC}" type="presParOf" srcId="{DF91723A-31F7-4770-9F9A-9F5ED2E10A43}" destId="{3F4104FC-C172-4ED7-8F1F-C39C70AB4389}" srcOrd="4" destOrd="0" presId="urn:microsoft.com/office/officeart/2005/8/layout/list1"/>
    <dgm:cxn modelId="{048FF08D-C0D6-4DAD-8460-1953FF24BFE6}" type="presParOf" srcId="{3F4104FC-C172-4ED7-8F1F-C39C70AB4389}" destId="{AF31F541-D560-4853-A127-104049E0EC7A}" srcOrd="0" destOrd="0" presId="urn:microsoft.com/office/officeart/2005/8/layout/list1"/>
    <dgm:cxn modelId="{BB96E539-F058-475E-8E9E-D201047CDE6C}" type="presParOf" srcId="{3F4104FC-C172-4ED7-8F1F-C39C70AB4389}" destId="{93FF732C-632F-4C02-AB0B-7179598018AD}" srcOrd="1" destOrd="0" presId="urn:microsoft.com/office/officeart/2005/8/layout/list1"/>
    <dgm:cxn modelId="{B61B1ACC-64CE-451A-92F7-9D1D166A772E}" type="presParOf" srcId="{DF91723A-31F7-4770-9F9A-9F5ED2E10A43}" destId="{F1B7084F-E6D6-4159-A766-8B01B94F1A3B}" srcOrd="5" destOrd="0" presId="urn:microsoft.com/office/officeart/2005/8/layout/list1"/>
    <dgm:cxn modelId="{F284E629-9B91-4ACF-87C5-04161DF8C1B2}" type="presParOf" srcId="{DF91723A-31F7-4770-9F9A-9F5ED2E10A43}" destId="{86EDC1ED-5088-4599-BC92-C8C2FBFEF55B}" srcOrd="6" destOrd="0" presId="urn:microsoft.com/office/officeart/2005/8/layout/list1"/>
    <dgm:cxn modelId="{C4D5BB1E-FF2D-4411-A16F-652105DCD4BD}" type="presParOf" srcId="{DF91723A-31F7-4770-9F9A-9F5ED2E10A43}" destId="{10040F60-68E4-406F-8D44-A7ABC0A95FC1}" srcOrd="7" destOrd="0" presId="urn:microsoft.com/office/officeart/2005/8/layout/list1"/>
    <dgm:cxn modelId="{5A4CE1D0-FEE7-4A53-94E0-047D716EFB64}" type="presParOf" srcId="{DF91723A-31F7-4770-9F9A-9F5ED2E10A43}" destId="{9B6D0587-AF43-421F-AB04-15F1D3FFA916}" srcOrd="8" destOrd="0" presId="urn:microsoft.com/office/officeart/2005/8/layout/list1"/>
    <dgm:cxn modelId="{79D47DF7-BACD-4325-A683-E8189C528416}" type="presParOf" srcId="{9B6D0587-AF43-421F-AB04-15F1D3FFA916}" destId="{9D05AF79-4B87-4EEB-A3D4-1DE78CBAF518}" srcOrd="0" destOrd="0" presId="urn:microsoft.com/office/officeart/2005/8/layout/list1"/>
    <dgm:cxn modelId="{9C3C61A4-4D64-42CA-9461-D0091B3D587E}" type="presParOf" srcId="{9B6D0587-AF43-421F-AB04-15F1D3FFA916}" destId="{365E33CC-1388-4613-BA39-D71AA9EE7F8C}" srcOrd="1" destOrd="0" presId="urn:microsoft.com/office/officeart/2005/8/layout/list1"/>
    <dgm:cxn modelId="{B31E778F-FDDA-4F67-949C-DDCEB3BF9B7F}" type="presParOf" srcId="{DF91723A-31F7-4770-9F9A-9F5ED2E10A43}" destId="{5F09EDDA-08E0-409D-B004-5D61877DAD1C}" srcOrd="9" destOrd="0" presId="urn:microsoft.com/office/officeart/2005/8/layout/list1"/>
    <dgm:cxn modelId="{A3F31DC9-5639-44AD-BE56-008CD20C44BF}" type="presParOf" srcId="{DF91723A-31F7-4770-9F9A-9F5ED2E10A43}" destId="{9D33EE55-2D75-4F01-AD86-6D0DB2762544}" srcOrd="10" destOrd="0" presId="urn:microsoft.com/office/officeart/2005/8/layout/list1"/>
    <dgm:cxn modelId="{2AE64B33-FDFD-4029-A4C1-F85BCF1810CF}" type="presParOf" srcId="{DF91723A-31F7-4770-9F9A-9F5ED2E10A43}" destId="{22C6EB5F-5D6A-4765-B2B4-B94849F7C1BE}" srcOrd="11" destOrd="0" presId="urn:microsoft.com/office/officeart/2005/8/layout/list1"/>
    <dgm:cxn modelId="{9D651475-7C4B-44EB-A8C7-0AFDD6440978}" type="presParOf" srcId="{DF91723A-31F7-4770-9F9A-9F5ED2E10A43}" destId="{06D121AF-7D54-4C77-B49E-EEA925F755B1}" srcOrd="12" destOrd="0" presId="urn:microsoft.com/office/officeart/2005/8/layout/list1"/>
    <dgm:cxn modelId="{419FC610-ED17-4DCE-BB34-08151A3BCD31}" type="presParOf" srcId="{06D121AF-7D54-4C77-B49E-EEA925F755B1}" destId="{10CCB744-0D38-4E22-827B-232B2B117120}" srcOrd="0" destOrd="0" presId="urn:microsoft.com/office/officeart/2005/8/layout/list1"/>
    <dgm:cxn modelId="{19513D90-55C0-4F04-848B-4CE3C8981BFB}" type="presParOf" srcId="{06D121AF-7D54-4C77-B49E-EEA925F755B1}" destId="{BFC3D94A-543C-4744-B0AC-78136C321006}" srcOrd="1" destOrd="0" presId="urn:microsoft.com/office/officeart/2005/8/layout/list1"/>
    <dgm:cxn modelId="{A266BDAC-44B7-48D4-8B3F-BA9EA49022AE}" type="presParOf" srcId="{DF91723A-31F7-4770-9F9A-9F5ED2E10A43}" destId="{4D043A5C-9685-4CD3-8E95-3D9C9FEAC52A}" srcOrd="13" destOrd="0" presId="urn:microsoft.com/office/officeart/2005/8/layout/list1"/>
    <dgm:cxn modelId="{4E19A163-5971-4265-9629-0686ABE4CF43}" type="presParOf" srcId="{DF91723A-31F7-4770-9F9A-9F5ED2E10A43}" destId="{30DFB090-67DD-4061-B85E-722594B865D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493321-AD83-40AF-A1A0-3000A090823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E6FD4D-6175-4747-B5B6-09636E06D47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ONE DRIVE</a:t>
          </a:r>
        </a:p>
      </dgm:t>
    </dgm:pt>
    <dgm:pt modelId="{D4F8CAA9-FD60-48B9-8D16-4CBC22A54A34}" type="parTrans" cxnId="{6EE753B6-679A-49F3-B6C5-96351933E76A}">
      <dgm:prSet/>
      <dgm:spPr/>
      <dgm:t>
        <a:bodyPr/>
        <a:lstStyle/>
        <a:p>
          <a:endParaRPr lang="en-US"/>
        </a:p>
      </dgm:t>
    </dgm:pt>
    <dgm:pt modelId="{1C75C071-A4ED-4EAF-925E-74D44AFE2A3E}" type="sibTrans" cxnId="{6EE753B6-679A-49F3-B6C5-96351933E76A}">
      <dgm:prSet/>
      <dgm:spPr/>
      <dgm:t>
        <a:bodyPr/>
        <a:lstStyle/>
        <a:p>
          <a:endParaRPr lang="en-US"/>
        </a:p>
      </dgm:t>
    </dgm:pt>
    <dgm:pt modelId="{0743B466-DE90-493F-A16F-55FA72A519D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GOOGLE ANALYTICS USER TECHNOLOGY DATASET</a:t>
          </a:r>
          <a:endParaRPr lang="en-US" dirty="0"/>
        </a:p>
      </dgm:t>
    </dgm:pt>
    <dgm:pt modelId="{B1942E20-936D-4860-86CD-5B1650919383}" type="parTrans" cxnId="{1F4D9929-86AD-47F8-AF55-DEE29BB2937D}">
      <dgm:prSet/>
      <dgm:spPr/>
      <dgm:t>
        <a:bodyPr/>
        <a:lstStyle/>
        <a:p>
          <a:endParaRPr lang="en-US"/>
        </a:p>
      </dgm:t>
    </dgm:pt>
    <dgm:pt modelId="{5695B9B7-5C73-49F9-BD71-53B81C9E383E}" type="sibTrans" cxnId="{1F4D9929-86AD-47F8-AF55-DEE29BB2937D}">
      <dgm:prSet/>
      <dgm:spPr/>
      <dgm:t>
        <a:bodyPr/>
        <a:lstStyle/>
        <a:p>
          <a:endParaRPr lang="en-US"/>
        </a:p>
      </dgm:t>
    </dgm:pt>
    <dgm:pt modelId="{7C40F1A3-0D77-47E2-9A06-8DD094675B9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2. MICROSOFT POWER BI</a:t>
          </a:r>
          <a:endParaRPr lang="en-US" dirty="0"/>
        </a:p>
      </dgm:t>
    </dgm:pt>
    <dgm:pt modelId="{27F64F78-1064-4F53-AEAE-DF6482A820F7}" type="parTrans" cxnId="{F894BEA7-78DB-491A-8174-1C1EDD8F1EC1}">
      <dgm:prSet/>
      <dgm:spPr/>
      <dgm:t>
        <a:bodyPr/>
        <a:lstStyle/>
        <a:p>
          <a:endParaRPr lang="en-US"/>
        </a:p>
      </dgm:t>
    </dgm:pt>
    <dgm:pt modelId="{D360F531-9B17-4CDF-A3A5-C79B680BB790}" type="sibTrans" cxnId="{F894BEA7-78DB-491A-8174-1C1EDD8F1EC1}">
      <dgm:prSet/>
      <dgm:spPr/>
      <dgm:t>
        <a:bodyPr/>
        <a:lstStyle/>
        <a:p>
          <a:endParaRPr lang="en-US"/>
        </a:p>
      </dgm:t>
    </dgm:pt>
    <dgm:pt modelId="{76A24CDC-6F15-405A-B8CB-3C15A3E7E15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1. MICROSOFT EXCEL</a:t>
          </a:r>
          <a:endParaRPr lang="en-US" dirty="0"/>
        </a:p>
      </dgm:t>
    </dgm:pt>
    <dgm:pt modelId="{5C424347-CF67-4418-A33C-1B410896BA7C}" type="sibTrans" cxnId="{B7D84574-D7EB-4050-A0A8-B424B8048141}">
      <dgm:prSet/>
      <dgm:spPr/>
      <dgm:t>
        <a:bodyPr/>
        <a:lstStyle/>
        <a:p>
          <a:endParaRPr lang="en-US"/>
        </a:p>
      </dgm:t>
    </dgm:pt>
    <dgm:pt modelId="{022F3B35-E62A-4445-A79E-EF6A4780E502}" type="parTrans" cxnId="{B7D84574-D7EB-4050-A0A8-B424B8048141}">
      <dgm:prSet/>
      <dgm:spPr/>
      <dgm:t>
        <a:bodyPr/>
        <a:lstStyle/>
        <a:p>
          <a:endParaRPr lang="en-US"/>
        </a:p>
      </dgm:t>
    </dgm:pt>
    <dgm:pt modelId="{F6946DD1-9A82-4A53-ABAF-3E51FEF0783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/>
            <a:t>SLACK</a:t>
          </a:r>
          <a:endParaRPr lang="en-US" dirty="0"/>
        </a:p>
      </dgm:t>
    </dgm:pt>
    <dgm:pt modelId="{196FCE33-E4A2-4812-BA49-6F9293395AE8}" type="sibTrans" cxnId="{5109478E-910D-47F9-A222-1AA89F045C4F}">
      <dgm:prSet/>
      <dgm:spPr/>
      <dgm:t>
        <a:bodyPr/>
        <a:lstStyle/>
        <a:p>
          <a:endParaRPr lang="en-US"/>
        </a:p>
      </dgm:t>
    </dgm:pt>
    <dgm:pt modelId="{1DADD6FE-9B07-4EBC-BC0A-199C0E080A81}" type="parTrans" cxnId="{5109478E-910D-47F9-A222-1AA89F045C4F}">
      <dgm:prSet/>
      <dgm:spPr/>
      <dgm:t>
        <a:bodyPr/>
        <a:lstStyle/>
        <a:p>
          <a:endParaRPr lang="en-US"/>
        </a:p>
      </dgm:t>
    </dgm:pt>
    <dgm:pt modelId="{0881D089-89D1-4CF4-96C3-66C6986027CA}" type="pres">
      <dgm:prSet presAssocID="{E5493321-AD83-40AF-A1A0-3000A0908230}" presName="root" presStyleCnt="0">
        <dgm:presLayoutVars>
          <dgm:dir/>
          <dgm:resizeHandles val="exact"/>
        </dgm:presLayoutVars>
      </dgm:prSet>
      <dgm:spPr/>
    </dgm:pt>
    <dgm:pt modelId="{DBFC4EE1-B204-4E74-B308-6DE7C26A9B2C}" type="pres">
      <dgm:prSet presAssocID="{F6946DD1-9A82-4A53-ABAF-3E51FEF07836}" presName="compNode" presStyleCnt="0"/>
      <dgm:spPr/>
    </dgm:pt>
    <dgm:pt modelId="{F9B6135A-9968-4866-B17A-80430717182C}" type="pres">
      <dgm:prSet presAssocID="{F6946DD1-9A82-4A53-ABAF-3E51FEF07836}" presName="bgRect" presStyleLbl="bgShp" presStyleIdx="0" presStyleCnt="4"/>
      <dgm:spPr/>
    </dgm:pt>
    <dgm:pt modelId="{B88E97C7-1773-436E-9C59-C1C05758EF4D}" type="pres">
      <dgm:prSet presAssocID="{F6946DD1-9A82-4A53-ABAF-3E51FEF0783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E7862D7-33E7-4AEE-8D7F-948883B73529}" type="pres">
      <dgm:prSet presAssocID="{F6946DD1-9A82-4A53-ABAF-3E51FEF07836}" presName="spaceRect" presStyleCnt="0"/>
      <dgm:spPr/>
    </dgm:pt>
    <dgm:pt modelId="{53AE8FBA-7644-4BFF-8882-65145B69AD6E}" type="pres">
      <dgm:prSet presAssocID="{F6946DD1-9A82-4A53-ABAF-3E51FEF07836}" presName="parTx" presStyleLbl="revTx" presStyleIdx="0" presStyleCnt="5">
        <dgm:presLayoutVars>
          <dgm:chMax val="0"/>
          <dgm:chPref val="0"/>
        </dgm:presLayoutVars>
      </dgm:prSet>
      <dgm:spPr/>
    </dgm:pt>
    <dgm:pt modelId="{39CFD351-AB74-4EB3-9FBE-43C3EEBB0172}" type="pres">
      <dgm:prSet presAssocID="{F6946DD1-9A82-4A53-ABAF-3E51FEF07836}" presName="desTx" presStyleLbl="revTx" presStyleIdx="1" presStyleCnt="5">
        <dgm:presLayoutVars/>
      </dgm:prSet>
      <dgm:spPr/>
    </dgm:pt>
    <dgm:pt modelId="{07F84B44-6BC9-4100-BB38-3C79580CA0CA}" type="pres">
      <dgm:prSet presAssocID="{196FCE33-E4A2-4812-BA49-6F9293395AE8}" presName="sibTrans" presStyleCnt="0"/>
      <dgm:spPr/>
    </dgm:pt>
    <dgm:pt modelId="{6024DDD5-081E-492F-AFF2-7CB5D0DF2CDE}" type="pres">
      <dgm:prSet presAssocID="{0743B466-DE90-493F-A16F-55FA72A519D1}" presName="compNode" presStyleCnt="0"/>
      <dgm:spPr/>
    </dgm:pt>
    <dgm:pt modelId="{F0175AEF-325C-4CCE-82D2-36D22F84834D}" type="pres">
      <dgm:prSet presAssocID="{0743B466-DE90-493F-A16F-55FA72A519D1}" presName="bgRect" presStyleLbl="bgShp" presStyleIdx="1" presStyleCnt="4"/>
      <dgm:spPr/>
    </dgm:pt>
    <dgm:pt modelId="{C26E3B6D-8609-447F-A667-7D2C49042E2E}" type="pres">
      <dgm:prSet presAssocID="{0743B466-DE90-493F-A16F-55FA72A519D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D9016DE-3797-4AEF-BA0B-5409BA723FF7}" type="pres">
      <dgm:prSet presAssocID="{0743B466-DE90-493F-A16F-55FA72A519D1}" presName="spaceRect" presStyleCnt="0"/>
      <dgm:spPr/>
    </dgm:pt>
    <dgm:pt modelId="{EA20386E-BC79-4C90-891A-C18B48F426D5}" type="pres">
      <dgm:prSet presAssocID="{0743B466-DE90-493F-A16F-55FA72A519D1}" presName="parTx" presStyleLbl="revTx" presStyleIdx="2" presStyleCnt="5">
        <dgm:presLayoutVars>
          <dgm:chMax val="0"/>
          <dgm:chPref val="0"/>
        </dgm:presLayoutVars>
      </dgm:prSet>
      <dgm:spPr/>
    </dgm:pt>
    <dgm:pt modelId="{07E7B647-9350-47CD-98C3-A207BBE6C7CD}" type="pres">
      <dgm:prSet presAssocID="{5695B9B7-5C73-49F9-BD71-53B81C9E383E}" presName="sibTrans" presStyleCnt="0"/>
      <dgm:spPr/>
    </dgm:pt>
    <dgm:pt modelId="{83790AC6-1F0E-403A-AECA-49441187B229}" type="pres">
      <dgm:prSet presAssocID="{76A24CDC-6F15-405A-B8CB-3C15A3E7E157}" presName="compNode" presStyleCnt="0"/>
      <dgm:spPr/>
    </dgm:pt>
    <dgm:pt modelId="{F6773700-E378-4438-9541-1ED4EDBC53CD}" type="pres">
      <dgm:prSet presAssocID="{76A24CDC-6F15-405A-B8CB-3C15A3E7E157}" presName="bgRect" presStyleLbl="bgShp" presStyleIdx="2" presStyleCnt="4"/>
      <dgm:spPr/>
    </dgm:pt>
    <dgm:pt modelId="{546615CB-699E-4904-9E83-AC9FF7B38F19}" type="pres">
      <dgm:prSet presAssocID="{76A24CDC-6F15-405A-B8CB-3C15A3E7E15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26F634A-8CFB-4E70-ADA4-8566877BFBF7}" type="pres">
      <dgm:prSet presAssocID="{76A24CDC-6F15-405A-B8CB-3C15A3E7E157}" presName="spaceRect" presStyleCnt="0"/>
      <dgm:spPr/>
    </dgm:pt>
    <dgm:pt modelId="{952CCC1C-1EF7-4D78-9083-BCAAFEF38C80}" type="pres">
      <dgm:prSet presAssocID="{76A24CDC-6F15-405A-B8CB-3C15A3E7E157}" presName="parTx" presStyleLbl="revTx" presStyleIdx="3" presStyleCnt="5">
        <dgm:presLayoutVars>
          <dgm:chMax val="0"/>
          <dgm:chPref val="0"/>
        </dgm:presLayoutVars>
      </dgm:prSet>
      <dgm:spPr/>
    </dgm:pt>
    <dgm:pt modelId="{DF9464F7-F984-46C5-BFF3-C75DCEE0520A}" type="pres">
      <dgm:prSet presAssocID="{5C424347-CF67-4418-A33C-1B410896BA7C}" presName="sibTrans" presStyleCnt="0"/>
      <dgm:spPr/>
    </dgm:pt>
    <dgm:pt modelId="{A8394416-D9D2-4C33-9E45-D728C29132BA}" type="pres">
      <dgm:prSet presAssocID="{7C40F1A3-0D77-47E2-9A06-8DD094675B9E}" presName="compNode" presStyleCnt="0"/>
      <dgm:spPr/>
    </dgm:pt>
    <dgm:pt modelId="{3437815F-3596-4883-BF5F-9DB0F45F68FE}" type="pres">
      <dgm:prSet presAssocID="{7C40F1A3-0D77-47E2-9A06-8DD094675B9E}" presName="bgRect" presStyleLbl="bgShp" presStyleIdx="3" presStyleCnt="4"/>
      <dgm:spPr/>
    </dgm:pt>
    <dgm:pt modelId="{E3890F16-BB34-4E49-9C39-1E946CC913E8}" type="pres">
      <dgm:prSet presAssocID="{7C40F1A3-0D77-47E2-9A06-8DD094675B9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48E45A72-D4B1-462C-A154-91D9DA59521F}" type="pres">
      <dgm:prSet presAssocID="{7C40F1A3-0D77-47E2-9A06-8DD094675B9E}" presName="spaceRect" presStyleCnt="0"/>
      <dgm:spPr/>
    </dgm:pt>
    <dgm:pt modelId="{59BAD8C5-FBBB-4989-B5CC-8F1F159F6DE8}" type="pres">
      <dgm:prSet presAssocID="{7C40F1A3-0D77-47E2-9A06-8DD094675B9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B10E80A-0AA6-4020-B60F-6B7F147A606E}" type="presOf" srcId="{0743B466-DE90-493F-A16F-55FA72A519D1}" destId="{EA20386E-BC79-4C90-891A-C18B48F426D5}" srcOrd="0" destOrd="0" presId="urn:microsoft.com/office/officeart/2018/2/layout/IconVerticalSolidList"/>
    <dgm:cxn modelId="{9AFCA80D-409C-4185-AF78-CAD9FDEBE634}" type="presOf" srcId="{7C40F1A3-0D77-47E2-9A06-8DD094675B9E}" destId="{59BAD8C5-FBBB-4989-B5CC-8F1F159F6DE8}" srcOrd="0" destOrd="0" presId="urn:microsoft.com/office/officeart/2018/2/layout/IconVerticalSolidList"/>
    <dgm:cxn modelId="{1F4D9929-86AD-47F8-AF55-DEE29BB2937D}" srcId="{E5493321-AD83-40AF-A1A0-3000A0908230}" destId="{0743B466-DE90-493F-A16F-55FA72A519D1}" srcOrd="1" destOrd="0" parTransId="{B1942E20-936D-4860-86CD-5B1650919383}" sibTransId="{5695B9B7-5C73-49F9-BD71-53B81C9E383E}"/>
    <dgm:cxn modelId="{8E188A2D-442A-4FA0-9704-CAA0D8AE35B0}" type="presOf" srcId="{E5493321-AD83-40AF-A1A0-3000A0908230}" destId="{0881D089-89D1-4CF4-96C3-66C6986027CA}" srcOrd="0" destOrd="0" presId="urn:microsoft.com/office/officeart/2018/2/layout/IconVerticalSolidList"/>
    <dgm:cxn modelId="{B7D84574-D7EB-4050-A0A8-B424B8048141}" srcId="{E5493321-AD83-40AF-A1A0-3000A0908230}" destId="{76A24CDC-6F15-405A-B8CB-3C15A3E7E157}" srcOrd="2" destOrd="0" parTransId="{022F3B35-E62A-4445-A79E-EF6A4780E502}" sibTransId="{5C424347-CF67-4418-A33C-1B410896BA7C}"/>
    <dgm:cxn modelId="{0623EA83-9D83-4F90-A959-03DD7E87986A}" type="presOf" srcId="{76A24CDC-6F15-405A-B8CB-3C15A3E7E157}" destId="{952CCC1C-1EF7-4D78-9083-BCAAFEF38C80}" srcOrd="0" destOrd="0" presId="urn:microsoft.com/office/officeart/2018/2/layout/IconVerticalSolidList"/>
    <dgm:cxn modelId="{5109478E-910D-47F9-A222-1AA89F045C4F}" srcId="{E5493321-AD83-40AF-A1A0-3000A0908230}" destId="{F6946DD1-9A82-4A53-ABAF-3E51FEF07836}" srcOrd="0" destOrd="0" parTransId="{1DADD6FE-9B07-4EBC-BC0A-199C0E080A81}" sibTransId="{196FCE33-E4A2-4812-BA49-6F9293395AE8}"/>
    <dgm:cxn modelId="{F894BEA7-78DB-491A-8174-1C1EDD8F1EC1}" srcId="{E5493321-AD83-40AF-A1A0-3000A0908230}" destId="{7C40F1A3-0D77-47E2-9A06-8DD094675B9E}" srcOrd="3" destOrd="0" parTransId="{27F64F78-1064-4F53-AEAE-DF6482A820F7}" sibTransId="{D360F531-9B17-4CDF-A3A5-C79B680BB790}"/>
    <dgm:cxn modelId="{6EE753B6-679A-49F3-B6C5-96351933E76A}" srcId="{F6946DD1-9A82-4A53-ABAF-3E51FEF07836}" destId="{69E6FD4D-6175-4747-B5B6-09636E06D47B}" srcOrd="0" destOrd="0" parTransId="{D4F8CAA9-FD60-48B9-8D16-4CBC22A54A34}" sibTransId="{1C75C071-A4ED-4EAF-925E-74D44AFE2A3E}"/>
    <dgm:cxn modelId="{8FF61EE6-9F22-4BE1-8D7E-5CA9E630A6E9}" type="presOf" srcId="{69E6FD4D-6175-4747-B5B6-09636E06D47B}" destId="{39CFD351-AB74-4EB3-9FBE-43C3EEBB0172}" srcOrd="0" destOrd="0" presId="urn:microsoft.com/office/officeart/2018/2/layout/IconVerticalSolidList"/>
    <dgm:cxn modelId="{0437B1EC-4001-4DD4-9E44-32D2981D7114}" type="presOf" srcId="{F6946DD1-9A82-4A53-ABAF-3E51FEF07836}" destId="{53AE8FBA-7644-4BFF-8882-65145B69AD6E}" srcOrd="0" destOrd="0" presId="urn:microsoft.com/office/officeart/2018/2/layout/IconVerticalSolidList"/>
    <dgm:cxn modelId="{D0D416FB-2600-4BBE-8B9F-03C957712E40}" type="presParOf" srcId="{0881D089-89D1-4CF4-96C3-66C6986027CA}" destId="{DBFC4EE1-B204-4E74-B308-6DE7C26A9B2C}" srcOrd="0" destOrd="0" presId="urn:microsoft.com/office/officeart/2018/2/layout/IconVerticalSolidList"/>
    <dgm:cxn modelId="{61AA48B7-DB51-4CFC-BBA6-10F2A3D66A3D}" type="presParOf" srcId="{DBFC4EE1-B204-4E74-B308-6DE7C26A9B2C}" destId="{F9B6135A-9968-4866-B17A-80430717182C}" srcOrd="0" destOrd="0" presId="urn:microsoft.com/office/officeart/2018/2/layout/IconVerticalSolidList"/>
    <dgm:cxn modelId="{0B14476F-5614-4C66-B969-450D279D9D6B}" type="presParOf" srcId="{DBFC4EE1-B204-4E74-B308-6DE7C26A9B2C}" destId="{B88E97C7-1773-436E-9C59-C1C05758EF4D}" srcOrd="1" destOrd="0" presId="urn:microsoft.com/office/officeart/2018/2/layout/IconVerticalSolidList"/>
    <dgm:cxn modelId="{2BC3C54B-5320-42CB-BFD9-50AAD484377F}" type="presParOf" srcId="{DBFC4EE1-B204-4E74-B308-6DE7C26A9B2C}" destId="{2E7862D7-33E7-4AEE-8D7F-948883B73529}" srcOrd="2" destOrd="0" presId="urn:microsoft.com/office/officeart/2018/2/layout/IconVerticalSolidList"/>
    <dgm:cxn modelId="{3EFF7839-690B-41FE-8ADE-3C68C45E4E3F}" type="presParOf" srcId="{DBFC4EE1-B204-4E74-B308-6DE7C26A9B2C}" destId="{53AE8FBA-7644-4BFF-8882-65145B69AD6E}" srcOrd="3" destOrd="0" presId="urn:microsoft.com/office/officeart/2018/2/layout/IconVerticalSolidList"/>
    <dgm:cxn modelId="{0FC1516A-3AFC-4E4C-B862-8727A7A47999}" type="presParOf" srcId="{DBFC4EE1-B204-4E74-B308-6DE7C26A9B2C}" destId="{39CFD351-AB74-4EB3-9FBE-43C3EEBB0172}" srcOrd="4" destOrd="0" presId="urn:microsoft.com/office/officeart/2018/2/layout/IconVerticalSolidList"/>
    <dgm:cxn modelId="{901BDBA8-4C12-43B3-8D38-FA2DE39877AF}" type="presParOf" srcId="{0881D089-89D1-4CF4-96C3-66C6986027CA}" destId="{07F84B44-6BC9-4100-BB38-3C79580CA0CA}" srcOrd="1" destOrd="0" presId="urn:microsoft.com/office/officeart/2018/2/layout/IconVerticalSolidList"/>
    <dgm:cxn modelId="{57107AB5-B8D5-461B-B2F3-478C7EAE0D2C}" type="presParOf" srcId="{0881D089-89D1-4CF4-96C3-66C6986027CA}" destId="{6024DDD5-081E-492F-AFF2-7CB5D0DF2CDE}" srcOrd="2" destOrd="0" presId="urn:microsoft.com/office/officeart/2018/2/layout/IconVerticalSolidList"/>
    <dgm:cxn modelId="{847935EC-D1E0-4776-B07C-DEAEB525C702}" type="presParOf" srcId="{6024DDD5-081E-492F-AFF2-7CB5D0DF2CDE}" destId="{F0175AEF-325C-4CCE-82D2-36D22F84834D}" srcOrd="0" destOrd="0" presId="urn:microsoft.com/office/officeart/2018/2/layout/IconVerticalSolidList"/>
    <dgm:cxn modelId="{E57D1A54-1950-4F5F-A9CD-BFC1A5052709}" type="presParOf" srcId="{6024DDD5-081E-492F-AFF2-7CB5D0DF2CDE}" destId="{C26E3B6D-8609-447F-A667-7D2C49042E2E}" srcOrd="1" destOrd="0" presId="urn:microsoft.com/office/officeart/2018/2/layout/IconVerticalSolidList"/>
    <dgm:cxn modelId="{68F7E641-E9FF-4D0D-910A-40C18F0B3712}" type="presParOf" srcId="{6024DDD5-081E-492F-AFF2-7CB5D0DF2CDE}" destId="{BD9016DE-3797-4AEF-BA0B-5409BA723FF7}" srcOrd="2" destOrd="0" presId="urn:microsoft.com/office/officeart/2018/2/layout/IconVerticalSolidList"/>
    <dgm:cxn modelId="{3968B942-8483-4269-830B-DB49268C6D72}" type="presParOf" srcId="{6024DDD5-081E-492F-AFF2-7CB5D0DF2CDE}" destId="{EA20386E-BC79-4C90-891A-C18B48F426D5}" srcOrd="3" destOrd="0" presId="urn:microsoft.com/office/officeart/2018/2/layout/IconVerticalSolidList"/>
    <dgm:cxn modelId="{D87DC362-855C-4837-87B4-3E1E912F7E56}" type="presParOf" srcId="{0881D089-89D1-4CF4-96C3-66C6986027CA}" destId="{07E7B647-9350-47CD-98C3-A207BBE6C7CD}" srcOrd="3" destOrd="0" presId="urn:microsoft.com/office/officeart/2018/2/layout/IconVerticalSolidList"/>
    <dgm:cxn modelId="{60F9A61B-7F74-4A63-BB55-28D40971DE01}" type="presParOf" srcId="{0881D089-89D1-4CF4-96C3-66C6986027CA}" destId="{83790AC6-1F0E-403A-AECA-49441187B229}" srcOrd="4" destOrd="0" presId="urn:microsoft.com/office/officeart/2018/2/layout/IconVerticalSolidList"/>
    <dgm:cxn modelId="{F7BE44E7-3610-4C15-822C-8320B4856F31}" type="presParOf" srcId="{83790AC6-1F0E-403A-AECA-49441187B229}" destId="{F6773700-E378-4438-9541-1ED4EDBC53CD}" srcOrd="0" destOrd="0" presId="urn:microsoft.com/office/officeart/2018/2/layout/IconVerticalSolidList"/>
    <dgm:cxn modelId="{270270BE-2B40-4174-8948-6C34001BC32A}" type="presParOf" srcId="{83790AC6-1F0E-403A-AECA-49441187B229}" destId="{546615CB-699E-4904-9E83-AC9FF7B38F19}" srcOrd="1" destOrd="0" presId="urn:microsoft.com/office/officeart/2018/2/layout/IconVerticalSolidList"/>
    <dgm:cxn modelId="{7D6DE37F-FF65-41DC-9CF4-DDAE6FE7C204}" type="presParOf" srcId="{83790AC6-1F0E-403A-AECA-49441187B229}" destId="{326F634A-8CFB-4E70-ADA4-8566877BFBF7}" srcOrd="2" destOrd="0" presId="urn:microsoft.com/office/officeart/2018/2/layout/IconVerticalSolidList"/>
    <dgm:cxn modelId="{82EAFBBC-3FD6-4220-B21A-CDB35ECBD593}" type="presParOf" srcId="{83790AC6-1F0E-403A-AECA-49441187B229}" destId="{952CCC1C-1EF7-4D78-9083-BCAAFEF38C80}" srcOrd="3" destOrd="0" presId="urn:microsoft.com/office/officeart/2018/2/layout/IconVerticalSolidList"/>
    <dgm:cxn modelId="{811E1786-C876-4694-8E69-20581AB4275A}" type="presParOf" srcId="{0881D089-89D1-4CF4-96C3-66C6986027CA}" destId="{DF9464F7-F984-46C5-BFF3-C75DCEE0520A}" srcOrd="5" destOrd="0" presId="urn:microsoft.com/office/officeart/2018/2/layout/IconVerticalSolidList"/>
    <dgm:cxn modelId="{895F2C8F-3767-4B1A-BB2F-360591355B95}" type="presParOf" srcId="{0881D089-89D1-4CF4-96C3-66C6986027CA}" destId="{A8394416-D9D2-4C33-9E45-D728C29132BA}" srcOrd="6" destOrd="0" presId="urn:microsoft.com/office/officeart/2018/2/layout/IconVerticalSolidList"/>
    <dgm:cxn modelId="{8416B2FB-ADF1-4FA6-9598-28D184AED6B6}" type="presParOf" srcId="{A8394416-D9D2-4C33-9E45-D728C29132BA}" destId="{3437815F-3596-4883-BF5F-9DB0F45F68FE}" srcOrd="0" destOrd="0" presId="urn:microsoft.com/office/officeart/2018/2/layout/IconVerticalSolidList"/>
    <dgm:cxn modelId="{0883F910-E2A3-44A6-B605-ACC6470DFA9A}" type="presParOf" srcId="{A8394416-D9D2-4C33-9E45-D728C29132BA}" destId="{E3890F16-BB34-4E49-9C39-1E946CC913E8}" srcOrd="1" destOrd="0" presId="urn:microsoft.com/office/officeart/2018/2/layout/IconVerticalSolidList"/>
    <dgm:cxn modelId="{A642D221-0B47-44FB-80EF-CFB3FE9CD97D}" type="presParOf" srcId="{A8394416-D9D2-4C33-9E45-D728C29132BA}" destId="{48E45A72-D4B1-462C-A154-91D9DA59521F}" srcOrd="2" destOrd="0" presId="urn:microsoft.com/office/officeart/2018/2/layout/IconVerticalSolidList"/>
    <dgm:cxn modelId="{5F2035D1-51AA-4E26-8406-DE48F6BA0279}" type="presParOf" srcId="{A8394416-D9D2-4C33-9E45-D728C29132BA}" destId="{59BAD8C5-FBBB-4989-B5CC-8F1F159F6DE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54D8703-334B-45F7-B5C8-F229A0B8B3E0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C5FD54-65E7-488E-B127-EA46A46D21F7}">
      <dgm:prSet/>
      <dgm:spPr/>
      <dgm:t>
        <a:bodyPr/>
        <a:lstStyle/>
        <a:p>
          <a:r>
            <a:rPr lang="en-GB" b="1" dirty="0"/>
            <a:t>TOP 3 BROWSERS BY NEW USERS</a:t>
          </a:r>
          <a:endParaRPr lang="en-US" b="1" dirty="0"/>
        </a:p>
      </dgm:t>
    </dgm:pt>
    <dgm:pt modelId="{60B8C138-A88A-4967-AE2E-81672ACADCE0}" type="parTrans" cxnId="{6CFF3D10-E33F-4F8B-8F16-19F9C9C166FC}">
      <dgm:prSet/>
      <dgm:spPr/>
      <dgm:t>
        <a:bodyPr/>
        <a:lstStyle/>
        <a:p>
          <a:endParaRPr lang="en-US"/>
        </a:p>
      </dgm:t>
    </dgm:pt>
    <dgm:pt modelId="{AD21E3C4-D2B3-4A14-9E4F-AEE68F479F5D}" type="sibTrans" cxnId="{6CFF3D10-E33F-4F8B-8F16-19F9C9C166F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B414C32-3E8E-4641-864C-873DA07B61D6}">
      <dgm:prSet/>
      <dgm:spPr/>
      <dgm:t>
        <a:bodyPr/>
        <a:lstStyle/>
        <a:p>
          <a:r>
            <a:rPr lang="en-GB" b="1" dirty="0"/>
            <a:t>TOTAL USERS ACCESSING THE WEBSITE BY BROWSER</a:t>
          </a:r>
          <a:endParaRPr lang="en-US" b="1" dirty="0"/>
        </a:p>
      </dgm:t>
    </dgm:pt>
    <dgm:pt modelId="{FCEFD803-9686-451A-876A-D36A017F7ACF}" type="parTrans" cxnId="{4E3DA2EF-2A32-4105-83ED-A78BC5FBD221}">
      <dgm:prSet/>
      <dgm:spPr/>
      <dgm:t>
        <a:bodyPr/>
        <a:lstStyle/>
        <a:p>
          <a:endParaRPr lang="en-US"/>
        </a:p>
      </dgm:t>
    </dgm:pt>
    <dgm:pt modelId="{8698AFBC-80D8-483A-963F-BA248D036EAA}" type="sibTrans" cxnId="{4E3DA2EF-2A32-4105-83ED-A78BC5FBD22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190DD5D-B8B7-4987-97BC-CE917A8FDC8A}">
      <dgm:prSet/>
      <dgm:spPr/>
      <dgm:t>
        <a:bodyPr/>
        <a:lstStyle/>
        <a:p>
          <a:r>
            <a:rPr lang="en-GB" b="1" dirty="0"/>
            <a:t>TOP 3 BROWSERS WITH THE LEAST ENGAGEMENT SESSION</a:t>
          </a:r>
          <a:endParaRPr lang="en-US" b="1" dirty="0"/>
        </a:p>
      </dgm:t>
    </dgm:pt>
    <dgm:pt modelId="{A86A2A9B-C831-4201-9629-79AEB078C13B}" type="parTrans" cxnId="{7A0DF423-3147-4A35-8EDE-756C6CBBD8E9}">
      <dgm:prSet/>
      <dgm:spPr/>
      <dgm:t>
        <a:bodyPr/>
        <a:lstStyle/>
        <a:p>
          <a:endParaRPr lang="en-US"/>
        </a:p>
      </dgm:t>
    </dgm:pt>
    <dgm:pt modelId="{10CED107-B2F4-4A95-86A0-55F9391F2D2F}" type="sibTrans" cxnId="{7A0DF423-3147-4A35-8EDE-756C6CBBD8E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B29DA0B-76FF-42BC-B428-215CD45BD983}">
      <dgm:prSet/>
      <dgm:spPr/>
      <dgm:t>
        <a:bodyPr/>
        <a:lstStyle/>
        <a:p>
          <a:r>
            <a:rPr lang="en-GB" b="1" dirty="0">
              <a:solidFill>
                <a:schemeClr val="tx1"/>
              </a:solidFill>
            </a:rPr>
            <a:t>COMPARE THE ENGAGEMENT RATE BY BROWSER</a:t>
          </a:r>
          <a:endParaRPr lang="en-US" b="1" dirty="0">
            <a:solidFill>
              <a:schemeClr val="tx1"/>
            </a:solidFill>
          </a:endParaRPr>
        </a:p>
      </dgm:t>
    </dgm:pt>
    <dgm:pt modelId="{FF3A42DF-9E29-4D76-B2AB-C2B2AD26CCB6}" type="parTrans" cxnId="{41857FC5-D100-41D1-82BF-1E6BFCE34D54}">
      <dgm:prSet/>
      <dgm:spPr/>
      <dgm:t>
        <a:bodyPr/>
        <a:lstStyle/>
        <a:p>
          <a:endParaRPr lang="en-US"/>
        </a:p>
      </dgm:t>
    </dgm:pt>
    <dgm:pt modelId="{94EB158C-DF6F-44C5-8EBF-FAAB8228EC41}" type="sibTrans" cxnId="{41857FC5-D100-41D1-82BF-1E6BFCE34D54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231086C3-768A-4101-BCF9-154EA6B5F8EF}" type="pres">
      <dgm:prSet presAssocID="{F54D8703-334B-45F7-B5C8-F229A0B8B3E0}" presName="Name0" presStyleCnt="0">
        <dgm:presLayoutVars>
          <dgm:animLvl val="lvl"/>
          <dgm:resizeHandles val="exact"/>
        </dgm:presLayoutVars>
      </dgm:prSet>
      <dgm:spPr/>
    </dgm:pt>
    <dgm:pt modelId="{3D21A8FC-3C79-46E6-B25B-2B932139A15E}" type="pres">
      <dgm:prSet presAssocID="{F1C5FD54-65E7-488E-B127-EA46A46D21F7}" presName="compositeNode" presStyleCnt="0">
        <dgm:presLayoutVars>
          <dgm:bulletEnabled val="1"/>
        </dgm:presLayoutVars>
      </dgm:prSet>
      <dgm:spPr/>
    </dgm:pt>
    <dgm:pt modelId="{D281552C-3AC0-416B-BFD5-AE6A26230FAB}" type="pres">
      <dgm:prSet presAssocID="{F1C5FD54-65E7-488E-B127-EA46A46D21F7}" presName="bgRect" presStyleLbl="bgAccFollowNode1" presStyleIdx="0" presStyleCnt="4" custLinFactNeighborX="724"/>
      <dgm:spPr/>
    </dgm:pt>
    <dgm:pt modelId="{E13BEB87-633A-4452-B581-2CD91887CE8F}" type="pres">
      <dgm:prSet presAssocID="{AD21E3C4-D2B3-4A14-9E4F-AEE68F479F5D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CB1286B6-91D2-4F95-9643-97BDB289A9A3}" type="pres">
      <dgm:prSet presAssocID="{F1C5FD54-65E7-488E-B127-EA46A46D21F7}" presName="bottomLine" presStyleLbl="alignNode1" presStyleIdx="1" presStyleCnt="8">
        <dgm:presLayoutVars/>
      </dgm:prSet>
      <dgm:spPr/>
    </dgm:pt>
    <dgm:pt modelId="{96C55E91-C174-4A27-B97F-509A196BB5D6}" type="pres">
      <dgm:prSet presAssocID="{F1C5FD54-65E7-488E-B127-EA46A46D21F7}" presName="nodeText" presStyleLbl="bgAccFollowNode1" presStyleIdx="0" presStyleCnt="4">
        <dgm:presLayoutVars>
          <dgm:bulletEnabled val="1"/>
        </dgm:presLayoutVars>
      </dgm:prSet>
      <dgm:spPr/>
    </dgm:pt>
    <dgm:pt modelId="{9FB60F15-2B70-4EEE-BC78-19727AB6CD96}" type="pres">
      <dgm:prSet presAssocID="{AD21E3C4-D2B3-4A14-9E4F-AEE68F479F5D}" presName="sibTrans" presStyleCnt="0"/>
      <dgm:spPr/>
    </dgm:pt>
    <dgm:pt modelId="{61F992F4-CE1B-44BD-ABE6-CA71E00C56A2}" type="pres">
      <dgm:prSet presAssocID="{9B414C32-3E8E-4641-864C-873DA07B61D6}" presName="compositeNode" presStyleCnt="0">
        <dgm:presLayoutVars>
          <dgm:bulletEnabled val="1"/>
        </dgm:presLayoutVars>
      </dgm:prSet>
      <dgm:spPr/>
    </dgm:pt>
    <dgm:pt modelId="{75073597-BB08-443D-B948-01587C1F15CF}" type="pres">
      <dgm:prSet presAssocID="{9B414C32-3E8E-4641-864C-873DA07B61D6}" presName="bgRect" presStyleLbl="bgAccFollowNode1" presStyleIdx="1" presStyleCnt="4"/>
      <dgm:spPr/>
    </dgm:pt>
    <dgm:pt modelId="{1E440904-84C1-4A6E-8BCD-E15C2448CEC5}" type="pres">
      <dgm:prSet presAssocID="{8698AFBC-80D8-483A-963F-BA248D036EAA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E2E9D59A-496E-4133-BFCA-0C5EECE8D750}" type="pres">
      <dgm:prSet presAssocID="{9B414C32-3E8E-4641-864C-873DA07B61D6}" presName="bottomLine" presStyleLbl="alignNode1" presStyleIdx="3" presStyleCnt="8">
        <dgm:presLayoutVars/>
      </dgm:prSet>
      <dgm:spPr/>
    </dgm:pt>
    <dgm:pt modelId="{DD200E01-7189-46F8-BF07-150DF03F7815}" type="pres">
      <dgm:prSet presAssocID="{9B414C32-3E8E-4641-864C-873DA07B61D6}" presName="nodeText" presStyleLbl="bgAccFollowNode1" presStyleIdx="1" presStyleCnt="4">
        <dgm:presLayoutVars>
          <dgm:bulletEnabled val="1"/>
        </dgm:presLayoutVars>
      </dgm:prSet>
      <dgm:spPr/>
    </dgm:pt>
    <dgm:pt modelId="{C31008FE-261D-437D-99F7-EB36CB6199A1}" type="pres">
      <dgm:prSet presAssocID="{8698AFBC-80D8-483A-963F-BA248D036EAA}" presName="sibTrans" presStyleCnt="0"/>
      <dgm:spPr/>
    </dgm:pt>
    <dgm:pt modelId="{D22D5068-1272-49DF-8D05-26C1CAD4144B}" type="pres">
      <dgm:prSet presAssocID="{2190DD5D-B8B7-4987-97BC-CE917A8FDC8A}" presName="compositeNode" presStyleCnt="0">
        <dgm:presLayoutVars>
          <dgm:bulletEnabled val="1"/>
        </dgm:presLayoutVars>
      </dgm:prSet>
      <dgm:spPr/>
    </dgm:pt>
    <dgm:pt modelId="{C8A9F4C2-6FD5-47DE-BA64-74AF15345BDE}" type="pres">
      <dgm:prSet presAssocID="{2190DD5D-B8B7-4987-97BC-CE917A8FDC8A}" presName="bgRect" presStyleLbl="bgAccFollowNode1" presStyleIdx="2" presStyleCnt="4"/>
      <dgm:spPr/>
    </dgm:pt>
    <dgm:pt modelId="{F7CE8728-3278-4866-B253-82AC134F0409}" type="pres">
      <dgm:prSet presAssocID="{10CED107-B2F4-4A95-86A0-55F9391F2D2F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B842E457-4EEA-430F-8115-15002CDBA4F3}" type="pres">
      <dgm:prSet presAssocID="{2190DD5D-B8B7-4987-97BC-CE917A8FDC8A}" presName="bottomLine" presStyleLbl="alignNode1" presStyleIdx="5" presStyleCnt="8">
        <dgm:presLayoutVars/>
      </dgm:prSet>
      <dgm:spPr/>
    </dgm:pt>
    <dgm:pt modelId="{B5D9E1E5-D644-4609-949D-D812D8B54424}" type="pres">
      <dgm:prSet presAssocID="{2190DD5D-B8B7-4987-97BC-CE917A8FDC8A}" presName="nodeText" presStyleLbl="bgAccFollowNode1" presStyleIdx="2" presStyleCnt="4">
        <dgm:presLayoutVars>
          <dgm:bulletEnabled val="1"/>
        </dgm:presLayoutVars>
      </dgm:prSet>
      <dgm:spPr/>
    </dgm:pt>
    <dgm:pt modelId="{C0EB33FF-7F1C-494A-A9C1-FCC9C2B3A5A6}" type="pres">
      <dgm:prSet presAssocID="{10CED107-B2F4-4A95-86A0-55F9391F2D2F}" presName="sibTrans" presStyleCnt="0"/>
      <dgm:spPr/>
    </dgm:pt>
    <dgm:pt modelId="{4E12A542-FF2B-4C9A-9A70-2E7040573E20}" type="pres">
      <dgm:prSet presAssocID="{BB29DA0B-76FF-42BC-B428-215CD45BD983}" presName="compositeNode" presStyleCnt="0">
        <dgm:presLayoutVars>
          <dgm:bulletEnabled val="1"/>
        </dgm:presLayoutVars>
      </dgm:prSet>
      <dgm:spPr/>
    </dgm:pt>
    <dgm:pt modelId="{38461677-6DAF-4FF0-9E6B-78E1148C540E}" type="pres">
      <dgm:prSet presAssocID="{BB29DA0B-76FF-42BC-B428-215CD45BD983}" presName="bgRect" presStyleLbl="bgAccFollowNode1" presStyleIdx="3" presStyleCnt="4"/>
      <dgm:spPr/>
    </dgm:pt>
    <dgm:pt modelId="{6D728D38-F8AD-4E20-AE13-C14F17BF70E1}" type="pres">
      <dgm:prSet presAssocID="{94EB158C-DF6F-44C5-8EBF-FAAB8228EC41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D1BF5BB7-E474-4219-AD80-4B7F11409B52}" type="pres">
      <dgm:prSet presAssocID="{BB29DA0B-76FF-42BC-B428-215CD45BD983}" presName="bottomLine" presStyleLbl="alignNode1" presStyleIdx="7" presStyleCnt="8">
        <dgm:presLayoutVars/>
      </dgm:prSet>
      <dgm:spPr/>
    </dgm:pt>
    <dgm:pt modelId="{A44B09BC-0617-4242-AA45-D9C41A91B7A8}" type="pres">
      <dgm:prSet presAssocID="{BB29DA0B-76FF-42BC-B428-215CD45BD983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6CFF3D10-E33F-4F8B-8F16-19F9C9C166FC}" srcId="{F54D8703-334B-45F7-B5C8-F229A0B8B3E0}" destId="{F1C5FD54-65E7-488E-B127-EA46A46D21F7}" srcOrd="0" destOrd="0" parTransId="{60B8C138-A88A-4967-AE2E-81672ACADCE0}" sibTransId="{AD21E3C4-D2B3-4A14-9E4F-AEE68F479F5D}"/>
    <dgm:cxn modelId="{7A0DF423-3147-4A35-8EDE-756C6CBBD8E9}" srcId="{F54D8703-334B-45F7-B5C8-F229A0B8B3E0}" destId="{2190DD5D-B8B7-4987-97BC-CE917A8FDC8A}" srcOrd="2" destOrd="0" parTransId="{A86A2A9B-C831-4201-9629-79AEB078C13B}" sibTransId="{10CED107-B2F4-4A95-86A0-55F9391F2D2F}"/>
    <dgm:cxn modelId="{7D61342E-2F52-472E-9378-D4CF5471EA41}" type="presOf" srcId="{BB29DA0B-76FF-42BC-B428-215CD45BD983}" destId="{38461677-6DAF-4FF0-9E6B-78E1148C540E}" srcOrd="0" destOrd="0" presId="urn:microsoft.com/office/officeart/2016/7/layout/BasicLinearProcessNumbered"/>
    <dgm:cxn modelId="{4BCF562E-A3D8-45CB-8FA7-A6528B9C82A9}" type="presOf" srcId="{8698AFBC-80D8-483A-963F-BA248D036EAA}" destId="{1E440904-84C1-4A6E-8BCD-E15C2448CEC5}" srcOrd="0" destOrd="0" presId="urn:microsoft.com/office/officeart/2016/7/layout/BasicLinearProcessNumbered"/>
    <dgm:cxn modelId="{52BF2335-DC15-4F3C-9B54-F5F0904F3EFA}" type="presOf" srcId="{9B414C32-3E8E-4641-864C-873DA07B61D6}" destId="{75073597-BB08-443D-B948-01587C1F15CF}" srcOrd="0" destOrd="0" presId="urn:microsoft.com/office/officeart/2016/7/layout/BasicLinearProcessNumbered"/>
    <dgm:cxn modelId="{07C0F63B-5290-48A5-96A7-DCF7A3F9242E}" type="presOf" srcId="{94EB158C-DF6F-44C5-8EBF-FAAB8228EC41}" destId="{6D728D38-F8AD-4E20-AE13-C14F17BF70E1}" srcOrd="0" destOrd="0" presId="urn:microsoft.com/office/officeart/2016/7/layout/BasicLinearProcessNumbered"/>
    <dgm:cxn modelId="{4C115A5C-CBF6-4B86-90BD-9788E8A4D839}" type="presOf" srcId="{10CED107-B2F4-4A95-86A0-55F9391F2D2F}" destId="{F7CE8728-3278-4866-B253-82AC134F0409}" srcOrd="0" destOrd="0" presId="urn:microsoft.com/office/officeart/2016/7/layout/BasicLinearProcessNumbered"/>
    <dgm:cxn modelId="{2AACA160-A6A4-47BD-96A0-3B00B39C4378}" type="presOf" srcId="{F54D8703-334B-45F7-B5C8-F229A0B8B3E0}" destId="{231086C3-768A-4101-BCF9-154EA6B5F8EF}" srcOrd="0" destOrd="0" presId="urn:microsoft.com/office/officeart/2016/7/layout/BasicLinearProcessNumbered"/>
    <dgm:cxn modelId="{2EC36473-17DE-4077-B3DA-92883B03E7BD}" type="presOf" srcId="{2190DD5D-B8B7-4987-97BC-CE917A8FDC8A}" destId="{B5D9E1E5-D644-4609-949D-D812D8B54424}" srcOrd="1" destOrd="0" presId="urn:microsoft.com/office/officeart/2016/7/layout/BasicLinearProcessNumbered"/>
    <dgm:cxn modelId="{B7A1E485-85A1-404E-8CCF-EF423C1752D8}" type="presOf" srcId="{2190DD5D-B8B7-4987-97BC-CE917A8FDC8A}" destId="{C8A9F4C2-6FD5-47DE-BA64-74AF15345BDE}" srcOrd="0" destOrd="0" presId="urn:microsoft.com/office/officeart/2016/7/layout/BasicLinearProcessNumbered"/>
    <dgm:cxn modelId="{69FFA091-E641-4C10-BFA9-2FFB54D0B8BC}" type="presOf" srcId="{F1C5FD54-65E7-488E-B127-EA46A46D21F7}" destId="{96C55E91-C174-4A27-B97F-509A196BB5D6}" srcOrd="1" destOrd="0" presId="urn:microsoft.com/office/officeart/2016/7/layout/BasicLinearProcessNumbered"/>
    <dgm:cxn modelId="{295DC9BF-82EE-4A92-80B2-34E91423831E}" type="presOf" srcId="{F1C5FD54-65E7-488E-B127-EA46A46D21F7}" destId="{D281552C-3AC0-416B-BFD5-AE6A26230FAB}" srcOrd="0" destOrd="0" presId="urn:microsoft.com/office/officeart/2016/7/layout/BasicLinearProcessNumbered"/>
    <dgm:cxn modelId="{41857FC5-D100-41D1-82BF-1E6BFCE34D54}" srcId="{F54D8703-334B-45F7-B5C8-F229A0B8B3E0}" destId="{BB29DA0B-76FF-42BC-B428-215CD45BD983}" srcOrd="3" destOrd="0" parTransId="{FF3A42DF-9E29-4D76-B2AB-C2B2AD26CCB6}" sibTransId="{94EB158C-DF6F-44C5-8EBF-FAAB8228EC41}"/>
    <dgm:cxn modelId="{3156FDED-BDC1-47EB-A868-AB76D2F9950D}" type="presOf" srcId="{BB29DA0B-76FF-42BC-B428-215CD45BD983}" destId="{A44B09BC-0617-4242-AA45-D9C41A91B7A8}" srcOrd="1" destOrd="0" presId="urn:microsoft.com/office/officeart/2016/7/layout/BasicLinearProcessNumbered"/>
    <dgm:cxn modelId="{C0D46DEF-D1F6-4562-A6FC-1E715EC499F5}" type="presOf" srcId="{9B414C32-3E8E-4641-864C-873DA07B61D6}" destId="{DD200E01-7189-46F8-BF07-150DF03F7815}" srcOrd="1" destOrd="0" presId="urn:microsoft.com/office/officeart/2016/7/layout/BasicLinearProcessNumbered"/>
    <dgm:cxn modelId="{4E3DA2EF-2A32-4105-83ED-A78BC5FBD221}" srcId="{F54D8703-334B-45F7-B5C8-F229A0B8B3E0}" destId="{9B414C32-3E8E-4641-864C-873DA07B61D6}" srcOrd="1" destOrd="0" parTransId="{FCEFD803-9686-451A-876A-D36A017F7ACF}" sibTransId="{8698AFBC-80D8-483A-963F-BA248D036EAA}"/>
    <dgm:cxn modelId="{F6A202F5-3787-4B2F-98C3-764F91211120}" type="presOf" srcId="{AD21E3C4-D2B3-4A14-9E4F-AEE68F479F5D}" destId="{E13BEB87-633A-4452-B581-2CD91887CE8F}" srcOrd="0" destOrd="0" presId="urn:microsoft.com/office/officeart/2016/7/layout/BasicLinearProcessNumbered"/>
    <dgm:cxn modelId="{4CFEB2BC-5EEB-4EDC-9967-A8D23FABFB00}" type="presParOf" srcId="{231086C3-768A-4101-BCF9-154EA6B5F8EF}" destId="{3D21A8FC-3C79-46E6-B25B-2B932139A15E}" srcOrd="0" destOrd="0" presId="urn:microsoft.com/office/officeart/2016/7/layout/BasicLinearProcessNumbered"/>
    <dgm:cxn modelId="{83775889-5E73-4D81-867E-6E220F01BA4E}" type="presParOf" srcId="{3D21A8FC-3C79-46E6-B25B-2B932139A15E}" destId="{D281552C-3AC0-416B-BFD5-AE6A26230FAB}" srcOrd="0" destOrd="0" presId="urn:microsoft.com/office/officeart/2016/7/layout/BasicLinearProcessNumbered"/>
    <dgm:cxn modelId="{EF856505-B970-4ACA-9C19-2F5DC178A7A7}" type="presParOf" srcId="{3D21A8FC-3C79-46E6-B25B-2B932139A15E}" destId="{E13BEB87-633A-4452-B581-2CD91887CE8F}" srcOrd="1" destOrd="0" presId="urn:microsoft.com/office/officeart/2016/7/layout/BasicLinearProcessNumbered"/>
    <dgm:cxn modelId="{26434531-94EA-4BD1-8C7D-EF947399B68B}" type="presParOf" srcId="{3D21A8FC-3C79-46E6-B25B-2B932139A15E}" destId="{CB1286B6-91D2-4F95-9643-97BDB289A9A3}" srcOrd="2" destOrd="0" presId="urn:microsoft.com/office/officeart/2016/7/layout/BasicLinearProcessNumbered"/>
    <dgm:cxn modelId="{72D7097B-341E-4BE0-9C5D-B428DFB8BA10}" type="presParOf" srcId="{3D21A8FC-3C79-46E6-B25B-2B932139A15E}" destId="{96C55E91-C174-4A27-B97F-509A196BB5D6}" srcOrd="3" destOrd="0" presId="urn:microsoft.com/office/officeart/2016/7/layout/BasicLinearProcessNumbered"/>
    <dgm:cxn modelId="{2F57CFB4-3249-47A2-840D-8EB9C9633D99}" type="presParOf" srcId="{231086C3-768A-4101-BCF9-154EA6B5F8EF}" destId="{9FB60F15-2B70-4EEE-BC78-19727AB6CD96}" srcOrd="1" destOrd="0" presId="urn:microsoft.com/office/officeart/2016/7/layout/BasicLinearProcessNumbered"/>
    <dgm:cxn modelId="{EADF494E-3489-44F4-8916-F47E715FB16A}" type="presParOf" srcId="{231086C3-768A-4101-BCF9-154EA6B5F8EF}" destId="{61F992F4-CE1B-44BD-ABE6-CA71E00C56A2}" srcOrd="2" destOrd="0" presId="urn:microsoft.com/office/officeart/2016/7/layout/BasicLinearProcessNumbered"/>
    <dgm:cxn modelId="{DF4519D7-7D95-41E8-BE03-DE28467ADDAB}" type="presParOf" srcId="{61F992F4-CE1B-44BD-ABE6-CA71E00C56A2}" destId="{75073597-BB08-443D-B948-01587C1F15CF}" srcOrd="0" destOrd="0" presId="urn:microsoft.com/office/officeart/2016/7/layout/BasicLinearProcessNumbered"/>
    <dgm:cxn modelId="{0CC30D79-B7E8-4110-8478-7A2D419A9DC0}" type="presParOf" srcId="{61F992F4-CE1B-44BD-ABE6-CA71E00C56A2}" destId="{1E440904-84C1-4A6E-8BCD-E15C2448CEC5}" srcOrd="1" destOrd="0" presId="urn:microsoft.com/office/officeart/2016/7/layout/BasicLinearProcessNumbered"/>
    <dgm:cxn modelId="{A69C3500-E4DA-4F2B-AC4A-BDAC55DF7AB8}" type="presParOf" srcId="{61F992F4-CE1B-44BD-ABE6-CA71E00C56A2}" destId="{E2E9D59A-496E-4133-BFCA-0C5EECE8D750}" srcOrd="2" destOrd="0" presId="urn:microsoft.com/office/officeart/2016/7/layout/BasicLinearProcessNumbered"/>
    <dgm:cxn modelId="{E208F24A-39A9-43D8-886E-E66A94A25466}" type="presParOf" srcId="{61F992F4-CE1B-44BD-ABE6-CA71E00C56A2}" destId="{DD200E01-7189-46F8-BF07-150DF03F7815}" srcOrd="3" destOrd="0" presId="urn:microsoft.com/office/officeart/2016/7/layout/BasicLinearProcessNumbered"/>
    <dgm:cxn modelId="{64882CF2-588A-4544-8DD5-65BD015D0ED2}" type="presParOf" srcId="{231086C3-768A-4101-BCF9-154EA6B5F8EF}" destId="{C31008FE-261D-437D-99F7-EB36CB6199A1}" srcOrd="3" destOrd="0" presId="urn:microsoft.com/office/officeart/2016/7/layout/BasicLinearProcessNumbered"/>
    <dgm:cxn modelId="{06400CB3-2B50-4233-A408-53DDF3A86035}" type="presParOf" srcId="{231086C3-768A-4101-BCF9-154EA6B5F8EF}" destId="{D22D5068-1272-49DF-8D05-26C1CAD4144B}" srcOrd="4" destOrd="0" presId="urn:microsoft.com/office/officeart/2016/7/layout/BasicLinearProcessNumbered"/>
    <dgm:cxn modelId="{517E6F25-9457-4882-B3D4-51FBD4DD5717}" type="presParOf" srcId="{D22D5068-1272-49DF-8D05-26C1CAD4144B}" destId="{C8A9F4C2-6FD5-47DE-BA64-74AF15345BDE}" srcOrd="0" destOrd="0" presId="urn:microsoft.com/office/officeart/2016/7/layout/BasicLinearProcessNumbered"/>
    <dgm:cxn modelId="{A32261D0-E0B1-49BA-938D-FDC34760B5B8}" type="presParOf" srcId="{D22D5068-1272-49DF-8D05-26C1CAD4144B}" destId="{F7CE8728-3278-4866-B253-82AC134F0409}" srcOrd="1" destOrd="0" presId="urn:microsoft.com/office/officeart/2016/7/layout/BasicLinearProcessNumbered"/>
    <dgm:cxn modelId="{0949F9B3-ADA0-4114-86A6-70FE00C71175}" type="presParOf" srcId="{D22D5068-1272-49DF-8D05-26C1CAD4144B}" destId="{B842E457-4EEA-430F-8115-15002CDBA4F3}" srcOrd="2" destOrd="0" presId="urn:microsoft.com/office/officeart/2016/7/layout/BasicLinearProcessNumbered"/>
    <dgm:cxn modelId="{D0C987C0-D277-4B06-B67D-5E4DA31C622F}" type="presParOf" srcId="{D22D5068-1272-49DF-8D05-26C1CAD4144B}" destId="{B5D9E1E5-D644-4609-949D-D812D8B54424}" srcOrd="3" destOrd="0" presId="urn:microsoft.com/office/officeart/2016/7/layout/BasicLinearProcessNumbered"/>
    <dgm:cxn modelId="{A7008C70-66FC-4EC2-9EE0-6676701A5C78}" type="presParOf" srcId="{231086C3-768A-4101-BCF9-154EA6B5F8EF}" destId="{C0EB33FF-7F1C-494A-A9C1-FCC9C2B3A5A6}" srcOrd="5" destOrd="0" presId="urn:microsoft.com/office/officeart/2016/7/layout/BasicLinearProcessNumbered"/>
    <dgm:cxn modelId="{4A523937-6C8A-4E67-8C91-1B4FEFDEB5E9}" type="presParOf" srcId="{231086C3-768A-4101-BCF9-154EA6B5F8EF}" destId="{4E12A542-FF2B-4C9A-9A70-2E7040573E20}" srcOrd="6" destOrd="0" presId="urn:microsoft.com/office/officeart/2016/7/layout/BasicLinearProcessNumbered"/>
    <dgm:cxn modelId="{76060F81-16F5-432C-9406-79D2091695D5}" type="presParOf" srcId="{4E12A542-FF2B-4C9A-9A70-2E7040573E20}" destId="{38461677-6DAF-4FF0-9E6B-78E1148C540E}" srcOrd="0" destOrd="0" presId="urn:microsoft.com/office/officeart/2016/7/layout/BasicLinearProcessNumbered"/>
    <dgm:cxn modelId="{D2E9EE14-FACA-4784-8392-3ABC0FF5D8CC}" type="presParOf" srcId="{4E12A542-FF2B-4C9A-9A70-2E7040573E20}" destId="{6D728D38-F8AD-4E20-AE13-C14F17BF70E1}" srcOrd="1" destOrd="0" presId="urn:microsoft.com/office/officeart/2016/7/layout/BasicLinearProcessNumbered"/>
    <dgm:cxn modelId="{E4FB35F2-F7AA-40E0-B0A4-EDA5EEB92A1B}" type="presParOf" srcId="{4E12A542-FF2B-4C9A-9A70-2E7040573E20}" destId="{D1BF5BB7-E474-4219-AD80-4B7F11409B52}" srcOrd="2" destOrd="0" presId="urn:microsoft.com/office/officeart/2016/7/layout/BasicLinearProcessNumbered"/>
    <dgm:cxn modelId="{EB3C23C1-B9D1-444F-BB8D-1A7F85B8ADE8}" type="presParOf" srcId="{4E12A542-FF2B-4C9A-9A70-2E7040573E20}" destId="{A44B09BC-0617-4242-AA45-D9C41A91B7A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7DED64-507C-4F53-A778-17F0ECEA224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1_2" csCatId="accent1" phldr="1"/>
      <dgm:spPr/>
      <dgm:t>
        <a:bodyPr/>
        <a:lstStyle/>
        <a:p>
          <a:endParaRPr lang="en-US"/>
        </a:p>
      </dgm:t>
    </dgm:pt>
    <dgm:pt modelId="{08323565-63EA-4ABE-8C12-769E871988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Engagement Rate =</a:t>
          </a:r>
          <a:r>
            <a:rPr lang="en-US"/>
            <a:t> minimum of 70% of Desktop and 80% of Mobile users</a:t>
          </a:r>
        </a:p>
      </dgm:t>
    </dgm:pt>
    <dgm:pt modelId="{972BF470-9596-4254-A007-AA65D0B7A478}" type="parTrans" cxnId="{2A6D7458-CFE5-47AA-A095-134B86E8497E}">
      <dgm:prSet/>
      <dgm:spPr/>
      <dgm:t>
        <a:bodyPr/>
        <a:lstStyle/>
        <a:p>
          <a:endParaRPr lang="en-US"/>
        </a:p>
      </dgm:t>
    </dgm:pt>
    <dgm:pt modelId="{8A4BC5A5-0581-4FBF-9DE3-A9A12886D2A8}" type="sibTrans" cxnId="{2A6D7458-CFE5-47AA-A095-134B86E8497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87EA024-75FF-4B2B-BBB7-16DF00A9BC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Average Engagement Time =</a:t>
          </a:r>
          <a:r>
            <a:rPr lang="en-US"/>
            <a:t> Minimum engagement time 0f 60sec with optimum conversion</a:t>
          </a:r>
        </a:p>
      </dgm:t>
    </dgm:pt>
    <dgm:pt modelId="{6F8CE938-0BA9-4E39-B6F3-C965848E486D}" type="parTrans" cxnId="{A9C43E22-84D4-4A4D-B5DA-B0F3A7FD6019}">
      <dgm:prSet/>
      <dgm:spPr/>
      <dgm:t>
        <a:bodyPr/>
        <a:lstStyle/>
        <a:p>
          <a:endParaRPr lang="en-US"/>
        </a:p>
      </dgm:t>
    </dgm:pt>
    <dgm:pt modelId="{F7700CC1-35BE-4618-B2E7-F62F3FAAD8A7}" type="sibTrans" cxnId="{A9C43E22-84D4-4A4D-B5DA-B0F3A7FD60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7B21988-20CC-4EFB-B02F-E9D3067F87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Bounce Rate =</a:t>
          </a:r>
          <a:r>
            <a:rPr lang="en-US"/>
            <a:t> minimum of 20-30%. it should be introduced for tracking, performance, optimization, and feedback on the webpage.</a:t>
          </a:r>
        </a:p>
      </dgm:t>
    </dgm:pt>
    <dgm:pt modelId="{A642B3B0-BEA2-4A6E-A30B-AAB788D51EA9}" type="parTrans" cxnId="{C213E476-832C-432A-947B-1B271376F8F4}">
      <dgm:prSet/>
      <dgm:spPr/>
      <dgm:t>
        <a:bodyPr/>
        <a:lstStyle/>
        <a:p>
          <a:endParaRPr lang="en-US"/>
        </a:p>
      </dgm:t>
    </dgm:pt>
    <dgm:pt modelId="{16F077FA-A2D7-465F-A824-92E61E0644BD}" type="sibTrans" cxnId="{C213E476-832C-432A-947B-1B271376F8F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F0AADF7-FA26-45BC-A814-5298068119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Conversion Rate =</a:t>
          </a:r>
          <a:r>
            <a:rPr lang="en-US"/>
            <a:t> minimum of 10% of desktop and 15% of Mobile users.</a:t>
          </a:r>
        </a:p>
      </dgm:t>
    </dgm:pt>
    <dgm:pt modelId="{CBC2E0DD-768B-41BA-866E-07FC18640F89}" type="parTrans" cxnId="{BD4B83B0-7FEC-4DF7-9751-8321EB91B064}">
      <dgm:prSet/>
      <dgm:spPr/>
      <dgm:t>
        <a:bodyPr/>
        <a:lstStyle/>
        <a:p>
          <a:endParaRPr lang="en-US"/>
        </a:p>
      </dgm:t>
    </dgm:pt>
    <dgm:pt modelId="{1F8AB41A-1990-42ED-A375-2E8FECFB9444}" type="sibTrans" cxnId="{BD4B83B0-7FEC-4DF7-9751-8321EB91B064}">
      <dgm:prSet/>
      <dgm:spPr/>
      <dgm:t>
        <a:bodyPr/>
        <a:lstStyle/>
        <a:p>
          <a:endParaRPr lang="en-US"/>
        </a:p>
      </dgm:t>
    </dgm:pt>
    <dgm:pt modelId="{36708418-9DB7-486C-A879-C7A5C092FBE1}" type="pres">
      <dgm:prSet presAssocID="{597DED64-507C-4F53-A778-17F0ECEA2243}" presName="root" presStyleCnt="0">
        <dgm:presLayoutVars>
          <dgm:dir/>
          <dgm:resizeHandles val="exact"/>
        </dgm:presLayoutVars>
      </dgm:prSet>
      <dgm:spPr/>
    </dgm:pt>
    <dgm:pt modelId="{80687257-CE32-48FF-BCD3-F0167520307F}" type="pres">
      <dgm:prSet presAssocID="{597DED64-507C-4F53-A778-17F0ECEA2243}" presName="container" presStyleCnt="0">
        <dgm:presLayoutVars>
          <dgm:dir/>
          <dgm:resizeHandles val="exact"/>
        </dgm:presLayoutVars>
      </dgm:prSet>
      <dgm:spPr/>
    </dgm:pt>
    <dgm:pt modelId="{774FD900-4F32-434B-AAD3-9CCEFB69C7BF}" type="pres">
      <dgm:prSet presAssocID="{08323565-63EA-4ABE-8C12-769E87198831}" presName="compNode" presStyleCnt="0"/>
      <dgm:spPr/>
    </dgm:pt>
    <dgm:pt modelId="{0EF10351-FD55-4949-81B6-B0A22B2B9586}" type="pres">
      <dgm:prSet presAssocID="{08323565-63EA-4ABE-8C12-769E87198831}" presName="iconBgRect" presStyleLbl="bgShp" presStyleIdx="0" presStyleCnt="4"/>
      <dgm:spPr/>
    </dgm:pt>
    <dgm:pt modelId="{DBD3EA25-7193-451D-B32E-5EC122847C50}" type="pres">
      <dgm:prSet presAssocID="{08323565-63EA-4ABE-8C12-769E87198831}" presName="iconRect" presStyleLbl="node1" presStyleIdx="0" presStyleCnt="4" custLinFactNeighborX="-541" custLinFactNeighborY="-597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BFC4B965-4FCD-4A14-AD99-12DD6E638087}" type="pres">
      <dgm:prSet presAssocID="{08323565-63EA-4ABE-8C12-769E87198831}" presName="spaceRect" presStyleCnt="0"/>
      <dgm:spPr/>
    </dgm:pt>
    <dgm:pt modelId="{756EBB04-4E7D-428B-826B-AD18A3ADD484}" type="pres">
      <dgm:prSet presAssocID="{08323565-63EA-4ABE-8C12-769E87198831}" presName="textRect" presStyleLbl="revTx" presStyleIdx="0" presStyleCnt="4" custLinFactNeighborX="519" custLinFactNeighborY="-11093">
        <dgm:presLayoutVars>
          <dgm:chMax val="1"/>
          <dgm:chPref val="1"/>
        </dgm:presLayoutVars>
      </dgm:prSet>
      <dgm:spPr/>
    </dgm:pt>
    <dgm:pt modelId="{47DF18A2-48FC-475F-A5FB-C2A502209BBA}" type="pres">
      <dgm:prSet presAssocID="{8A4BC5A5-0581-4FBF-9DE3-A9A12886D2A8}" presName="sibTrans" presStyleLbl="sibTrans2D1" presStyleIdx="0" presStyleCnt="0"/>
      <dgm:spPr/>
    </dgm:pt>
    <dgm:pt modelId="{FB18BA90-0F49-46BB-8721-CB56807EB0E9}" type="pres">
      <dgm:prSet presAssocID="{587EA024-75FF-4B2B-BBB7-16DF00A9BCC0}" presName="compNode" presStyleCnt="0"/>
      <dgm:spPr/>
    </dgm:pt>
    <dgm:pt modelId="{C0FE023F-6EB0-462C-89C3-4012732BF498}" type="pres">
      <dgm:prSet presAssocID="{587EA024-75FF-4B2B-BBB7-16DF00A9BCC0}" presName="iconBgRect" presStyleLbl="bgShp" presStyleIdx="1" presStyleCnt="4"/>
      <dgm:spPr/>
    </dgm:pt>
    <dgm:pt modelId="{90F70C8A-8C3F-42B3-8ACE-17ACD6E0250F}" type="pres">
      <dgm:prSet presAssocID="{587EA024-75FF-4B2B-BBB7-16DF00A9BCC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C69577E-718D-4B9A-8722-E07C70C115A1}" type="pres">
      <dgm:prSet presAssocID="{587EA024-75FF-4B2B-BBB7-16DF00A9BCC0}" presName="spaceRect" presStyleCnt="0"/>
      <dgm:spPr/>
    </dgm:pt>
    <dgm:pt modelId="{DDDD7404-C9DE-4043-8BA6-3681ABBEE418}" type="pres">
      <dgm:prSet presAssocID="{587EA024-75FF-4B2B-BBB7-16DF00A9BCC0}" presName="textRect" presStyleLbl="revTx" presStyleIdx="1" presStyleCnt="4" custLinFactNeighborX="1375" custLinFactNeighborY="-15186">
        <dgm:presLayoutVars>
          <dgm:chMax val="1"/>
          <dgm:chPref val="1"/>
        </dgm:presLayoutVars>
      </dgm:prSet>
      <dgm:spPr/>
    </dgm:pt>
    <dgm:pt modelId="{4A08349E-ECE9-4C45-959E-DDD93AF366EE}" type="pres">
      <dgm:prSet presAssocID="{F7700CC1-35BE-4618-B2E7-F62F3FAAD8A7}" presName="sibTrans" presStyleLbl="sibTrans2D1" presStyleIdx="0" presStyleCnt="0"/>
      <dgm:spPr/>
    </dgm:pt>
    <dgm:pt modelId="{1ECC89D4-A72E-476E-9507-C37D8F88E494}" type="pres">
      <dgm:prSet presAssocID="{67B21988-20CC-4EFB-B02F-E9D3067F87FD}" presName="compNode" presStyleCnt="0"/>
      <dgm:spPr/>
    </dgm:pt>
    <dgm:pt modelId="{604EB960-125C-4BE9-96B6-66552912DD22}" type="pres">
      <dgm:prSet presAssocID="{67B21988-20CC-4EFB-B02F-E9D3067F87FD}" presName="iconBgRect" presStyleLbl="bgShp" presStyleIdx="2" presStyleCnt="4"/>
      <dgm:spPr/>
    </dgm:pt>
    <dgm:pt modelId="{0BC26E0D-6FAA-498D-854E-7A893B05A8D8}" type="pres">
      <dgm:prSet presAssocID="{67B21988-20CC-4EFB-B02F-E9D3067F87F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se"/>
        </a:ext>
      </dgm:extLst>
    </dgm:pt>
    <dgm:pt modelId="{445D9482-88B0-4A7E-A80C-D16F805C880E}" type="pres">
      <dgm:prSet presAssocID="{67B21988-20CC-4EFB-B02F-E9D3067F87FD}" presName="spaceRect" presStyleCnt="0"/>
      <dgm:spPr/>
    </dgm:pt>
    <dgm:pt modelId="{F6FE00ED-9094-48CB-8D85-CAB68140A701}" type="pres">
      <dgm:prSet presAssocID="{67B21988-20CC-4EFB-B02F-E9D3067F87FD}" presName="textRect" presStyleLbl="revTx" presStyleIdx="2" presStyleCnt="4" custLinFactNeighborX="-3145" custLinFactNeighborY="90282">
        <dgm:presLayoutVars>
          <dgm:chMax val="1"/>
          <dgm:chPref val="1"/>
        </dgm:presLayoutVars>
      </dgm:prSet>
      <dgm:spPr/>
    </dgm:pt>
    <dgm:pt modelId="{A285AAF8-29FC-478C-8151-A55E2BB7292D}" type="pres">
      <dgm:prSet presAssocID="{16F077FA-A2D7-465F-A824-92E61E0644BD}" presName="sibTrans" presStyleLbl="sibTrans2D1" presStyleIdx="0" presStyleCnt="0"/>
      <dgm:spPr/>
    </dgm:pt>
    <dgm:pt modelId="{DE975D09-8832-4F54-A5C7-62F26F2D8CBE}" type="pres">
      <dgm:prSet presAssocID="{AF0AADF7-FA26-45BC-A814-5298068119E6}" presName="compNode" presStyleCnt="0"/>
      <dgm:spPr/>
    </dgm:pt>
    <dgm:pt modelId="{32F7BD37-E5A8-495E-AD6C-DCC3732D1268}" type="pres">
      <dgm:prSet presAssocID="{AF0AADF7-FA26-45BC-A814-5298068119E6}" presName="iconBgRect" presStyleLbl="bgShp" presStyleIdx="3" presStyleCnt="4" custLinFactNeighborX="-4602" custLinFactNeighborY="1352"/>
      <dgm:spPr/>
    </dgm:pt>
    <dgm:pt modelId="{23BA062B-2CF2-487B-8EE6-E2E3B3AB995D}" type="pres">
      <dgm:prSet presAssocID="{AF0AADF7-FA26-45BC-A814-5298068119E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54B10DE2-57F5-4178-BA25-E882D1C1DBC1}" type="pres">
      <dgm:prSet presAssocID="{AF0AADF7-FA26-45BC-A814-5298068119E6}" presName="spaceRect" presStyleCnt="0"/>
      <dgm:spPr/>
    </dgm:pt>
    <dgm:pt modelId="{6DDBD996-D909-4440-BC76-5546C3784054}" type="pres">
      <dgm:prSet presAssocID="{AF0AADF7-FA26-45BC-A814-5298068119E6}" presName="textRect" presStyleLbl="revTx" presStyleIdx="3" presStyleCnt="4" custLinFactNeighborX="-4353" custLinFactNeighborY="44872">
        <dgm:presLayoutVars>
          <dgm:chMax val="1"/>
          <dgm:chPref val="1"/>
        </dgm:presLayoutVars>
      </dgm:prSet>
      <dgm:spPr/>
    </dgm:pt>
  </dgm:ptLst>
  <dgm:cxnLst>
    <dgm:cxn modelId="{A9C43E22-84D4-4A4D-B5DA-B0F3A7FD6019}" srcId="{597DED64-507C-4F53-A778-17F0ECEA2243}" destId="{587EA024-75FF-4B2B-BBB7-16DF00A9BCC0}" srcOrd="1" destOrd="0" parTransId="{6F8CE938-0BA9-4E39-B6F3-C965848E486D}" sibTransId="{F7700CC1-35BE-4618-B2E7-F62F3FAAD8A7}"/>
    <dgm:cxn modelId="{F0165523-01F3-4496-93E9-FE2E60EAB80E}" type="presOf" srcId="{587EA024-75FF-4B2B-BBB7-16DF00A9BCC0}" destId="{DDDD7404-C9DE-4043-8BA6-3681ABBEE418}" srcOrd="0" destOrd="0" presId="urn:microsoft.com/office/officeart/2018/2/layout/IconCircleList"/>
    <dgm:cxn modelId="{9FB31E44-8DF8-4998-905E-28892FC91793}" type="presOf" srcId="{AF0AADF7-FA26-45BC-A814-5298068119E6}" destId="{6DDBD996-D909-4440-BC76-5546C3784054}" srcOrd="0" destOrd="0" presId="urn:microsoft.com/office/officeart/2018/2/layout/IconCircleList"/>
    <dgm:cxn modelId="{E57DA047-218D-44BE-A98B-551AE6F76474}" type="presOf" srcId="{08323565-63EA-4ABE-8C12-769E87198831}" destId="{756EBB04-4E7D-428B-826B-AD18A3ADD484}" srcOrd="0" destOrd="0" presId="urn:microsoft.com/office/officeart/2018/2/layout/IconCircleList"/>
    <dgm:cxn modelId="{CDDC5B6A-EC9A-4ADE-A01A-50F307A6A910}" type="presOf" srcId="{597DED64-507C-4F53-A778-17F0ECEA2243}" destId="{36708418-9DB7-486C-A879-C7A5C092FBE1}" srcOrd="0" destOrd="0" presId="urn:microsoft.com/office/officeart/2018/2/layout/IconCircleList"/>
    <dgm:cxn modelId="{C213E476-832C-432A-947B-1B271376F8F4}" srcId="{597DED64-507C-4F53-A778-17F0ECEA2243}" destId="{67B21988-20CC-4EFB-B02F-E9D3067F87FD}" srcOrd="2" destOrd="0" parTransId="{A642B3B0-BEA2-4A6E-A30B-AAB788D51EA9}" sibTransId="{16F077FA-A2D7-465F-A824-92E61E0644BD}"/>
    <dgm:cxn modelId="{2A6D7458-CFE5-47AA-A095-134B86E8497E}" srcId="{597DED64-507C-4F53-A778-17F0ECEA2243}" destId="{08323565-63EA-4ABE-8C12-769E87198831}" srcOrd="0" destOrd="0" parTransId="{972BF470-9596-4254-A007-AA65D0B7A478}" sibTransId="{8A4BC5A5-0581-4FBF-9DE3-A9A12886D2A8}"/>
    <dgm:cxn modelId="{6E385A7B-7C23-401A-A375-55C647164FBA}" type="presOf" srcId="{67B21988-20CC-4EFB-B02F-E9D3067F87FD}" destId="{F6FE00ED-9094-48CB-8D85-CAB68140A701}" srcOrd="0" destOrd="0" presId="urn:microsoft.com/office/officeart/2018/2/layout/IconCircleList"/>
    <dgm:cxn modelId="{BD4B83B0-7FEC-4DF7-9751-8321EB91B064}" srcId="{597DED64-507C-4F53-A778-17F0ECEA2243}" destId="{AF0AADF7-FA26-45BC-A814-5298068119E6}" srcOrd="3" destOrd="0" parTransId="{CBC2E0DD-768B-41BA-866E-07FC18640F89}" sibTransId="{1F8AB41A-1990-42ED-A375-2E8FECFB9444}"/>
    <dgm:cxn modelId="{1EE359BC-7B59-4179-BE67-D30C5B05B0CF}" type="presOf" srcId="{8A4BC5A5-0581-4FBF-9DE3-A9A12886D2A8}" destId="{47DF18A2-48FC-475F-A5FB-C2A502209BBA}" srcOrd="0" destOrd="0" presId="urn:microsoft.com/office/officeart/2018/2/layout/IconCircleList"/>
    <dgm:cxn modelId="{2963F8C5-63FB-4887-B526-1AE1E2CEDA1B}" type="presOf" srcId="{F7700CC1-35BE-4618-B2E7-F62F3FAAD8A7}" destId="{4A08349E-ECE9-4C45-959E-DDD93AF366EE}" srcOrd="0" destOrd="0" presId="urn:microsoft.com/office/officeart/2018/2/layout/IconCircleList"/>
    <dgm:cxn modelId="{187F44F8-0629-4A74-93F3-1F5AE7C8DC1D}" type="presOf" srcId="{16F077FA-A2D7-465F-A824-92E61E0644BD}" destId="{A285AAF8-29FC-478C-8151-A55E2BB7292D}" srcOrd="0" destOrd="0" presId="urn:microsoft.com/office/officeart/2018/2/layout/IconCircleList"/>
    <dgm:cxn modelId="{7D5406A5-7D98-4FA3-B4AD-EDDA7E7DB939}" type="presParOf" srcId="{36708418-9DB7-486C-A879-C7A5C092FBE1}" destId="{80687257-CE32-48FF-BCD3-F0167520307F}" srcOrd="0" destOrd="0" presId="urn:microsoft.com/office/officeart/2018/2/layout/IconCircleList"/>
    <dgm:cxn modelId="{4C8FFB12-C1E8-4F0B-AB49-1CA5E0A8B8C3}" type="presParOf" srcId="{80687257-CE32-48FF-BCD3-F0167520307F}" destId="{774FD900-4F32-434B-AAD3-9CCEFB69C7BF}" srcOrd="0" destOrd="0" presId="urn:microsoft.com/office/officeart/2018/2/layout/IconCircleList"/>
    <dgm:cxn modelId="{67965415-1E83-4FF8-BE83-2B1B8D58082B}" type="presParOf" srcId="{774FD900-4F32-434B-AAD3-9CCEFB69C7BF}" destId="{0EF10351-FD55-4949-81B6-B0A22B2B9586}" srcOrd="0" destOrd="0" presId="urn:microsoft.com/office/officeart/2018/2/layout/IconCircleList"/>
    <dgm:cxn modelId="{7739A295-0F51-4E8B-8131-64F640F8DC9C}" type="presParOf" srcId="{774FD900-4F32-434B-AAD3-9CCEFB69C7BF}" destId="{DBD3EA25-7193-451D-B32E-5EC122847C50}" srcOrd="1" destOrd="0" presId="urn:microsoft.com/office/officeart/2018/2/layout/IconCircleList"/>
    <dgm:cxn modelId="{5B7F4276-C96D-4D8C-9838-3F5ECB29572C}" type="presParOf" srcId="{774FD900-4F32-434B-AAD3-9CCEFB69C7BF}" destId="{BFC4B965-4FCD-4A14-AD99-12DD6E638087}" srcOrd="2" destOrd="0" presId="urn:microsoft.com/office/officeart/2018/2/layout/IconCircleList"/>
    <dgm:cxn modelId="{AB46D759-1299-472A-838A-BB02768EBA10}" type="presParOf" srcId="{774FD900-4F32-434B-AAD3-9CCEFB69C7BF}" destId="{756EBB04-4E7D-428B-826B-AD18A3ADD484}" srcOrd="3" destOrd="0" presId="urn:microsoft.com/office/officeart/2018/2/layout/IconCircleList"/>
    <dgm:cxn modelId="{463A13F0-1246-4A13-9FED-FFA99B886D5E}" type="presParOf" srcId="{80687257-CE32-48FF-BCD3-F0167520307F}" destId="{47DF18A2-48FC-475F-A5FB-C2A502209BBA}" srcOrd="1" destOrd="0" presId="urn:microsoft.com/office/officeart/2018/2/layout/IconCircleList"/>
    <dgm:cxn modelId="{DF5C9DC0-DB45-4E3C-9EE5-46EC1BDA95F7}" type="presParOf" srcId="{80687257-CE32-48FF-BCD3-F0167520307F}" destId="{FB18BA90-0F49-46BB-8721-CB56807EB0E9}" srcOrd="2" destOrd="0" presId="urn:microsoft.com/office/officeart/2018/2/layout/IconCircleList"/>
    <dgm:cxn modelId="{266974D4-A523-4B15-90DB-7D3FCB4A75E3}" type="presParOf" srcId="{FB18BA90-0F49-46BB-8721-CB56807EB0E9}" destId="{C0FE023F-6EB0-462C-89C3-4012732BF498}" srcOrd="0" destOrd="0" presId="urn:microsoft.com/office/officeart/2018/2/layout/IconCircleList"/>
    <dgm:cxn modelId="{197B6533-4817-48D9-B32B-9827792F12CC}" type="presParOf" srcId="{FB18BA90-0F49-46BB-8721-CB56807EB0E9}" destId="{90F70C8A-8C3F-42B3-8ACE-17ACD6E0250F}" srcOrd="1" destOrd="0" presId="urn:microsoft.com/office/officeart/2018/2/layout/IconCircleList"/>
    <dgm:cxn modelId="{50B75FFD-431B-4CEF-99FC-5BC301A52E3D}" type="presParOf" srcId="{FB18BA90-0F49-46BB-8721-CB56807EB0E9}" destId="{4C69577E-718D-4B9A-8722-E07C70C115A1}" srcOrd="2" destOrd="0" presId="urn:microsoft.com/office/officeart/2018/2/layout/IconCircleList"/>
    <dgm:cxn modelId="{BC6B8495-BEE0-48AC-94EB-A20425200FFD}" type="presParOf" srcId="{FB18BA90-0F49-46BB-8721-CB56807EB0E9}" destId="{DDDD7404-C9DE-4043-8BA6-3681ABBEE418}" srcOrd="3" destOrd="0" presId="urn:microsoft.com/office/officeart/2018/2/layout/IconCircleList"/>
    <dgm:cxn modelId="{CE3AB09A-2F74-4946-8421-5B55AC7EB7EA}" type="presParOf" srcId="{80687257-CE32-48FF-BCD3-F0167520307F}" destId="{4A08349E-ECE9-4C45-959E-DDD93AF366EE}" srcOrd="3" destOrd="0" presId="urn:microsoft.com/office/officeart/2018/2/layout/IconCircleList"/>
    <dgm:cxn modelId="{8CEBB60A-A157-4E77-AB88-C1B36D6CB25A}" type="presParOf" srcId="{80687257-CE32-48FF-BCD3-F0167520307F}" destId="{1ECC89D4-A72E-476E-9507-C37D8F88E494}" srcOrd="4" destOrd="0" presId="urn:microsoft.com/office/officeart/2018/2/layout/IconCircleList"/>
    <dgm:cxn modelId="{F98D859A-2761-4D87-98A9-A0F1F08ED2AB}" type="presParOf" srcId="{1ECC89D4-A72E-476E-9507-C37D8F88E494}" destId="{604EB960-125C-4BE9-96B6-66552912DD22}" srcOrd="0" destOrd="0" presId="urn:microsoft.com/office/officeart/2018/2/layout/IconCircleList"/>
    <dgm:cxn modelId="{88546DDA-9755-4167-BD97-83E9D34F7FA0}" type="presParOf" srcId="{1ECC89D4-A72E-476E-9507-C37D8F88E494}" destId="{0BC26E0D-6FAA-498D-854E-7A893B05A8D8}" srcOrd="1" destOrd="0" presId="urn:microsoft.com/office/officeart/2018/2/layout/IconCircleList"/>
    <dgm:cxn modelId="{B2F1E601-A441-4EE5-A0FB-DABCFB3D4747}" type="presParOf" srcId="{1ECC89D4-A72E-476E-9507-C37D8F88E494}" destId="{445D9482-88B0-4A7E-A80C-D16F805C880E}" srcOrd="2" destOrd="0" presId="urn:microsoft.com/office/officeart/2018/2/layout/IconCircleList"/>
    <dgm:cxn modelId="{992416A0-1324-4A7A-AB41-B983127354D4}" type="presParOf" srcId="{1ECC89D4-A72E-476E-9507-C37D8F88E494}" destId="{F6FE00ED-9094-48CB-8D85-CAB68140A701}" srcOrd="3" destOrd="0" presId="urn:microsoft.com/office/officeart/2018/2/layout/IconCircleList"/>
    <dgm:cxn modelId="{9D79C896-BDEB-4155-82C2-24A71169F8A8}" type="presParOf" srcId="{80687257-CE32-48FF-BCD3-F0167520307F}" destId="{A285AAF8-29FC-478C-8151-A55E2BB7292D}" srcOrd="5" destOrd="0" presId="urn:microsoft.com/office/officeart/2018/2/layout/IconCircleList"/>
    <dgm:cxn modelId="{39F3C766-FFB7-404F-9C48-FC4DED0E5E32}" type="presParOf" srcId="{80687257-CE32-48FF-BCD3-F0167520307F}" destId="{DE975D09-8832-4F54-A5C7-62F26F2D8CBE}" srcOrd="6" destOrd="0" presId="urn:microsoft.com/office/officeart/2018/2/layout/IconCircleList"/>
    <dgm:cxn modelId="{167ADD66-F994-4035-8FF8-FFFFD38E6CF2}" type="presParOf" srcId="{DE975D09-8832-4F54-A5C7-62F26F2D8CBE}" destId="{32F7BD37-E5A8-495E-AD6C-DCC3732D1268}" srcOrd="0" destOrd="0" presId="urn:microsoft.com/office/officeart/2018/2/layout/IconCircleList"/>
    <dgm:cxn modelId="{BE3647DC-8E56-4565-A11D-E73FC8A79CFD}" type="presParOf" srcId="{DE975D09-8832-4F54-A5C7-62F26F2D8CBE}" destId="{23BA062B-2CF2-487B-8EE6-E2E3B3AB995D}" srcOrd="1" destOrd="0" presId="urn:microsoft.com/office/officeart/2018/2/layout/IconCircleList"/>
    <dgm:cxn modelId="{3846CFC3-1DC1-4376-A59C-52094D9C7171}" type="presParOf" srcId="{DE975D09-8832-4F54-A5C7-62F26F2D8CBE}" destId="{54B10DE2-57F5-4178-BA25-E882D1C1DBC1}" srcOrd="2" destOrd="0" presId="urn:microsoft.com/office/officeart/2018/2/layout/IconCircleList"/>
    <dgm:cxn modelId="{078E99B7-B7F2-4BFC-BBEA-7F35DEBD91C6}" type="presParOf" srcId="{DE975D09-8832-4F54-A5C7-62F26F2D8CBE}" destId="{6DDBD996-D909-4440-BC76-5546C378405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DFD094-32FD-4E68-A713-C0A0FA723F3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D24599-2AFD-4A34-876D-C7BE9DFCB3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Google Analytics collects data from websites and apps to create reports that provide </a:t>
          </a:r>
          <a:r>
            <a:rPr lang="en-US" b="1"/>
            <a:t>insights</a:t>
          </a:r>
          <a:r>
            <a:rPr lang="en-US"/>
            <a:t> into business. </a:t>
          </a:r>
        </a:p>
      </dgm:t>
    </dgm:pt>
    <dgm:pt modelId="{0344E2C9-11D8-435A-ADA8-ACE48840D228}" type="parTrans" cxnId="{434E48F5-0067-4A84-92FD-3CDE963D7B12}">
      <dgm:prSet/>
      <dgm:spPr/>
      <dgm:t>
        <a:bodyPr/>
        <a:lstStyle/>
        <a:p>
          <a:endParaRPr lang="en-US"/>
        </a:p>
      </dgm:t>
    </dgm:pt>
    <dgm:pt modelId="{F8D91CC3-B774-456C-B7D6-8922EF131967}" type="sibTrans" cxnId="{434E48F5-0067-4A84-92FD-3CDE963D7B12}">
      <dgm:prSet/>
      <dgm:spPr/>
      <dgm:t>
        <a:bodyPr/>
        <a:lstStyle/>
        <a:p>
          <a:endParaRPr lang="en-US"/>
        </a:p>
      </dgm:t>
    </dgm:pt>
    <dgm:pt modelId="{043D6B1B-1651-42A1-A275-8C00F846D0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You can use </a:t>
          </a:r>
          <a:r>
            <a:rPr lang="en-US" b="1"/>
            <a:t>reports</a:t>
          </a:r>
          <a:r>
            <a:rPr lang="en-US"/>
            <a:t> to monitor </a:t>
          </a:r>
          <a:r>
            <a:rPr lang="en-US" b="1"/>
            <a:t>traffic</a:t>
          </a:r>
          <a:r>
            <a:rPr lang="en-US"/>
            <a:t>, </a:t>
          </a:r>
          <a:r>
            <a:rPr lang="en-US" b="1"/>
            <a:t>investigate data</a:t>
          </a:r>
          <a:r>
            <a:rPr lang="en-US"/>
            <a:t>, and </a:t>
          </a:r>
          <a:r>
            <a:rPr lang="en-US" b="1"/>
            <a:t>understand </a:t>
          </a:r>
          <a:r>
            <a:rPr lang="en-US"/>
            <a:t>users and their </a:t>
          </a:r>
          <a:r>
            <a:rPr lang="en-US" b="1"/>
            <a:t>activities</a:t>
          </a:r>
          <a:r>
            <a:rPr lang="en-US"/>
            <a:t>.</a:t>
          </a:r>
        </a:p>
      </dgm:t>
    </dgm:pt>
    <dgm:pt modelId="{F64042E9-78C9-4A68-B7A0-7622822BB62A}" type="parTrans" cxnId="{1DF19446-D9CF-4AA7-8E64-644109B3E7AA}">
      <dgm:prSet/>
      <dgm:spPr/>
      <dgm:t>
        <a:bodyPr/>
        <a:lstStyle/>
        <a:p>
          <a:endParaRPr lang="en-US"/>
        </a:p>
      </dgm:t>
    </dgm:pt>
    <dgm:pt modelId="{4EC583FB-D597-497C-8C49-090A2981417D}" type="sibTrans" cxnId="{1DF19446-D9CF-4AA7-8E64-644109B3E7AA}">
      <dgm:prSet/>
      <dgm:spPr/>
      <dgm:t>
        <a:bodyPr/>
        <a:lstStyle/>
        <a:p>
          <a:endParaRPr lang="en-US"/>
        </a:p>
      </dgm:t>
    </dgm:pt>
    <dgm:pt modelId="{B8136E5B-E247-4153-98AD-E442135060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11</a:t>
          </a:r>
          <a:r>
            <a:rPr lang="en-US" dirty="0"/>
            <a:t> </a:t>
          </a:r>
          <a:r>
            <a:rPr lang="en-US" b="1" dirty="0"/>
            <a:t>types</a:t>
          </a:r>
          <a:r>
            <a:rPr lang="en-US" dirty="0"/>
            <a:t> of </a:t>
          </a:r>
          <a:r>
            <a:rPr lang="en-US" b="1" dirty="0"/>
            <a:t>browsers</a:t>
          </a:r>
          <a:r>
            <a:rPr lang="en-US" dirty="0"/>
            <a:t> were used to visit </a:t>
          </a:r>
          <a:r>
            <a:rPr lang="en-US" b="1" dirty="0"/>
            <a:t>Digital Echoes</a:t>
          </a:r>
          <a:r>
            <a:rPr lang="en-US" dirty="0"/>
            <a:t>’/</a:t>
          </a:r>
          <a:r>
            <a:rPr lang="en-US" b="1" dirty="0"/>
            <a:t>Clients’</a:t>
          </a:r>
          <a:r>
            <a:rPr lang="en-US" dirty="0"/>
            <a:t> website over the course of </a:t>
          </a:r>
          <a:r>
            <a:rPr lang="en-US" b="1" dirty="0"/>
            <a:t>5 months(Jan-May)</a:t>
          </a:r>
          <a:r>
            <a:rPr lang="en-US" dirty="0"/>
            <a:t>.</a:t>
          </a:r>
        </a:p>
      </dgm:t>
    </dgm:pt>
    <dgm:pt modelId="{1CEC51E1-84EA-4D60-B524-1E02965DB5BB}" type="parTrans" cxnId="{25FCD0D0-D5DB-4EAF-90C2-01E224B7C0D5}">
      <dgm:prSet/>
      <dgm:spPr/>
      <dgm:t>
        <a:bodyPr/>
        <a:lstStyle/>
        <a:p>
          <a:endParaRPr lang="en-US"/>
        </a:p>
      </dgm:t>
    </dgm:pt>
    <dgm:pt modelId="{D923FCED-EA52-449C-A6CA-825EF30707A4}" type="sibTrans" cxnId="{25FCD0D0-D5DB-4EAF-90C2-01E224B7C0D5}">
      <dgm:prSet/>
      <dgm:spPr/>
      <dgm:t>
        <a:bodyPr/>
        <a:lstStyle/>
        <a:p>
          <a:endParaRPr lang="en-US"/>
        </a:p>
      </dgm:t>
    </dgm:pt>
    <dgm:pt modelId="{D97FE085-0BD2-4629-B1FD-A27522ACEB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There are </a:t>
          </a:r>
          <a:r>
            <a:rPr lang="en-US" b="1"/>
            <a:t>2 types </a:t>
          </a:r>
          <a:r>
            <a:rPr lang="en-US"/>
            <a:t>of </a:t>
          </a:r>
          <a:r>
            <a:rPr lang="en-US" b="1"/>
            <a:t>users; existing users </a:t>
          </a:r>
          <a:r>
            <a:rPr lang="en-US"/>
            <a:t>and </a:t>
          </a:r>
          <a:r>
            <a:rPr lang="en-US" b="1"/>
            <a:t>new users</a:t>
          </a:r>
          <a:r>
            <a:rPr lang="en-US"/>
            <a:t>.</a:t>
          </a:r>
        </a:p>
      </dgm:t>
    </dgm:pt>
    <dgm:pt modelId="{8BEBB983-360E-45E2-BB1F-2F60401BF885}" type="parTrans" cxnId="{58115930-3557-451F-B838-97A44BABC26E}">
      <dgm:prSet/>
      <dgm:spPr/>
      <dgm:t>
        <a:bodyPr/>
        <a:lstStyle/>
        <a:p>
          <a:endParaRPr lang="en-US"/>
        </a:p>
      </dgm:t>
    </dgm:pt>
    <dgm:pt modelId="{A020F83C-8685-4177-AB88-A816A13C64C7}" type="sibTrans" cxnId="{58115930-3557-451F-B838-97A44BABC26E}">
      <dgm:prSet/>
      <dgm:spPr/>
      <dgm:t>
        <a:bodyPr/>
        <a:lstStyle/>
        <a:p>
          <a:endParaRPr lang="en-US"/>
        </a:p>
      </dgm:t>
    </dgm:pt>
    <dgm:pt modelId="{051D6A97-D50A-4740-A719-8F6CED9856CB}" type="pres">
      <dgm:prSet presAssocID="{F3DFD094-32FD-4E68-A713-C0A0FA723F34}" presName="root" presStyleCnt="0">
        <dgm:presLayoutVars>
          <dgm:dir/>
          <dgm:resizeHandles val="exact"/>
        </dgm:presLayoutVars>
      </dgm:prSet>
      <dgm:spPr/>
    </dgm:pt>
    <dgm:pt modelId="{46E171E3-1452-4BC4-AB4D-D0D26ECE7C63}" type="pres">
      <dgm:prSet presAssocID="{09D24599-2AFD-4A34-876D-C7BE9DFCB3DB}" presName="compNode" presStyleCnt="0"/>
      <dgm:spPr/>
    </dgm:pt>
    <dgm:pt modelId="{842EAC00-7D95-485E-BDD2-69F330C389C8}" type="pres">
      <dgm:prSet presAssocID="{09D24599-2AFD-4A34-876D-C7BE9DFCB3DB}" presName="bgRect" presStyleLbl="bgShp" presStyleIdx="0" presStyleCnt="4"/>
      <dgm:spPr/>
    </dgm:pt>
    <dgm:pt modelId="{0D927D9E-0F25-4F65-A06E-FCEB933FAB81}" type="pres">
      <dgm:prSet presAssocID="{09D24599-2AFD-4A34-876D-C7BE9DFCB3D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88AD70A-8D9F-42A1-9310-D13647BD74CA}" type="pres">
      <dgm:prSet presAssocID="{09D24599-2AFD-4A34-876D-C7BE9DFCB3DB}" presName="spaceRect" presStyleCnt="0"/>
      <dgm:spPr/>
    </dgm:pt>
    <dgm:pt modelId="{8DFA21DF-2A3C-4524-8846-C7A933BB0BED}" type="pres">
      <dgm:prSet presAssocID="{09D24599-2AFD-4A34-876D-C7BE9DFCB3DB}" presName="parTx" presStyleLbl="revTx" presStyleIdx="0" presStyleCnt="4">
        <dgm:presLayoutVars>
          <dgm:chMax val="0"/>
          <dgm:chPref val="0"/>
        </dgm:presLayoutVars>
      </dgm:prSet>
      <dgm:spPr/>
    </dgm:pt>
    <dgm:pt modelId="{59D37B73-0FD1-45EC-92A5-9E16E04BB713}" type="pres">
      <dgm:prSet presAssocID="{F8D91CC3-B774-456C-B7D6-8922EF131967}" presName="sibTrans" presStyleCnt="0"/>
      <dgm:spPr/>
    </dgm:pt>
    <dgm:pt modelId="{FA06D07C-429B-4405-8F97-5EC04D7E7426}" type="pres">
      <dgm:prSet presAssocID="{043D6B1B-1651-42A1-A275-8C00F846D006}" presName="compNode" presStyleCnt="0"/>
      <dgm:spPr/>
    </dgm:pt>
    <dgm:pt modelId="{2AFCFEB8-4C7C-4EF6-8F76-AD87FEB57D40}" type="pres">
      <dgm:prSet presAssocID="{043D6B1B-1651-42A1-A275-8C00F846D006}" presName="bgRect" presStyleLbl="bgShp" presStyleIdx="1" presStyleCnt="4"/>
      <dgm:spPr/>
    </dgm:pt>
    <dgm:pt modelId="{A2AC54A2-92EA-4B6A-9C44-8A8E6B4D5361}" type="pres">
      <dgm:prSet presAssocID="{043D6B1B-1651-42A1-A275-8C00F846D00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8ACE1EBA-3050-49EE-A520-8E5AACFF8C2D}" type="pres">
      <dgm:prSet presAssocID="{043D6B1B-1651-42A1-A275-8C00F846D006}" presName="spaceRect" presStyleCnt="0"/>
      <dgm:spPr/>
    </dgm:pt>
    <dgm:pt modelId="{3E8C712C-0EB1-4560-98D0-0C2C4E475AFD}" type="pres">
      <dgm:prSet presAssocID="{043D6B1B-1651-42A1-A275-8C00F846D006}" presName="parTx" presStyleLbl="revTx" presStyleIdx="1" presStyleCnt="4">
        <dgm:presLayoutVars>
          <dgm:chMax val="0"/>
          <dgm:chPref val="0"/>
        </dgm:presLayoutVars>
      </dgm:prSet>
      <dgm:spPr/>
    </dgm:pt>
    <dgm:pt modelId="{05FD5A1A-186D-4235-A34B-C681522FA534}" type="pres">
      <dgm:prSet presAssocID="{4EC583FB-D597-497C-8C49-090A2981417D}" presName="sibTrans" presStyleCnt="0"/>
      <dgm:spPr/>
    </dgm:pt>
    <dgm:pt modelId="{B873BF0C-328F-43F2-9D3B-06E3956CB433}" type="pres">
      <dgm:prSet presAssocID="{B8136E5B-E247-4153-98AD-E4421350601F}" presName="compNode" presStyleCnt="0"/>
      <dgm:spPr/>
    </dgm:pt>
    <dgm:pt modelId="{6EEF7996-31ED-49A7-AD08-DCCBC3D40699}" type="pres">
      <dgm:prSet presAssocID="{B8136E5B-E247-4153-98AD-E4421350601F}" presName="bgRect" presStyleLbl="bgShp" presStyleIdx="2" presStyleCnt="4"/>
      <dgm:spPr/>
    </dgm:pt>
    <dgm:pt modelId="{F3FBF313-891B-4AE8-9526-01D41FF5E2D5}" type="pres">
      <dgm:prSet presAssocID="{B8136E5B-E247-4153-98AD-E4421350601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bbles"/>
        </a:ext>
      </dgm:extLst>
    </dgm:pt>
    <dgm:pt modelId="{C97EB161-7E7F-4904-B76A-D44593B1918A}" type="pres">
      <dgm:prSet presAssocID="{B8136E5B-E247-4153-98AD-E4421350601F}" presName="spaceRect" presStyleCnt="0"/>
      <dgm:spPr/>
    </dgm:pt>
    <dgm:pt modelId="{B16E65EA-C1AE-423C-8DEF-DB978ABAA3A8}" type="pres">
      <dgm:prSet presAssocID="{B8136E5B-E247-4153-98AD-E4421350601F}" presName="parTx" presStyleLbl="revTx" presStyleIdx="2" presStyleCnt="4">
        <dgm:presLayoutVars>
          <dgm:chMax val="0"/>
          <dgm:chPref val="0"/>
        </dgm:presLayoutVars>
      </dgm:prSet>
      <dgm:spPr/>
    </dgm:pt>
    <dgm:pt modelId="{05E4BA6B-4C9C-48DC-B792-E52283DEC532}" type="pres">
      <dgm:prSet presAssocID="{D923FCED-EA52-449C-A6CA-825EF30707A4}" presName="sibTrans" presStyleCnt="0"/>
      <dgm:spPr/>
    </dgm:pt>
    <dgm:pt modelId="{EBD60AA8-14BB-45F4-B297-C5E4D09F101E}" type="pres">
      <dgm:prSet presAssocID="{D97FE085-0BD2-4629-B1FD-A27522ACEB56}" presName="compNode" presStyleCnt="0"/>
      <dgm:spPr/>
    </dgm:pt>
    <dgm:pt modelId="{7AA847EB-B174-42E2-93E6-2027C417002E}" type="pres">
      <dgm:prSet presAssocID="{D97FE085-0BD2-4629-B1FD-A27522ACEB56}" presName="bgRect" presStyleLbl="bgShp" presStyleIdx="3" presStyleCnt="4"/>
      <dgm:spPr/>
    </dgm:pt>
    <dgm:pt modelId="{E2351112-93B8-4742-95D1-C4F353AACE1A}" type="pres">
      <dgm:prSet presAssocID="{D97FE085-0BD2-4629-B1FD-A27522ACEB5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47E451F-A22C-4F07-A005-54F96933E55D}" type="pres">
      <dgm:prSet presAssocID="{D97FE085-0BD2-4629-B1FD-A27522ACEB56}" presName="spaceRect" presStyleCnt="0"/>
      <dgm:spPr/>
    </dgm:pt>
    <dgm:pt modelId="{9B14DEEB-56E1-4F77-A28B-00E9CDFD0998}" type="pres">
      <dgm:prSet presAssocID="{D97FE085-0BD2-4629-B1FD-A27522ACEB5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674CC1E-4CC0-469E-8FFF-C661D4E33002}" type="presOf" srcId="{043D6B1B-1651-42A1-A275-8C00F846D006}" destId="{3E8C712C-0EB1-4560-98D0-0C2C4E475AFD}" srcOrd="0" destOrd="0" presId="urn:microsoft.com/office/officeart/2018/2/layout/IconVerticalSolidList"/>
    <dgm:cxn modelId="{58115930-3557-451F-B838-97A44BABC26E}" srcId="{F3DFD094-32FD-4E68-A713-C0A0FA723F34}" destId="{D97FE085-0BD2-4629-B1FD-A27522ACEB56}" srcOrd="3" destOrd="0" parTransId="{8BEBB983-360E-45E2-BB1F-2F60401BF885}" sibTransId="{A020F83C-8685-4177-AB88-A816A13C64C7}"/>
    <dgm:cxn modelId="{3A045361-C540-4D6B-B37B-CEC5F7F5ED98}" type="presOf" srcId="{B8136E5B-E247-4153-98AD-E4421350601F}" destId="{B16E65EA-C1AE-423C-8DEF-DB978ABAA3A8}" srcOrd="0" destOrd="0" presId="urn:microsoft.com/office/officeart/2018/2/layout/IconVerticalSolidList"/>
    <dgm:cxn modelId="{1DF19446-D9CF-4AA7-8E64-644109B3E7AA}" srcId="{F3DFD094-32FD-4E68-A713-C0A0FA723F34}" destId="{043D6B1B-1651-42A1-A275-8C00F846D006}" srcOrd="1" destOrd="0" parTransId="{F64042E9-78C9-4A68-B7A0-7622822BB62A}" sibTransId="{4EC583FB-D597-497C-8C49-090A2981417D}"/>
    <dgm:cxn modelId="{7455CB68-1AE7-4A79-87C0-AE88DE17505C}" type="presOf" srcId="{09D24599-2AFD-4A34-876D-C7BE9DFCB3DB}" destId="{8DFA21DF-2A3C-4524-8846-C7A933BB0BED}" srcOrd="0" destOrd="0" presId="urn:microsoft.com/office/officeart/2018/2/layout/IconVerticalSolidList"/>
    <dgm:cxn modelId="{2E50B1A1-1249-4B33-B70A-750DBC594328}" type="presOf" srcId="{F3DFD094-32FD-4E68-A713-C0A0FA723F34}" destId="{051D6A97-D50A-4740-A719-8F6CED9856CB}" srcOrd="0" destOrd="0" presId="urn:microsoft.com/office/officeart/2018/2/layout/IconVerticalSolidList"/>
    <dgm:cxn modelId="{25FCD0D0-D5DB-4EAF-90C2-01E224B7C0D5}" srcId="{F3DFD094-32FD-4E68-A713-C0A0FA723F34}" destId="{B8136E5B-E247-4153-98AD-E4421350601F}" srcOrd="2" destOrd="0" parTransId="{1CEC51E1-84EA-4D60-B524-1E02965DB5BB}" sibTransId="{D923FCED-EA52-449C-A6CA-825EF30707A4}"/>
    <dgm:cxn modelId="{4409E4D9-CB82-42B8-9C3E-60F8D71E7CB9}" type="presOf" srcId="{D97FE085-0BD2-4629-B1FD-A27522ACEB56}" destId="{9B14DEEB-56E1-4F77-A28B-00E9CDFD0998}" srcOrd="0" destOrd="0" presId="urn:microsoft.com/office/officeart/2018/2/layout/IconVerticalSolidList"/>
    <dgm:cxn modelId="{434E48F5-0067-4A84-92FD-3CDE963D7B12}" srcId="{F3DFD094-32FD-4E68-A713-C0A0FA723F34}" destId="{09D24599-2AFD-4A34-876D-C7BE9DFCB3DB}" srcOrd="0" destOrd="0" parTransId="{0344E2C9-11D8-435A-ADA8-ACE48840D228}" sibTransId="{F8D91CC3-B774-456C-B7D6-8922EF131967}"/>
    <dgm:cxn modelId="{394EEA8C-CF81-4919-8A8A-3DBE73DA775A}" type="presParOf" srcId="{051D6A97-D50A-4740-A719-8F6CED9856CB}" destId="{46E171E3-1452-4BC4-AB4D-D0D26ECE7C63}" srcOrd="0" destOrd="0" presId="urn:microsoft.com/office/officeart/2018/2/layout/IconVerticalSolidList"/>
    <dgm:cxn modelId="{7FAF351A-483C-4BF3-B3BE-874F5874BA69}" type="presParOf" srcId="{46E171E3-1452-4BC4-AB4D-D0D26ECE7C63}" destId="{842EAC00-7D95-485E-BDD2-69F330C389C8}" srcOrd="0" destOrd="0" presId="urn:microsoft.com/office/officeart/2018/2/layout/IconVerticalSolidList"/>
    <dgm:cxn modelId="{67C3E226-5536-463C-979C-E748DE023DCD}" type="presParOf" srcId="{46E171E3-1452-4BC4-AB4D-D0D26ECE7C63}" destId="{0D927D9E-0F25-4F65-A06E-FCEB933FAB81}" srcOrd="1" destOrd="0" presId="urn:microsoft.com/office/officeart/2018/2/layout/IconVerticalSolidList"/>
    <dgm:cxn modelId="{1E6C7A5A-639C-465A-9C18-9E900F18DD8B}" type="presParOf" srcId="{46E171E3-1452-4BC4-AB4D-D0D26ECE7C63}" destId="{188AD70A-8D9F-42A1-9310-D13647BD74CA}" srcOrd="2" destOrd="0" presId="urn:microsoft.com/office/officeart/2018/2/layout/IconVerticalSolidList"/>
    <dgm:cxn modelId="{2917B7C6-3199-44E2-83CF-FDB258B06806}" type="presParOf" srcId="{46E171E3-1452-4BC4-AB4D-D0D26ECE7C63}" destId="{8DFA21DF-2A3C-4524-8846-C7A933BB0BED}" srcOrd="3" destOrd="0" presId="urn:microsoft.com/office/officeart/2018/2/layout/IconVerticalSolidList"/>
    <dgm:cxn modelId="{0705EEEE-24BD-4729-A3BD-CE0AD77FAABF}" type="presParOf" srcId="{051D6A97-D50A-4740-A719-8F6CED9856CB}" destId="{59D37B73-0FD1-45EC-92A5-9E16E04BB713}" srcOrd="1" destOrd="0" presId="urn:microsoft.com/office/officeart/2018/2/layout/IconVerticalSolidList"/>
    <dgm:cxn modelId="{99D5665A-69A3-4232-A011-91F3F95E0A41}" type="presParOf" srcId="{051D6A97-D50A-4740-A719-8F6CED9856CB}" destId="{FA06D07C-429B-4405-8F97-5EC04D7E7426}" srcOrd="2" destOrd="0" presId="urn:microsoft.com/office/officeart/2018/2/layout/IconVerticalSolidList"/>
    <dgm:cxn modelId="{9C9DBC27-B42D-4533-8BE2-5AD2E80AF29F}" type="presParOf" srcId="{FA06D07C-429B-4405-8F97-5EC04D7E7426}" destId="{2AFCFEB8-4C7C-4EF6-8F76-AD87FEB57D40}" srcOrd="0" destOrd="0" presId="urn:microsoft.com/office/officeart/2018/2/layout/IconVerticalSolidList"/>
    <dgm:cxn modelId="{F94BA7CC-720D-4B6A-9E0C-107B337F180C}" type="presParOf" srcId="{FA06D07C-429B-4405-8F97-5EC04D7E7426}" destId="{A2AC54A2-92EA-4B6A-9C44-8A8E6B4D5361}" srcOrd="1" destOrd="0" presId="urn:microsoft.com/office/officeart/2018/2/layout/IconVerticalSolidList"/>
    <dgm:cxn modelId="{2F317E26-9CC9-4575-A383-E83CBDAF607F}" type="presParOf" srcId="{FA06D07C-429B-4405-8F97-5EC04D7E7426}" destId="{8ACE1EBA-3050-49EE-A520-8E5AACFF8C2D}" srcOrd="2" destOrd="0" presId="urn:microsoft.com/office/officeart/2018/2/layout/IconVerticalSolidList"/>
    <dgm:cxn modelId="{2ABC169D-17CD-49A1-889B-B77B03184600}" type="presParOf" srcId="{FA06D07C-429B-4405-8F97-5EC04D7E7426}" destId="{3E8C712C-0EB1-4560-98D0-0C2C4E475AFD}" srcOrd="3" destOrd="0" presId="urn:microsoft.com/office/officeart/2018/2/layout/IconVerticalSolidList"/>
    <dgm:cxn modelId="{ABF288C2-6BC0-4507-8CEF-B70BDFF499E7}" type="presParOf" srcId="{051D6A97-D50A-4740-A719-8F6CED9856CB}" destId="{05FD5A1A-186D-4235-A34B-C681522FA534}" srcOrd="3" destOrd="0" presId="urn:microsoft.com/office/officeart/2018/2/layout/IconVerticalSolidList"/>
    <dgm:cxn modelId="{0E6A1044-C304-47B6-84F0-929C8CE6CC04}" type="presParOf" srcId="{051D6A97-D50A-4740-A719-8F6CED9856CB}" destId="{B873BF0C-328F-43F2-9D3B-06E3956CB433}" srcOrd="4" destOrd="0" presId="urn:microsoft.com/office/officeart/2018/2/layout/IconVerticalSolidList"/>
    <dgm:cxn modelId="{32A8FD68-66C3-4194-825F-E1F745AD13BD}" type="presParOf" srcId="{B873BF0C-328F-43F2-9D3B-06E3956CB433}" destId="{6EEF7996-31ED-49A7-AD08-DCCBC3D40699}" srcOrd="0" destOrd="0" presId="urn:microsoft.com/office/officeart/2018/2/layout/IconVerticalSolidList"/>
    <dgm:cxn modelId="{D313D749-5F00-4DF1-8D7E-9AE4531CADFA}" type="presParOf" srcId="{B873BF0C-328F-43F2-9D3B-06E3956CB433}" destId="{F3FBF313-891B-4AE8-9526-01D41FF5E2D5}" srcOrd="1" destOrd="0" presId="urn:microsoft.com/office/officeart/2018/2/layout/IconVerticalSolidList"/>
    <dgm:cxn modelId="{E820CDF8-C16C-4C81-B982-BA56EC9D7507}" type="presParOf" srcId="{B873BF0C-328F-43F2-9D3B-06E3956CB433}" destId="{C97EB161-7E7F-4904-B76A-D44593B1918A}" srcOrd="2" destOrd="0" presId="urn:microsoft.com/office/officeart/2018/2/layout/IconVerticalSolidList"/>
    <dgm:cxn modelId="{2EB22963-4412-4C09-A309-7BBE3FBB4671}" type="presParOf" srcId="{B873BF0C-328F-43F2-9D3B-06E3956CB433}" destId="{B16E65EA-C1AE-423C-8DEF-DB978ABAA3A8}" srcOrd="3" destOrd="0" presId="urn:microsoft.com/office/officeart/2018/2/layout/IconVerticalSolidList"/>
    <dgm:cxn modelId="{90B0085B-0734-48A6-9278-0D4CD2E2F585}" type="presParOf" srcId="{051D6A97-D50A-4740-A719-8F6CED9856CB}" destId="{05E4BA6B-4C9C-48DC-B792-E52283DEC532}" srcOrd="5" destOrd="0" presId="urn:microsoft.com/office/officeart/2018/2/layout/IconVerticalSolidList"/>
    <dgm:cxn modelId="{76DDE3FC-71D2-40E9-9F7C-EEAAE864B2C6}" type="presParOf" srcId="{051D6A97-D50A-4740-A719-8F6CED9856CB}" destId="{EBD60AA8-14BB-45F4-B297-C5E4D09F101E}" srcOrd="6" destOrd="0" presId="urn:microsoft.com/office/officeart/2018/2/layout/IconVerticalSolidList"/>
    <dgm:cxn modelId="{9F666F61-51E4-4E3A-922A-B6AC38EB1BD1}" type="presParOf" srcId="{EBD60AA8-14BB-45F4-B297-C5E4D09F101E}" destId="{7AA847EB-B174-42E2-93E6-2027C417002E}" srcOrd="0" destOrd="0" presId="urn:microsoft.com/office/officeart/2018/2/layout/IconVerticalSolidList"/>
    <dgm:cxn modelId="{5EDFEF88-53F0-42F5-98E8-1F3A66CDEDBA}" type="presParOf" srcId="{EBD60AA8-14BB-45F4-B297-C5E4D09F101E}" destId="{E2351112-93B8-4742-95D1-C4F353AACE1A}" srcOrd="1" destOrd="0" presId="urn:microsoft.com/office/officeart/2018/2/layout/IconVerticalSolidList"/>
    <dgm:cxn modelId="{B67E3BA0-BF00-45B6-B8FE-2B02C3669205}" type="presParOf" srcId="{EBD60AA8-14BB-45F4-B297-C5E4D09F101E}" destId="{447E451F-A22C-4F07-A005-54F96933E55D}" srcOrd="2" destOrd="0" presId="urn:microsoft.com/office/officeart/2018/2/layout/IconVerticalSolidList"/>
    <dgm:cxn modelId="{39FAB9A3-660B-49F5-A9CE-B56FE512095C}" type="presParOf" srcId="{EBD60AA8-14BB-45F4-B297-C5E4D09F101E}" destId="{9B14DEEB-56E1-4F77-A28B-00E9CDFD099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6C6306-E07F-4163-BAEE-CB3CF9BF88CC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6B769-1586-4382-BD8F-C44B3CF18A97}">
      <dsp:nvSpPr>
        <dsp:cNvPr id="0" name=""/>
        <dsp:cNvSpPr/>
      </dsp:nvSpPr>
      <dsp:spPr>
        <a:xfrm>
          <a:off x="0" y="0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1" kern="1200" dirty="0"/>
            <a:t>Group 1</a:t>
          </a:r>
          <a:endParaRPr lang="en-US" sz="2700" kern="1200" dirty="0"/>
        </a:p>
      </dsp:txBody>
      <dsp:txXfrm>
        <a:off x="0" y="0"/>
        <a:ext cx="10515600" cy="2175669"/>
      </dsp:txXfrm>
    </dsp:sp>
    <dsp:sp modelId="{E2AD73B8-B5BD-48FF-B50A-132588D726EF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3AE51-1E35-4134-8702-4811CD2FCED1}">
      <dsp:nvSpPr>
        <dsp:cNvPr id="0" name=""/>
        <dsp:cNvSpPr/>
      </dsp:nvSpPr>
      <dsp:spPr>
        <a:xfrm>
          <a:off x="0" y="2175669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Funmilayo</a:t>
          </a:r>
          <a:r>
            <a:rPr lang="en-US" sz="2700" kern="1200" dirty="0"/>
            <a:t> Raphael - Team Lead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 err="1"/>
            <a:t>Rotimi</a:t>
          </a:r>
          <a:r>
            <a:rPr lang="en-GB" sz="2700" kern="1200" dirty="0"/>
            <a:t>  </a:t>
          </a:r>
          <a:r>
            <a:rPr lang="en-GB" sz="2700" kern="1200" dirty="0" err="1"/>
            <a:t>Olatunde</a:t>
          </a:r>
          <a:r>
            <a:rPr lang="en-GB" sz="2700" kern="1200" dirty="0"/>
            <a:t> </a:t>
          </a:r>
          <a:r>
            <a:rPr lang="en-GB" sz="2700" kern="1200" dirty="0" err="1"/>
            <a:t>Fawumi</a:t>
          </a:r>
          <a:r>
            <a:rPr lang="en-GB" sz="2700" kern="1200" dirty="0"/>
            <a:t> </a:t>
          </a:r>
          <a:endParaRPr lang="en-US" sz="2700" kern="1200" dirty="0"/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0" y="2175669"/>
        <a:ext cx="10515600" cy="21756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7B074D-CE86-458D-B93A-A88A52B0E85F}">
      <dsp:nvSpPr>
        <dsp:cNvPr id="0" name=""/>
        <dsp:cNvSpPr/>
      </dsp:nvSpPr>
      <dsp:spPr>
        <a:xfrm>
          <a:off x="0" y="329882"/>
          <a:ext cx="564682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08E721-A7DE-4840-B3E2-EC4302DDA3A0}">
      <dsp:nvSpPr>
        <dsp:cNvPr id="0" name=""/>
        <dsp:cNvSpPr/>
      </dsp:nvSpPr>
      <dsp:spPr>
        <a:xfrm>
          <a:off x="282341" y="34682"/>
          <a:ext cx="3952774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405" tIns="0" rIns="14940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PROBLEM STATEMENT</a:t>
          </a:r>
        </a:p>
      </dsp:txBody>
      <dsp:txXfrm>
        <a:off x="311162" y="63503"/>
        <a:ext cx="3895132" cy="532758"/>
      </dsp:txXfrm>
    </dsp:sp>
    <dsp:sp modelId="{4C8EE998-A26F-4AA6-9DBA-7127D8D751D1}">
      <dsp:nvSpPr>
        <dsp:cNvPr id="0" name=""/>
        <dsp:cNvSpPr/>
      </dsp:nvSpPr>
      <dsp:spPr>
        <a:xfrm>
          <a:off x="0" y="1237082"/>
          <a:ext cx="564682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256" tIns="416560" rIns="43825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KPIs</a:t>
          </a:r>
        </a:p>
      </dsp:txBody>
      <dsp:txXfrm>
        <a:off x="0" y="1237082"/>
        <a:ext cx="5646820" cy="850500"/>
      </dsp:txXfrm>
    </dsp:sp>
    <dsp:sp modelId="{4A83E003-AE24-43EA-8CF1-9C8F4F054411}">
      <dsp:nvSpPr>
        <dsp:cNvPr id="0" name=""/>
        <dsp:cNvSpPr/>
      </dsp:nvSpPr>
      <dsp:spPr>
        <a:xfrm>
          <a:off x="282341" y="941882"/>
          <a:ext cx="3952774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405" tIns="0" rIns="14940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ANALYSIS</a:t>
          </a:r>
        </a:p>
      </dsp:txBody>
      <dsp:txXfrm>
        <a:off x="311162" y="970703"/>
        <a:ext cx="3895132" cy="532758"/>
      </dsp:txXfrm>
    </dsp:sp>
    <dsp:sp modelId="{7128478C-407C-4364-B76E-BFF3888DC8C0}">
      <dsp:nvSpPr>
        <dsp:cNvPr id="0" name=""/>
        <dsp:cNvSpPr/>
      </dsp:nvSpPr>
      <dsp:spPr>
        <a:xfrm>
          <a:off x="0" y="2490782"/>
          <a:ext cx="564682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256" tIns="416560" rIns="43825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RECOMMENDATION</a:t>
          </a:r>
        </a:p>
      </dsp:txBody>
      <dsp:txXfrm>
        <a:off x="0" y="2490782"/>
        <a:ext cx="5646820" cy="850500"/>
      </dsp:txXfrm>
    </dsp:sp>
    <dsp:sp modelId="{0B4DFBE6-B315-4F8A-B994-8114542C07A3}">
      <dsp:nvSpPr>
        <dsp:cNvPr id="0" name=""/>
        <dsp:cNvSpPr/>
      </dsp:nvSpPr>
      <dsp:spPr>
        <a:xfrm>
          <a:off x="282341" y="2195582"/>
          <a:ext cx="3952774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405" tIns="0" rIns="14940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GAP ANALYSIS OVERVIEW</a:t>
          </a:r>
        </a:p>
      </dsp:txBody>
      <dsp:txXfrm>
        <a:off x="311162" y="2224403"/>
        <a:ext cx="3895132" cy="532758"/>
      </dsp:txXfrm>
    </dsp:sp>
    <dsp:sp modelId="{AE9C55C2-1A4E-4F87-A85C-38FA4EC108CA}">
      <dsp:nvSpPr>
        <dsp:cNvPr id="0" name=""/>
        <dsp:cNvSpPr/>
      </dsp:nvSpPr>
      <dsp:spPr>
        <a:xfrm>
          <a:off x="0" y="3744482"/>
          <a:ext cx="564682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256" tIns="416560" rIns="43825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APPENDIX</a:t>
          </a:r>
        </a:p>
      </dsp:txBody>
      <dsp:txXfrm>
        <a:off x="0" y="3744482"/>
        <a:ext cx="5646820" cy="850500"/>
      </dsp:txXfrm>
    </dsp:sp>
    <dsp:sp modelId="{6FEFDD18-4347-4C9D-864C-0DDB93967A8C}">
      <dsp:nvSpPr>
        <dsp:cNvPr id="0" name=""/>
        <dsp:cNvSpPr/>
      </dsp:nvSpPr>
      <dsp:spPr>
        <a:xfrm>
          <a:off x="282341" y="3449282"/>
          <a:ext cx="3952774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405" tIns="0" rIns="14940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CONCLUSION</a:t>
          </a:r>
        </a:p>
      </dsp:txBody>
      <dsp:txXfrm>
        <a:off x="311162" y="3478103"/>
        <a:ext cx="3895132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39C1A-CF4C-4D9B-BDCF-D663C87A0133}">
      <dsp:nvSpPr>
        <dsp:cNvPr id="0" name=""/>
        <dsp:cNvSpPr/>
      </dsp:nvSpPr>
      <dsp:spPr>
        <a:xfrm>
          <a:off x="0" y="442216"/>
          <a:ext cx="5534527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9541" tIns="437388" rIns="42954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ANALYSIS TOOLS</a:t>
          </a:r>
        </a:p>
      </dsp:txBody>
      <dsp:txXfrm>
        <a:off x="0" y="442216"/>
        <a:ext cx="5534527" cy="893025"/>
      </dsp:txXfrm>
    </dsp:sp>
    <dsp:sp modelId="{D4909BB4-3C40-498F-B12B-7AFE8AE1A5BF}">
      <dsp:nvSpPr>
        <dsp:cNvPr id="0" name=""/>
        <dsp:cNvSpPr/>
      </dsp:nvSpPr>
      <dsp:spPr>
        <a:xfrm>
          <a:off x="276726" y="132256"/>
          <a:ext cx="3874168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434" tIns="0" rIns="14643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TEAM MEMBERS</a:t>
          </a:r>
        </a:p>
      </dsp:txBody>
      <dsp:txXfrm>
        <a:off x="306988" y="162518"/>
        <a:ext cx="3813644" cy="559396"/>
      </dsp:txXfrm>
    </dsp:sp>
    <dsp:sp modelId="{86EDC1ED-5088-4599-BC92-C8C2FBFEF55B}">
      <dsp:nvSpPr>
        <dsp:cNvPr id="0" name=""/>
        <dsp:cNvSpPr/>
      </dsp:nvSpPr>
      <dsp:spPr>
        <a:xfrm>
          <a:off x="0" y="1758601"/>
          <a:ext cx="5534527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9541" tIns="437388" rIns="42954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TERMINOLOGY</a:t>
          </a:r>
        </a:p>
      </dsp:txBody>
      <dsp:txXfrm>
        <a:off x="0" y="1758601"/>
        <a:ext cx="5534527" cy="893025"/>
      </dsp:txXfrm>
    </dsp:sp>
    <dsp:sp modelId="{93FF732C-632F-4C02-AB0B-7179598018AD}">
      <dsp:nvSpPr>
        <dsp:cNvPr id="0" name=""/>
        <dsp:cNvSpPr/>
      </dsp:nvSpPr>
      <dsp:spPr>
        <a:xfrm>
          <a:off x="276726" y="1448641"/>
          <a:ext cx="3874168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434" tIns="0" rIns="14643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ANALYSIS PROCESS</a:t>
          </a:r>
        </a:p>
      </dsp:txBody>
      <dsp:txXfrm>
        <a:off x="306988" y="1478903"/>
        <a:ext cx="3813644" cy="559396"/>
      </dsp:txXfrm>
    </dsp:sp>
    <dsp:sp modelId="{9D33EE55-2D75-4F01-AD86-6D0DB2762544}">
      <dsp:nvSpPr>
        <dsp:cNvPr id="0" name=""/>
        <dsp:cNvSpPr/>
      </dsp:nvSpPr>
      <dsp:spPr>
        <a:xfrm>
          <a:off x="0" y="3074986"/>
          <a:ext cx="5534527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9541" tIns="437388" rIns="42954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RECOMMENDED BENCHMARK</a:t>
          </a:r>
        </a:p>
      </dsp:txBody>
      <dsp:txXfrm>
        <a:off x="0" y="3074986"/>
        <a:ext cx="5534527" cy="893025"/>
      </dsp:txXfrm>
    </dsp:sp>
    <dsp:sp modelId="{365E33CC-1388-4613-BA39-D71AA9EE7F8C}">
      <dsp:nvSpPr>
        <dsp:cNvPr id="0" name=""/>
        <dsp:cNvSpPr/>
      </dsp:nvSpPr>
      <dsp:spPr>
        <a:xfrm>
          <a:off x="276726" y="2765026"/>
          <a:ext cx="3874168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434" tIns="0" rIns="14643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KEY PERFORMANCE INDICATOR  </a:t>
          </a:r>
        </a:p>
      </dsp:txBody>
      <dsp:txXfrm>
        <a:off x="306988" y="2795288"/>
        <a:ext cx="3813644" cy="559396"/>
      </dsp:txXfrm>
    </dsp:sp>
    <dsp:sp modelId="{30DFB090-67DD-4061-B85E-722594B865DA}">
      <dsp:nvSpPr>
        <dsp:cNvPr id="0" name=""/>
        <dsp:cNvSpPr/>
      </dsp:nvSpPr>
      <dsp:spPr>
        <a:xfrm>
          <a:off x="0" y="4391371"/>
          <a:ext cx="5534527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3D94A-543C-4744-B0AC-78136C321006}">
      <dsp:nvSpPr>
        <dsp:cNvPr id="0" name=""/>
        <dsp:cNvSpPr/>
      </dsp:nvSpPr>
      <dsp:spPr>
        <a:xfrm>
          <a:off x="276726" y="4081411"/>
          <a:ext cx="3874168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434" tIns="0" rIns="14643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OVERVIEW</a:t>
          </a:r>
        </a:p>
      </dsp:txBody>
      <dsp:txXfrm>
        <a:off x="306988" y="4111673"/>
        <a:ext cx="3813644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6135A-9968-4866-B17A-80430717182C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8E97C7-1773-436E-9C59-C1C05758EF4D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E8FBA-7644-4BFF-8882-65145B69AD6E}">
      <dsp:nvSpPr>
        <dsp:cNvPr id="0" name=""/>
        <dsp:cNvSpPr/>
      </dsp:nvSpPr>
      <dsp:spPr>
        <a:xfrm>
          <a:off x="1057183" y="1805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SLACK</a:t>
          </a:r>
          <a:endParaRPr lang="en-US" kern="1200" dirty="0"/>
        </a:p>
      </dsp:txBody>
      <dsp:txXfrm>
        <a:off x="1057183" y="1805"/>
        <a:ext cx="4732020" cy="915310"/>
      </dsp:txXfrm>
    </dsp:sp>
    <dsp:sp modelId="{39CFD351-AB74-4EB3-9FBE-43C3EEBB0172}">
      <dsp:nvSpPr>
        <dsp:cNvPr id="0" name=""/>
        <dsp:cNvSpPr/>
      </dsp:nvSpPr>
      <dsp:spPr>
        <a:xfrm>
          <a:off x="5789203" y="1805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ONE DRIVE</a:t>
          </a:r>
        </a:p>
      </dsp:txBody>
      <dsp:txXfrm>
        <a:off x="5789203" y="1805"/>
        <a:ext cx="4726396" cy="915310"/>
      </dsp:txXfrm>
    </dsp:sp>
    <dsp:sp modelId="{F0175AEF-325C-4CCE-82D2-36D22F84834D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E3B6D-8609-447F-A667-7D2C49042E2E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0386E-BC79-4C90-891A-C18B48F426D5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GOOGLE ANALYTICS USER TECHNOLOGY DATASET</a:t>
          </a:r>
          <a:endParaRPr lang="en-US" sz="2200" kern="1200" dirty="0"/>
        </a:p>
      </dsp:txBody>
      <dsp:txXfrm>
        <a:off x="1057183" y="1145944"/>
        <a:ext cx="9458416" cy="915310"/>
      </dsp:txXfrm>
    </dsp:sp>
    <dsp:sp modelId="{F6773700-E378-4438-9541-1ED4EDBC53CD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6615CB-699E-4904-9E83-AC9FF7B38F19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CCC1C-1EF7-4D78-9083-BCAAFEF38C80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1. MICROSOFT EXCEL</a:t>
          </a:r>
          <a:endParaRPr lang="en-US" sz="2200" kern="1200" dirty="0"/>
        </a:p>
      </dsp:txBody>
      <dsp:txXfrm>
        <a:off x="1057183" y="2290082"/>
        <a:ext cx="9458416" cy="915310"/>
      </dsp:txXfrm>
    </dsp:sp>
    <dsp:sp modelId="{3437815F-3596-4883-BF5F-9DB0F45F68FE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890F16-BB34-4E49-9C39-1E946CC913E8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AD8C5-FBBB-4989-B5CC-8F1F159F6DE8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2. MICROSOFT POWER BI</a:t>
          </a:r>
          <a:endParaRPr lang="en-US" sz="2200" kern="1200" dirty="0"/>
        </a:p>
      </dsp:txBody>
      <dsp:txXfrm>
        <a:off x="1057183" y="3434221"/>
        <a:ext cx="9458416" cy="9153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1552C-3AC0-416B-BFD5-AE6A26230FAB}">
      <dsp:nvSpPr>
        <dsp:cNvPr id="0" name=""/>
        <dsp:cNvSpPr/>
      </dsp:nvSpPr>
      <dsp:spPr>
        <a:xfrm>
          <a:off x="22856" y="577033"/>
          <a:ext cx="2688782" cy="37642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628" tIns="330200" rIns="209628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TOP 3 BROWSERS BY NEW USERS</a:t>
          </a:r>
          <a:endParaRPr lang="en-US" sz="2400" b="1" kern="1200" dirty="0"/>
        </a:p>
      </dsp:txBody>
      <dsp:txXfrm>
        <a:off x="22856" y="2007465"/>
        <a:ext cx="2688782" cy="2258577"/>
      </dsp:txXfrm>
    </dsp:sp>
    <dsp:sp modelId="{E13BEB87-633A-4452-B581-2CD91887CE8F}">
      <dsp:nvSpPr>
        <dsp:cNvPr id="0" name=""/>
        <dsp:cNvSpPr/>
      </dsp:nvSpPr>
      <dsp:spPr>
        <a:xfrm>
          <a:off x="783136" y="953463"/>
          <a:ext cx="1129288" cy="11292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44" tIns="12700" rIns="8804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948516" y="1118843"/>
        <a:ext cx="798528" cy="798528"/>
      </dsp:txXfrm>
    </dsp:sp>
    <dsp:sp modelId="{CB1286B6-91D2-4F95-9643-97BDB289A9A3}">
      <dsp:nvSpPr>
        <dsp:cNvPr id="0" name=""/>
        <dsp:cNvSpPr/>
      </dsp:nvSpPr>
      <dsp:spPr>
        <a:xfrm>
          <a:off x="3389" y="4341257"/>
          <a:ext cx="268878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73597-BB08-443D-B948-01587C1F15CF}">
      <dsp:nvSpPr>
        <dsp:cNvPr id="0" name=""/>
        <dsp:cNvSpPr/>
      </dsp:nvSpPr>
      <dsp:spPr>
        <a:xfrm>
          <a:off x="2961050" y="577033"/>
          <a:ext cx="2688782" cy="37642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628" tIns="330200" rIns="209628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TOTAL USERS ACCESSING THE WEBSITE BY BROWSER</a:t>
          </a:r>
          <a:endParaRPr lang="en-US" sz="2400" b="1" kern="1200" dirty="0"/>
        </a:p>
      </dsp:txBody>
      <dsp:txXfrm>
        <a:off x="2961050" y="2007465"/>
        <a:ext cx="2688782" cy="2258577"/>
      </dsp:txXfrm>
    </dsp:sp>
    <dsp:sp modelId="{1E440904-84C1-4A6E-8BCD-E15C2448CEC5}">
      <dsp:nvSpPr>
        <dsp:cNvPr id="0" name=""/>
        <dsp:cNvSpPr/>
      </dsp:nvSpPr>
      <dsp:spPr>
        <a:xfrm>
          <a:off x="3740797" y="953463"/>
          <a:ext cx="1129288" cy="11292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44" tIns="12700" rIns="8804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906177" y="1118843"/>
        <a:ext cx="798528" cy="798528"/>
      </dsp:txXfrm>
    </dsp:sp>
    <dsp:sp modelId="{E2E9D59A-496E-4133-BFCA-0C5EECE8D750}">
      <dsp:nvSpPr>
        <dsp:cNvPr id="0" name=""/>
        <dsp:cNvSpPr/>
      </dsp:nvSpPr>
      <dsp:spPr>
        <a:xfrm>
          <a:off x="2961050" y="4341257"/>
          <a:ext cx="268878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9F4C2-6FD5-47DE-BA64-74AF15345BDE}">
      <dsp:nvSpPr>
        <dsp:cNvPr id="0" name=""/>
        <dsp:cNvSpPr/>
      </dsp:nvSpPr>
      <dsp:spPr>
        <a:xfrm>
          <a:off x="5918711" y="577033"/>
          <a:ext cx="2688782" cy="37642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628" tIns="330200" rIns="209628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TOP 3 BROWSERS WITH THE LEAST ENGAGEMENT SESSION</a:t>
          </a:r>
          <a:endParaRPr lang="en-US" sz="2400" b="1" kern="1200" dirty="0"/>
        </a:p>
      </dsp:txBody>
      <dsp:txXfrm>
        <a:off x="5918711" y="2007465"/>
        <a:ext cx="2688782" cy="2258577"/>
      </dsp:txXfrm>
    </dsp:sp>
    <dsp:sp modelId="{F7CE8728-3278-4866-B253-82AC134F0409}">
      <dsp:nvSpPr>
        <dsp:cNvPr id="0" name=""/>
        <dsp:cNvSpPr/>
      </dsp:nvSpPr>
      <dsp:spPr>
        <a:xfrm>
          <a:off x="6698458" y="953463"/>
          <a:ext cx="1129288" cy="11292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44" tIns="12700" rIns="8804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863838" y="1118843"/>
        <a:ext cx="798528" cy="798528"/>
      </dsp:txXfrm>
    </dsp:sp>
    <dsp:sp modelId="{B842E457-4EEA-430F-8115-15002CDBA4F3}">
      <dsp:nvSpPr>
        <dsp:cNvPr id="0" name=""/>
        <dsp:cNvSpPr/>
      </dsp:nvSpPr>
      <dsp:spPr>
        <a:xfrm>
          <a:off x="5918711" y="4341257"/>
          <a:ext cx="268878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61677-6DAF-4FF0-9E6B-78E1148C540E}">
      <dsp:nvSpPr>
        <dsp:cNvPr id="0" name=""/>
        <dsp:cNvSpPr/>
      </dsp:nvSpPr>
      <dsp:spPr>
        <a:xfrm>
          <a:off x="8876372" y="577033"/>
          <a:ext cx="2688782" cy="37642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628" tIns="330200" rIns="209628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solidFill>
                <a:schemeClr val="tx1"/>
              </a:solidFill>
            </a:rPr>
            <a:t>COMPARE THE ENGAGEMENT RATE BY BROWSER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8876372" y="2007465"/>
        <a:ext cx="2688782" cy="2258577"/>
      </dsp:txXfrm>
    </dsp:sp>
    <dsp:sp modelId="{6D728D38-F8AD-4E20-AE13-C14F17BF70E1}">
      <dsp:nvSpPr>
        <dsp:cNvPr id="0" name=""/>
        <dsp:cNvSpPr/>
      </dsp:nvSpPr>
      <dsp:spPr>
        <a:xfrm>
          <a:off x="9656119" y="953463"/>
          <a:ext cx="1129288" cy="11292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44" tIns="12700" rIns="8804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821499" y="1118843"/>
        <a:ext cx="798528" cy="798528"/>
      </dsp:txXfrm>
    </dsp:sp>
    <dsp:sp modelId="{D1BF5BB7-E474-4219-AD80-4B7F11409B52}">
      <dsp:nvSpPr>
        <dsp:cNvPr id="0" name=""/>
        <dsp:cNvSpPr/>
      </dsp:nvSpPr>
      <dsp:spPr>
        <a:xfrm>
          <a:off x="8876372" y="4341257"/>
          <a:ext cx="268878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F10351-FD55-4949-81B6-B0A22B2B9586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D3EA25-7193-451D-B32E-5EC122847C50}">
      <dsp:nvSpPr>
        <dsp:cNvPr id="0" name=""/>
        <dsp:cNvSpPr/>
      </dsp:nvSpPr>
      <dsp:spPr>
        <a:xfrm>
          <a:off x="488685" y="704128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EBB04-4E7D-428B-826B-AD18A3ADD484}">
      <dsp:nvSpPr>
        <dsp:cNvPr id="0" name=""/>
        <dsp:cNvSpPr/>
      </dsp:nvSpPr>
      <dsp:spPr>
        <a:xfrm>
          <a:off x="1850860" y="321697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Engagement Rate =</a:t>
          </a:r>
          <a:r>
            <a:rPr lang="en-US" sz="1700" kern="1200"/>
            <a:t> minimum of 70% of Desktop and 80% of Mobile users</a:t>
          </a:r>
        </a:p>
      </dsp:txBody>
      <dsp:txXfrm>
        <a:off x="1850860" y="321697"/>
        <a:ext cx="3148942" cy="1335915"/>
      </dsp:txXfrm>
    </dsp:sp>
    <dsp:sp modelId="{C0FE023F-6EB0-462C-89C3-4012732BF498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70C8A-8C3F-42B3-8ACE-17ACD6E0250F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DD7404-C9DE-4043-8BA6-3681ABBEE418}">
      <dsp:nvSpPr>
        <dsp:cNvPr id="0" name=""/>
        <dsp:cNvSpPr/>
      </dsp:nvSpPr>
      <dsp:spPr>
        <a:xfrm>
          <a:off x="7197620" y="26701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Average Engagement Time =</a:t>
          </a:r>
          <a:r>
            <a:rPr lang="en-US" sz="1700" kern="1200"/>
            <a:t> Minimum engagement time 0f 60sec with optimum conversion</a:t>
          </a:r>
        </a:p>
      </dsp:txBody>
      <dsp:txXfrm>
        <a:off x="7197620" y="267018"/>
        <a:ext cx="3148942" cy="1335915"/>
      </dsp:txXfrm>
    </dsp:sp>
    <dsp:sp modelId="{604EB960-125C-4BE9-96B6-66552912DD22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26E0D-6FAA-498D-854E-7A893B05A8D8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FE00ED-9094-48CB-8D85-CAB68140A701}">
      <dsp:nvSpPr>
        <dsp:cNvPr id="0" name=""/>
        <dsp:cNvSpPr/>
      </dsp:nvSpPr>
      <dsp:spPr>
        <a:xfrm>
          <a:off x="1735483" y="301542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Bounce Rate =</a:t>
          </a:r>
          <a:r>
            <a:rPr lang="en-US" sz="1700" kern="1200"/>
            <a:t> minimum of 20-30%. it should be introduced for tracking, performance, optimization, and feedback on the webpage.</a:t>
          </a:r>
        </a:p>
      </dsp:txBody>
      <dsp:txXfrm>
        <a:off x="1735483" y="3015422"/>
        <a:ext cx="3148942" cy="1335915"/>
      </dsp:txXfrm>
    </dsp:sp>
    <dsp:sp modelId="{32F7BD37-E5A8-495E-AD6C-DCC3732D1268}">
      <dsp:nvSpPr>
        <dsp:cNvPr id="0" name=""/>
        <dsp:cNvSpPr/>
      </dsp:nvSpPr>
      <dsp:spPr>
        <a:xfrm>
          <a:off x="5470660" y="2563594"/>
          <a:ext cx="1335915" cy="13359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BA062B-2CF2-487B-8EE6-E2E3B3AB995D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BD996-D909-4440-BC76-5546C3784054}">
      <dsp:nvSpPr>
        <dsp:cNvPr id="0" name=""/>
        <dsp:cNvSpPr/>
      </dsp:nvSpPr>
      <dsp:spPr>
        <a:xfrm>
          <a:off x="7017248" y="301542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Conversion Rate =</a:t>
          </a:r>
          <a:r>
            <a:rPr lang="en-US" sz="1700" kern="1200"/>
            <a:t> minimum of 10% of desktop and 15% of Mobile users.</a:t>
          </a:r>
        </a:p>
      </dsp:txBody>
      <dsp:txXfrm>
        <a:off x="7017248" y="3015422"/>
        <a:ext cx="3148942" cy="13359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EAC00-7D95-485E-BDD2-69F330C389C8}">
      <dsp:nvSpPr>
        <dsp:cNvPr id="0" name=""/>
        <dsp:cNvSpPr/>
      </dsp:nvSpPr>
      <dsp:spPr>
        <a:xfrm>
          <a:off x="0" y="2238"/>
          <a:ext cx="4555782" cy="11343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27D9E-0F25-4F65-A06E-FCEB933FAB81}">
      <dsp:nvSpPr>
        <dsp:cNvPr id="0" name=""/>
        <dsp:cNvSpPr/>
      </dsp:nvSpPr>
      <dsp:spPr>
        <a:xfrm>
          <a:off x="343130" y="257459"/>
          <a:ext cx="623874" cy="6238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A21DF-2A3C-4524-8846-C7A933BB0BED}">
      <dsp:nvSpPr>
        <dsp:cNvPr id="0" name=""/>
        <dsp:cNvSpPr/>
      </dsp:nvSpPr>
      <dsp:spPr>
        <a:xfrm>
          <a:off x="1310136" y="2238"/>
          <a:ext cx="3245645" cy="1134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049" tIns="120049" rIns="120049" bIns="12004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Google Analytics collects data from websites and apps to create reports that provide </a:t>
          </a:r>
          <a:r>
            <a:rPr lang="en-US" sz="1400" b="1" kern="1200"/>
            <a:t>insights</a:t>
          </a:r>
          <a:r>
            <a:rPr lang="en-US" sz="1400" kern="1200"/>
            <a:t> into business. </a:t>
          </a:r>
        </a:p>
      </dsp:txBody>
      <dsp:txXfrm>
        <a:off x="1310136" y="2238"/>
        <a:ext cx="3245645" cy="1134317"/>
      </dsp:txXfrm>
    </dsp:sp>
    <dsp:sp modelId="{2AFCFEB8-4C7C-4EF6-8F76-AD87FEB57D40}">
      <dsp:nvSpPr>
        <dsp:cNvPr id="0" name=""/>
        <dsp:cNvSpPr/>
      </dsp:nvSpPr>
      <dsp:spPr>
        <a:xfrm>
          <a:off x="0" y="1420134"/>
          <a:ext cx="4555782" cy="11343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AC54A2-92EA-4B6A-9C44-8A8E6B4D5361}">
      <dsp:nvSpPr>
        <dsp:cNvPr id="0" name=""/>
        <dsp:cNvSpPr/>
      </dsp:nvSpPr>
      <dsp:spPr>
        <a:xfrm>
          <a:off x="343130" y="1675355"/>
          <a:ext cx="623874" cy="6238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C712C-0EB1-4560-98D0-0C2C4E475AFD}">
      <dsp:nvSpPr>
        <dsp:cNvPr id="0" name=""/>
        <dsp:cNvSpPr/>
      </dsp:nvSpPr>
      <dsp:spPr>
        <a:xfrm>
          <a:off x="1310136" y="1420134"/>
          <a:ext cx="3245645" cy="1134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049" tIns="120049" rIns="120049" bIns="12004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You can use </a:t>
          </a:r>
          <a:r>
            <a:rPr lang="en-US" sz="1400" b="1" kern="1200"/>
            <a:t>reports</a:t>
          </a:r>
          <a:r>
            <a:rPr lang="en-US" sz="1400" kern="1200"/>
            <a:t> to monitor </a:t>
          </a:r>
          <a:r>
            <a:rPr lang="en-US" sz="1400" b="1" kern="1200"/>
            <a:t>traffic</a:t>
          </a:r>
          <a:r>
            <a:rPr lang="en-US" sz="1400" kern="1200"/>
            <a:t>, </a:t>
          </a:r>
          <a:r>
            <a:rPr lang="en-US" sz="1400" b="1" kern="1200"/>
            <a:t>investigate data</a:t>
          </a:r>
          <a:r>
            <a:rPr lang="en-US" sz="1400" kern="1200"/>
            <a:t>, and </a:t>
          </a:r>
          <a:r>
            <a:rPr lang="en-US" sz="1400" b="1" kern="1200"/>
            <a:t>understand </a:t>
          </a:r>
          <a:r>
            <a:rPr lang="en-US" sz="1400" kern="1200"/>
            <a:t>users and their </a:t>
          </a:r>
          <a:r>
            <a:rPr lang="en-US" sz="1400" b="1" kern="1200"/>
            <a:t>activities</a:t>
          </a:r>
          <a:r>
            <a:rPr lang="en-US" sz="1400" kern="1200"/>
            <a:t>.</a:t>
          </a:r>
        </a:p>
      </dsp:txBody>
      <dsp:txXfrm>
        <a:off x="1310136" y="1420134"/>
        <a:ext cx="3245645" cy="1134317"/>
      </dsp:txXfrm>
    </dsp:sp>
    <dsp:sp modelId="{6EEF7996-31ED-49A7-AD08-DCCBC3D40699}">
      <dsp:nvSpPr>
        <dsp:cNvPr id="0" name=""/>
        <dsp:cNvSpPr/>
      </dsp:nvSpPr>
      <dsp:spPr>
        <a:xfrm>
          <a:off x="0" y="2838030"/>
          <a:ext cx="4555782" cy="11343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FBF313-891B-4AE8-9526-01D41FF5E2D5}">
      <dsp:nvSpPr>
        <dsp:cNvPr id="0" name=""/>
        <dsp:cNvSpPr/>
      </dsp:nvSpPr>
      <dsp:spPr>
        <a:xfrm>
          <a:off x="343130" y="3093251"/>
          <a:ext cx="623874" cy="6238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E65EA-C1AE-423C-8DEF-DB978ABAA3A8}">
      <dsp:nvSpPr>
        <dsp:cNvPr id="0" name=""/>
        <dsp:cNvSpPr/>
      </dsp:nvSpPr>
      <dsp:spPr>
        <a:xfrm>
          <a:off x="1310136" y="2838030"/>
          <a:ext cx="3245645" cy="1134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049" tIns="120049" rIns="120049" bIns="12004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11</a:t>
          </a:r>
          <a:r>
            <a:rPr lang="en-US" sz="1400" kern="1200" dirty="0"/>
            <a:t> </a:t>
          </a:r>
          <a:r>
            <a:rPr lang="en-US" sz="1400" b="1" kern="1200" dirty="0"/>
            <a:t>types</a:t>
          </a:r>
          <a:r>
            <a:rPr lang="en-US" sz="1400" kern="1200" dirty="0"/>
            <a:t> of </a:t>
          </a:r>
          <a:r>
            <a:rPr lang="en-US" sz="1400" b="1" kern="1200" dirty="0"/>
            <a:t>browsers</a:t>
          </a:r>
          <a:r>
            <a:rPr lang="en-US" sz="1400" kern="1200" dirty="0"/>
            <a:t> were used to visit </a:t>
          </a:r>
          <a:r>
            <a:rPr lang="en-US" sz="1400" b="1" kern="1200" dirty="0"/>
            <a:t>Digital Echoes</a:t>
          </a:r>
          <a:r>
            <a:rPr lang="en-US" sz="1400" kern="1200" dirty="0"/>
            <a:t>’/</a:t>
          </a:r>
          <a:r>
            <a:rPr lang="en-US" sz="1400" b="1" kern="1200" dirty="0"/>
            <a:t>Clients’</a:t>
          </a:r>
          <a:r>
            <a:rPr lang="en-US" sz="1400" kern="1200" dirty="0"/>
            <a:t> website over the course of </a:t>
          </a:r>
          <a:r>
            <a:rPr lang="en-US" sz="1400" b="1" kern="1200" dirty="0"/>
            <a:t>5 months(Jan-May)</a:t>
          </a:r>
          <a:r>
            <a:rPr lang="en-US" sz="1400" kern="1200" dirty="0"/>
            <a:t>.</a:t>
          </a:r>
        </a:p>
      </dsp:txBody>
      <dsp:txXfrm>
        <a:off x="1310136" y="2838030"/>
        <a:ext cx="3245645" cy="1134317"/>
      </dsp:txXfrm>
    </dsp:sp>
    <dsp:sp modelId="{7AA847EB-B174-42E2-93E6-2027C417002E}">
      <dsp:nvSpPr>
        <dsp:cNvPr id="0" name=""/>
        <dsp:cNvSpPr/>
      </dsp:nvSpPr>
      <dsp:spPr>
        <a:xfrm>
          <a:off x="0" y="4255926"/>
          <a:ext cx="4555782" cy="11343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351112-93B8-4742-95D1-C4F353AACE1A}">
      <dsp:nvSpPr>
        <dsp:cNvPr id="0" name=""/>
        <dsp:cNvSpPr/>
      </dsp:nvSpPr>
      <dsp:spPr>
        <a:xfrm>
          <a:off x="343130" y="4511148"/>
          <a:ext cx="623874" cy="6238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4DEEB-56E1-4F77-A28B-00E9CDFD0998}">
      <dsp:nvSpPr>
        <dsp:cNvPr id="0" name=""/>
        <dsp:cNvSpPr/>
      </dsp:nvSpPr>
      <dsp:spPr>
        <a:xfrm>
          <a:off x="1310136" y="4255926"/>
          <a:ext cx="3245645" cy="1134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049" tIns="120049" rIns="120049" bIns="12004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There are </a:t>
          </a:r>
          <a:r>
            <a:rPr lang="en-US" sz="1400" b="1" kern="1200"/>
            <a:t>2 types </a:t>
          </a:r>
          <a:r>
            <a:rPr lang="en-US" sz="1400" kern="1200"/>
            <a:t>of </a:t>
          </a:r>
          <a:r>
            <a:rPr lang="en-US" sz="1400" b="1" kern="1200"/>
            <a:t>users; existing users </a:t>
          </a:r>
          <a:r>
            <a:rPr lang="en-US" sz="1400" kern="1200"/>
            <a:t>and </a:t>
          </a:r>
          <a:r>
            <a:rPr lang="en-US" sz="1400" b="1" kern="1200"/>
            <a:t>new users</a:t>
          </a:r>
          <a:r>
            <a:rPr lang="en-US" sz="1400" kern="1200"/>
            <a:t>.</a:t>
          </a:r>
        </a:p>
      </dsp:txBody>
      <dsp:txXfrm>
        <a:off x="1310136" y="4255926"/>
        <a:ext cx="3245645" cy="1134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BBBB5-E747-4F61-B06F-D0638980583D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EEBBA-D404-43B0-8527-7BEDD8D9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935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4EEBBA-D404-43B0-8527-7BEDD8D9195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184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4EEBBA-D404-43B0-8527-7BEDD8D9195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346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4EEBBA-D404-43B0-8527-7BEDD8D9195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074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4EEBBA-D404-43B0-8527-7BEDD8D9195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393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dirty="0"/>
              <a:t>Hypothesis:</a:t>
            </a:r>
          </a:p>
          <a:p>
            <a:pPr marL="0" indent="0">
              <a:buNone/>
            </a:pPr>
            <a:r>
              <a:rPr lang="en-US" sz="1200" dirty="0"/>
              <a:t>"Is the number of conversions generated significantly influenced by the effectiveness of our marketing strategy during the specified time period?"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Objective:</a:t>
            </a:r>
          </a:p>
          <a:p>
            <a:pPr marL="0" indent="0">
              <a:buNone/>
            </a:pPr>
            <a:r>
              <a:rPr lang="en-US" sz="1200" dirty="0"/>
              <a:t>To conduct a thorough analysis of historical data and implement targeted strategies, aiming to uncover insights that will improve overall conversion rates.</a:t>
            </a:r>
            <a:endParaRPr lang="en-US" sz="1200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4EEBBA-D404-43B0-8527-7BEDD8D9195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275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4EEBBA-D404-43B0-8527-7BEDD8D9195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874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4EEBBA-D404-43B0-8527-7BEDD8D91950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746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4EEBBA-D404-43B0-8527-7BEDD8D91950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007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6380-5CCF-432D-BF57-02340AAD12E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7F55-2545-4F20-88AF-7FF309FA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5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6380-5CCF-432D-BF57-02340AAD12E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7F55-2545-4F20-88AF-7FF309FA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0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6380-5CCF-432D-BF57-02340AAD12E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7F55-2545-4F20-88AF-7FF309FA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1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6380-5CCF-432D-BF57-02340AAD12E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7F55-2545-4F20-88AF-7FF309FA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8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6380-5CCF-432D-BF57-02340AAD12E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7F55-2545-4F20-88AF-7FF309FA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10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6380-5CCF-432D-BF57-02340AAD12E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7F55-2545-4F20-88AF-7FF309FA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5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6380-5CCF-432D-BF57-02340AAD12E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7F55-2545-4F20-88AF-7FF309FA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7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6380-5CCF-432D-BF57-02340AAD12E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7F55-2545-4F20-88AF-7FF309FA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3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6380-5CCF-432D-BF57-02340AAD12E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7F55-2545-4F20-88AF-7FF309FA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6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6380-5CCF-432D-BF57-02340AAD12E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7F55-2545-4F20-88AF-7FF309FA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1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6380-5CCF-432D-BF57-02340AAD12E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7F55-2545-4F20-88AF-7FF309FA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D6380-5CCF-432D-BF57-02340AAD12E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87F55-2545-4F20-88AF-7FF309FA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4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.jpeg" /><Relationship Id="rId4" Type="http://schemas.openxmlformats.org/officeDocument/2006/relationships/image" Target="../media/image27.sv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image" Target="../media/image31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image" Target="../media/image32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jpeg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image" Target="../media/image34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image" Target="../media/image36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7" Type="http://schemas.openxmlformats.org/officeDocument/2006/relationships/image" Target="../media/image1.jpeg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image" Target="../media/image37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image" Target="../media/image38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image" Target="../media/image39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image" Target="../media/image40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image" Target="../media/image41.pn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jpeg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jpeg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 /><Relationship Id="rId2" Type="http://schemas.openxmlformats.org/officeDocument/2006/relationships/image" Target="../media/image4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jpeg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 /><Relationship Id="rId13" Type="http://schemas.openxmlformats.org/officeDocument/2006/relationships/image" Target="../media/image1.jpeg" /><Relationship Id="rId3" Type="http://schemas.openxmlformats.org/officeDocument/2006/relationships/diagramData" Target="../diagrams/data2.xml" /><Relationship Id="rId7" Type="http://schemas.microsoft.com/office/2007/relationships/diagramDrawing" Target="../diagrams/drawing2.xml" /><Relationship Id="rId12" Type="http://schemas.microsoft.com/office/2007/relationships/diagramDrawing" Target="../diagrams/drawing3.xml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8.xml" /><Relationship Id="rId6" Type="http://schemas.openxmlformats.org/officeDocument/2006/relationships/diagramColors" Target="../diagrams/colors2.xml" /><Relationship Id="rId11" Type="http://schemas.openxmlformats.org/officeDocument/2006/relationships/diagramColors" Target="../diagrams/colors3.xml" /><Relationship Id="rId5" Type="http://schemas.openxmlformats.org/officeDocument/2006/relationships/diagramQuickStyle" Target="../diagrams/quickStyle2.xml" /><Relationship Id="rId10" Type="http://schemas.openxmlformats.org/officeDocument/2006/relationships/diagramQuickStyle" Target="../diagrams/quickStyle3.xml" /><Relationship Id="rId4" Type="http://schemas.openxmlformats.org/officeDocument/2006/relationships/diagramLayout" Target="../diagrams/layout2.xml" /><Relationship Id="rId9" Type="http://schemas.openxmlformats.org/officeDocument/2006/relationships/diagramLayout" Target="../diagrams/layout3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image" Target="../media/image46.jpg" /><Relationship Id="rId1" Type="http://schemas.openxmlformats.org/officeDocument/2006/relationships/slideLayout" Target="../slideLayouts/slideLayout7.xml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 /><Relationship Id="rId2" Type="http://schemas.openxmlformats.org/officeDocument/2006/relationships/image" Target="../media/image47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jpeg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 /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 /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 /><Relationship Id="rId3" Type="http://schemas.openxmlformats.org/officeDocument/2006/relationships/diagramData" Target="../diagrams/data4.xml" /><Relationship Id="rId7" Type="http://schemas.microsoft.com/office/2007/relationships/diagramDrawing" Target="../diagrams/drawing4.xml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6" Type="http://schemas.openxmlformats.org/officeDocument/2006/relationships/diagramColors" Target="../diagrams/colors4.xml" /><Relationship Id="rId5" Type="http://schemas.openxmlformats.org/officeDocument/2006/relationships/diagramQuickStyle" Target="../diagrams/quickStyle4.xml" /><Relationship Id="rId4" Type="http://schemas.openxmlformats.org/officeDocument/2006/relationships/diagramLayout" Target="../diagrams/layout4.xm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google.com/analytics/answer/9143382#engaged-sessions" TargetMode="Externa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 /><Relationship Id="rId7" Type="http://schemas.openxmlformats.org/officeDocument/2006/relationships/image" Target="../media/image1.jpeg" /><Relationship Id="rId2" Type="http://schemas.openxmlformats.org/officeDocument/2006/relationships/diagramData" Target="../diagrams/data5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5.xml" /><Relationship Id="rId5" Type="http://schemas.openxmlformats.org/officeDocument/2006/relationships/diagramColors" Target="../diagrams/colors5.xml" /><Relationship Id="rId4" Type="http://schemas.openxmlformats.org/officeDocument/2006/relationships/diagramQuickStyle" Target="../diagrams/quickStyle5.xml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 /><Relationship Id="rId3" Type="http://schemas.openxmlformats.org/officeDocument/2006/relationships/diagramData" Target="../diagrams/data6.xml" /><Relationship Id="rId7" Type="http://schemas.microsoft.com/office/2007/relationships/diagramDrawing" Target="../diagrams/drawing6.xml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6" Type="http://schemas.openxmlformats.org/officeDocument/2006/relationships/diagramColors" Target="../diagrams/colors6.xml" /><Relationship Id="rId5" Type="http://schemas.openxmlformats.org/officeDocument/2006/relationships/diagramQuickStyle" Target="../diagrams/quickStyle6.xml" /><Relationship Id="rId4" Type="http://schemas.openxmlformats.org/officeDocument/2006/relationships/diagramLayout" Target="../diagrams/layout6.xml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 /><Relationship Id="rId3" Type="http://schemas.openxmlformats.org/officeDocument/2006/relationships/diagramLayout" Target="../diagrams/layout7.xml" /><Relationship Id="rId7" Type="http://schemas.openxmlformats.org/officeDocument/2006/relationships/image" Target="../media/image25.jpeg" /><Relationship Id="rId2" Type="http://schemas.openxmlformats.org/officeDocument/2006/relationships/diagramData" Target="../diagrams/data7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7.xml" /><Relationship Id="rId5" Type="http://schemas.openxmlformats.org/officeDocument/2006/relationships/diagramColors" Target="../diagrams/colors7.xml" /><Relationship Id="rId4" Type="http://schemas.openxmlformats.org/officeDocument/2006/relationships/diagramQuickStyle" Target="../diagrams/quickStyle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951" y="777240"/>
            <a:ext cx="4648893" cy="2964610"/>
          </a:xfrm>
        </p:spPr>
        <p:txBody>
          <a:bodyPr anchor="t">
            <a:normAutofit/>
          </a:bodyPr>
          <a:lstStyle/>
          <a:p>
            <a:pPr algn="l"/>
            <a:r>
              <a:rPr lang="en-GB" sz="4000" b="1" dirty="0"/>
              <a:t>2023 INTERNSHIP PROJECT</a:t>
            </a:r>
            <a:br>
              <a:rPr lang="en-US" sz="4800" dirty="0"/>
            </a:b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25590"/>
            <a:ext cx="4036300" cy="2832409"/>
          </a:xfrm>
        </p:spPr>
        <p:txBody>
          <a:bodyPr anchor="b">
            <a:normAutofit/>
          </a:bodyPr>
          <a:lstStyle/>
          <a:p>
            <a:pPr algn="l"/>
            <a:endParaRPr lang="en-US" sz="1400" b="1" dirty="0"/>
          </a:p>
          <a:p>
            <a:pPr algn="l"/>
            <a:endParaRPr lang="en-US" sz="1400" dirty="0"/>
          </a:p>
          <a:p>
            <a:pPr algn="l"/>
            <a:r>
              <a:rPr lang="en-US" sz="2000" b="1" dirty="0"/>
              <a:t>REPORTING CYCLE</a:t>
            </a:r>
            <a:r>
              <a:rPr lang="en-US" sz="2000" dirty="0"/>
              <a:t>: </a:t>
            </a:r>
            <a:r>
              <a:rPr lang="en-GB" sz="2000" dirty="0"/>
              <a:t>Jan – May 2023</a:t>
            </a:r>
          </a:p>
          <a:p>
            <a:pPr algn="l"/>
            <a:endParaRPr lang="en-US" sz="2000" dirty="0"/>
          </a:p>
          <a:p>
            <a:pPr algn="l"/>
            <a:r>
              <a:rPr lang="en-US" sz="2000" b="1" dirty="0"/>
              <a:t>PRESENTED BY: </a:t>
            </a:r>
            <a:r>
              <a:rPr lang="en-US" sz="2000" dirty="0"/>
              <a:t>Group 1</a:t>
            </a:r>
          </a:p>
          <a:p>
            <a:pPr algn="l"/>
            <a:endParaRPr lang="en-US" sz="1600" b="1" dirty="0"/>
          </a:p>
          <a:p>
            <a:pPr algn="l"/>
            <a:endParaRPr lang="en-US" sz="1400" dirty="0"/>
          </a:p>
          <a:p>
            <a:pPr algn="l"/>
            <a:endParaRPr lang="en-US" sz="1400" dirty="0"/>
          </a:p>
          <a:p>
            <a:pPr algn="l"/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FAF2B9-C071-47EC-A4C4-F2BDA7005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845" y="899563"/>
            <a:ext cx="5058872" cy="505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13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C7D93-34D0-460B-A680-191B82849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5334000" cy="1708246"/>
          </a:xfrm>
        </p:spPr>
        <p:txBody>
          <a:bodyPr anchor="ctr">
            <a:normAutofit/>
          </a:bodyPr>
          <a:lstStyle/>
          <a:p>
            <a:r>
              <a:rPr lang="en-US" sz="4000" b="1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91B0A-C982-4E82-9D50-83E05551F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625" y="2470245"/>
            <a:ext cx="6481175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Digital Echoes (or Client) is currently facing a</a:t>
            </a:r>
            <a:r>
              <a:rPr lang="en-US" sz="1800" b="1" dirty="0"/>
              <a:t> challenge </a:t>
            </a:r>
            <a:r>
              <a:rPr lang="en-US" sz="1800" dirty="0"/>
              <a:t>in understanding the </a:t>
            </a:r>
            <a:r>
              <a:rPr lang="en-US" sz="1800" b="1" dirty="0"/>
              <a:t>factors influencing </a:t>
            </a:r>
            <a:r>
              <a:rPr lang="en-US" sz="1800" dirty="0"/>
              <a:t>the variability in </a:t>
            </a:r>
            <a:r>
              <a:rPr lang="en-US" sz="1800" b="1" dirty="0"/>
              <a:t>low</a:t>
            </a:r>
            <a:r>
              <a:rPr lang="en-US" sz="1800" dirty="0"/>
              <a:t> </a:t>
            </a:r>
            <a:r>
              <a:rPr lang="en-US" sz="1800" b="1" dirty="0"/>
              <a:t>conversion rates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To </a:t>
            </a:r>
            <a:r>
              <a:rPr lang="en-US" sz="1800" b="1" dirty="0"/>
              <a:t>address this issue</a:t>
            </a:r>
            <a:r>
              <a:rPr lang="en-US" sz="1800" dirty="0"/>
              <a:t>, we </a:t>
            </a:r>
            <a:r>
              <a:rPr lang="en-GB" sz="1800" dirty="0"/>
              <a:t>hypothesise</a:t>
            </a:r>
            <a:r>
              <a:rPr lang="en-US" sz="1800" dirty="0"/>
              <a:t> that the </a:t>
            </a:r>
            <a:r>
              <a:rPr lang="en-US" sz="1800" b="1" dirty="0"/>
              <a:t>effectiveness</a:t>
            </a:r>
            <a:r>
              <a:rPr lang="en-US" sz="1800" dirty="0"/>
              <a:t> of their </a:t>
            </a:r>
            <a:r>
              <a:rPr lang="en-US" sz="1800" b="1" dirty="0"/>
              <a:t>marketing strategy</a:t>
            </a:r>
            <a:r>
              <a:rPr lang="en-US" sz="1800" dirty="0"/>
              <a:t> significantly</a:t>
            </a:r>
            <a:r>
              <a:rPr lang="en-US" sz="1800" b="1" dirty="0"/>
              <a:t> impacts </a:t>
            </a:r>
            <a:r>
              <a:rPr lang="en-US" sz="1800" dirty="0"/>
              <a:t>the number of </a:t>
            </a:r>
            <a:r>
              <a:rPr lang="en-US" sz="1800" b="1" dirty="0"/>
              <a:t>conversions generated. </a:t>
            </a:r>
          </a:p>
          <a:p>
            <a:pPr marL="0" indent="0">
              <a:buNone/>
            </a:pPr>
            <a:r>
              <a:rPr lang="en-US" sz="1800" b="1" dirty="0"/>
              <a:t>This hypothesis</a:t>
            </a:r>
            <a:r>
              <a:rPr lang="en-US" sz="1800" dirty="0"/>
              <a:t> will be </a:t>
            </a:r>
            <a:r>
              <a:rPr lang="en-US" sz="1800" b="1" dirty="0"/>
              <a:t>tested</a:t>
            </a:r>
            <a:r>
              <a:rPr lang="en-US" sz="1800" dirty="0"/>
              <a:t> through </a:t>
            </a:r>
            <a:r>
              <a:rPr lang="en-US" sz="1800" b="1" dirty="0"/>
              <a:t>a comprehensive analysis </a:t>
            </a:r>
            <a:r>
              <a:rPr lang="en-US" sz="1800" dirty="0"/>
              <a:t>of </a:t>
            </a:r>
            <a:r>
              <a:rPr lang="en-US" sz="1800" b="1" dirty="0"/>
              <a:t>historical data </a:t>
            </a:r>
            <a:r>
              <a:rPr lang="en-US" sz="1800" dirty="0"/>
              <a:t>and the </a:t>
            </a:r>
            <a:r>
              <a:rPr lang="en-US" sz="1800" b="1" dirty="0"/>
              <a:t>implementation</a:t>
            </a:r>
            <a:r>
              <a:rPr lang="en-US" sz="1800" dirty="0"/>
              <a:t> of </a:t>
            </a:r>
            <a:r>
              <a:rPr lang="en-US" sz="1800" b="1" dirty="0"/>
              <a:t>targeted strategies </a:t>
            </a:r>
            <a:r>
              <a:rPr lang="en-US" sz="1800" dirty="0"/>
              <a:t>to </a:t>
            </a:r>
            <a:r>
              <a:rPr lang="en-US" sz="1800" b="1" dirty="0"/>
              <a:t>improve conversion rates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r>
              <a:rPr lang="en-US" sz="1800" dirty="0"/>
              <a:t>The</a:t>
            </a:r>
            <a:r>
              <a:rPr lang="en-US" sz="1800" b="1" dirty="0"/>
              <a:t> findings </a:t>
            </a:r>
            <a:r>
              <a:rPr lang="en-US" sz="1800" dirty="0"/>
              <a:t>aim to provide </a:t>
            </a:r>
            <a:r>
              <a:rPr lang="en-US" sz="1800" b="1" dirty="0"/>
              <a:t>actionable insights </a:t>
            </a:r>
            <a:r>
              <a:rPr lang="en-US" sz="1800" dirty="0"/>
              <a:t>to enhance the </a:t>
            </a:r>
            <a:r>
              <a:rPr lang="en-US" sz="1800" b="1" dirty="0"/>
              <a:t>overall performance </a:t>
            </a:r>
            <a:r>
              <a:rPr lang="en-US" sz="1800" dirty="0"/>
              <a:t>of</a:t>
            </a:r>
            <a:r>
              <a:rPr lang="en-US" sz="1800" b="1" dirty="0"/>
              <a:t> conversion rate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Graphic 6" descr="Phishing">
            <a:extLst>
              <a:ext uri="{FF2B5EF4-FFF2-40B4-BE49-F238E27FC236}">
                <a16:creationId xmlns:a16="http://schemas.microsoft.com/office/drawing/2014/main" id="{07D7041C-87E1-53A9-C04A-7E1C4EC31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07878" y="1548705"/>
            <a:ext cx="3758045" cy="37580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8D4B42-933B-468F-BBD7-25BE6D119B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833" y="10891"/>
            <a:ext cx="1419922" cy="9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73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ED27AB-6F00-4680-BDBC-DCF73C70D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00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79875B0-401A-4EFC-BAF5-02DFA5E80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08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104" y="364206"/>
            <a:ext cx="10017758" cy="10173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KPI 1: Top 3 Browser By New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8883FD-DD07-F33C-A50B-E376CFE6A7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1" r="5561"/>
          <a:stretch/>
        </p:blipFill>
        <p:spPr>
          <a:xfrm>
            <a:off x="457200" y="1899257"/>
            <a:ext cx="4217332" cy="29863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05F92D-08C9-8754-FA43-D93C66E6FF24}"/>
              </a:ext>
            </a:extLst>
          </p:cNvPr>
          <p:cNvSpPr txBox="1"/>
          <p:nvPr/>
        </p:nvSpPr>
        <p:spPr>
          <a:xfrm>
            <a:off x="5117970" y="1899257"/>
            <a:ext cx="6272784" cy="2825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From the period under review: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Chrome</a:t>
            </a:r>
            <a:r>
              <a:rPr lang="en-US" sz="2200" dirty="0"/>
              <a:t> has the </a:t>
            </a:r>
            <a:r>
              <a:rPr lang="en-US" sz="2200" b="1" dirty="0"/>
              <a:t>highest</a:t>
            </a:r>
            <a:r>
              <a:rPr lang="en-US" sz="2200" dirty="0"/>
              <a:t> number of </a:t>
            </a:r>
            <a:r>
              <a:rPr lang="en-US" sz="2200" b="1" dirty="0"/>
              <a:t>users</a:t>
            </a:r>
            <a:r>
              <a:rPr lang="en-US" sz="2200" dirty="0"/>
              <a:t>, with a total number of</a:t>
            </a:r>
            <a:r>
              <a:rPr lang="en-US" sz="2200" b="1" dirty="0"/>
              <a:t> 1002, </a:t>
            </a:r>
            <a:r>
              <a:rPr lang="en-US" sz="2200" dirty="0"/>
              <a:t>followed by </a:t>
            </a:r>
            <a:r>
              <a:rPr lang="en-US" sz="2200" b="1" dirty="0"/>
              <a:t>Android</a:t>
            </a:r>
            <a:r>
              <a:rPr lang="en-US" sz="2200" dirty="0"/>
              <a:t> and </a:t>
            </a:r>
            <a:r>
              <a:rPr lang="en-US" sz="2200" b="1" dirty="0"/>
              <a:t>Safari</a:t>
            </a:r>
            <a:r>
              <a:rPr lang="en-US" sz="2200" dirty="0"/>
              <a:t> with </a:t>
            </a:r>
            <a:r>
              <a:rPr lang="en-US" sz="2200" b="1" dirty="0"/>
              <a:t>431</a:t>
            </a:r>
            <a:r>
              <a:rPr lang="en-US" sz="2200" dirty="0"/>
              <a:t> and </a:t>
            </a:r>
            <a:r>
              <a:rPr lang="en-US" sz="2200" b="1" dirty="0"/>
              <a:t>226</a:t>
            </a:r>
            <a:r>
              <a:rPr lang="en-US" sz="2200" dirty="0"/>
              <a:t> respectively.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Chrome users</a:t>
            </a:r>
            <a:r>
              <a:rPr lang="en-US" sz="2200" dirty="0"/>
              <a:t> account for about </a:t>
            </a:r>
            <a:r>
              <a:rPr lang="en-US" sz="2200" b="1" dirty="0"/>
              <a:t>50% </a:t>
            </a:r>
            <a:r>
              <a:rPr lang="en-US" sz="2200" dirty="0"/>
              <a:t>of total users.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 b="1" i="0" u="none" strike="noStrike" dirty="0">
              <a:effectLst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 b="1" i="0" u="none" strike="noStrike" dirty="0">
              <a:effectLst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60411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093" y="780290"/>
            <a:ext cx="6979813" cy="69097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KPI 2: Total Users By Browser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DA0C4D-D305-4CAB-B29C-B40A70BC3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78" y="1445642"/>
            <a:ext cx="3876165" cy="42865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05F92D-08C9-8754-FA43-D93C66E6FF24}"/>
              </a:ext>
            </a:extLst>
          </p:cNvPr>
          <p:cNvSpPr txBox="1"/>
          <p:nvPr/>
        </p:nvSpPr>
        <p:spPr>
          <a:xfrm>
            <a:off x="5394025" y="1445642"/>
            <a:ext cx="5754896" cy="1897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From the table, the </a:t>
            </a:r>
            <a:r>
              <a:rPr lang="en-US" sz="2000" b="1" dirty="0"/>
              <a:t>browsers</a:t>
            </a:r>
            <a:r>
              <a:rPr lang="en-US" sz="2000" dirty="0"/>
              <a:t> with the </a:t>
            </a:r>
            <a:r>
              <a:rPr lang="en-US" sz="2000" b="1" dirty="0"/>
              <a:t>top 3 </a:t>
            </a:r>
            <a:r>
              <a:rPr lang="en-US" sz="2000" dirty="0"/>
              <a:t>users are </a:t>
            </a:r>
            <a:r>
              <a:rPr lang="en-US" sz="2000" b="1" dirty="0"/>
              <a:t>Chrome, Android,</a:t>
            </a:r>
            <a:r>
              <a:rPr lang="en-US" sz="2000" dirty="0"/>
              <a:t> and </a:t>
            </a:r>
            <a:r>
              <a:rPr lang="en-US" sz="2000" b="1" dirty="0"/>
              <a:t>Safari </a:t>
            </a:r>
            <a:r>
              <a:rPr lang="en-US" sz="2000" dirty="0"/>
              <a:t>with </a:t>
            </a:r>
            <a:r>
              <a:rPr lang="en-US" sz="2000" b="1" dirty="0"/>
              <a:t>1002, 431 </a:t>
            </a:r>
            <a:r>
              <a:rPr lang="en-US" sz="2000" dirty="0"/>
              <a:t>and </a:t>
            </a:r>
            <a:r>
              <a:rPr lang="en-US" sz="2000" b="1" dirty="0"/>
              <a:t>226</a:t>
            </a:r>
            <a:r>
              <a:rPr lang="en-US" sz="2000" dirty="0"/>
              <a:t> respectively while the</a:t>
            </a:r>
            <a:r>
              <a:rPr lang="en-US" sz="2000" b="1" dirty="0"/>
              <a:t> browsers</a:t>
            </a:r>
            <a:r>
              <a:rPr lang="en-US" sz="2000" dirty="0"/>
              <a:t> with the </a:t>
            </a:r>
            <a:r>
              <a:rPr lang="en-US" sz="2000" b="1" dirty="0"/>
              <a:t>least 3 users </a:t>
            </a:r>
            <a:r>
              <a:rPr lang="en-US" sz="2000" dirty="0"/>
              <a:t>are </a:t>
            </a:r>
            <a:r>
              <a:rPr lang="en-US" sz="2000" b="1" dirty="0"/>
              <a:t>Amazon Silk, Phoenix browser, </a:t>
            </a:r>
            <a:r>
              <a:rPr lang="en-US" sz="2000" dirty="0"/>
              <a:t>and </a:t>
            </a:r>
            <a:r>
              <a:rPr lang="en-US" sz="2000" b="1" dirty="0"/>
              <a:t>others </a:t>
            </a:r>
            <a:r>
              <a:rPr lang="en-US" sz="2000" dirty="0"/>
              <a:t>with </a:t>
            </a:r>
            <a:r>
              <a:rPr lang="en-US" sz="2000" b="1" dirty="0"/>
              <a:t>1, 1, </a:t>
            </a:r>
            <a:r>
              <a:rPr lang="en-US" sz="2000" dirty="0"/>
              <a:t>and</a:t>
            </a:r>
            <a:r>
              <a:rPr lang="en-US" sz="2000" b="1" dirty="0"/>
              <a:t> 7 </a:t>
            </a:r>
            <a:r>
              <a:rPr lang="en-US" sz="2000" dirty="0"/>
              <a:t>respectively.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41702A-4196-4125-B425-427225E16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833" y="19129"/>
            <a:ext cx="1419922" cy="9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958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0B9B-978D-4BAB-9089-C75ED5F1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17" y="347653"/>
            <a:ext cx="10434181" cy="9595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KPI 3: Total Users By Month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718DB9-9610-4716-8437-B79C6D24E9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0694" b="13138"/>
          <a:stretch/>
        </p:blipFill>
        <p:spPr>
          <a:xfrm>
            <a:off x="551146" y="1956196"/>
            <a:ext cx="5030028" cy="36304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5F455E-088E-4C3E-ABB2-20B621A32138}"/>
              </a:ext>
            </a:extLst>
          </p:cNvPr>
          <p:cNvSpPr txBox="1"/>
          <p:nvPr/>
        </p:nvSpPr>
        <p:spPr>
          <a:xfrm>
            <a:off x="6096000" y="2038968"/>
            <a:ext cx="5754896" cy="2316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table shows </a:t>
            </a:r>
            <a:r>
              <a:rPr lang="en-US" sz="2000" b="1" dirty="0"/>
              <a:t>user</a:t>
            </a:r>
            <a:r>
              <a:rPr lang="en-US" sz="2000" dirty="0"/>
              <a:t> distribution by month, the month of </a:t>
            </a:r>
            <a:r>
              <a:rPr lang="en-US" sz="2000" b="1" dirty="0"/>
              <a:t>May</a:t>
            </a:r>
            <a:r>
              <a:rPr lang="en-US" sz="2000" dirty="0"/>
              <a:t> had </a:t>
            </a:r>
            <a:r>
              <a:rPr lang="en-US" sz="2000" b="1" dirty="0"/>
              <a:t>93.4% users</a:t>
            </a:r>
            <a:r>
              <a:rPr lang="en-US" sz="2000" dirty="0"/>
              <a:t> while </a:t>
            </a:r>
            <a:r>
              <a:rPr lang="en-US" sz="2000" b="1" dirty="0"/>
              <a:t>February </a:t>
            </a:r>
            <a:r>
              <a:rPr lang="en-US" sz="2000" dirty="0"/>
              <a:t>accounted for just</a:t>
            </a:r>
            <a:r>
              <a:rPr lang="en-US" sz="2000" b="1" dirty="0"/>
              <a:t> 6.5%.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Users </a:t>
            </a:r>
            <a:r>
              <a:rPr lang="en-US" sz="2000" dirty="0"/>
              <a:t>for the month of </a:t>
            </a:r>
            <a:r>
              <a:rPr lang="en-US" sz="2000" b="1" dirty="0"/>
              <a:t>January </a:t>
            </a:r>
            <a:r>
              <a:rPr lang="en-US" sz="2000" dirty="0"/>
              <a:t>and</a:t>
            </a:r>
            <a:r>
              <a:rPr lang="en-US" sz="2000" b="1" dirty="0"/>
              <a:t>  March </a:t>
            </a:r>
            <a:r>
              <a:rPr lang="en-US" sz="2000" dirty="0"/>
              <a:t>were </a:t>
            </a:r>
            <a:r>
              <a:rPr lang="en-US" sz="2000" b="1" dirty="0"/>
              <a:t>negligible</a:t>
            </a:r>
            <a:r>
              <a:rPr lang="en-US" sz="2000" dirty="0"/>
              <a:t> while the month of </a:t>
            </a:r>
            <a:r>
              <a:rPr lang="en-US" sz="2000" b="1" dirty="0"/>
              <a:t>April </a:t>
            </a:r>
            <a:r>
              <a:rPr lang="en-US" sz="2000" dirty="0"/>
              <a:t>had</a:t>
            </a:r>
            <a:r>
              <a:rPr lang="en-US" sz="2000" b="1" dirty="0"/>
              <a:t> </a:t>
            </a:r>
            <a:r>
              <a:rPr lang="en-US" sz="2000" dirty="0"/>
              <a:t>no</a:t>
            </a:r>
            <a:r>
              <a:rPr lang="en-US" sz="2000" b="1" dirty="0"/>
              <a:t> users</a:t>
            </a:r>
            <a:r>
              <a:rPr lang="en-US" sz="2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702D7D-E48D-41E9-9D77-3212086D3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833" y="27368"/>
            <a:ext cx="1419922" cy="9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99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8400" y="921485"/>
            <a:ext cx="11432083" cy="192697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KPI 4: Top 3 Browser with the Least Engagement Session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B5F824-0659-4DCE-A26A-10D883E25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29" y="1666908"/>
            <a:ext cx="7109078" cy="35241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E28BC2-BF46-9375-D34B-0C111033509E}"/>
              </a:ext>
            </a:extLst>
          </p:cNvPr>
          <p:cNvSpPr txBox="1"/>
          <p:nvPr/>
        </p:nvSpPr>
        <p:spPr>
          <a:xfrm>
            <a:off x="7520736" y="1669094"/>
            <a:ext cx="3622947" cy="23587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From the period under review: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Phoenix browser and Amazon Silk</a:t>
            </a:r>
            <a:r>
              <a:rPr lang="en-US" sz="2000" dirty="0"/>
              <a:t> had the </a:t>
            </a:r>
            <a:r>
              <a:rPr lang="en-US" sz="2000" b="1" dirty="0"/>
              <a:t>least </a:t>
            </a:r>
            <a:r>
              <a:rPr lang="en-US" sz="2000" dirty="0"/>
              <a:t>number of engagement sessions with just</a:t>
            </a:r>
            <a:r>
              <a:rPr lang="en-US" sz="2000" b="1" dirty="0"/>
              <a:t> a unit engaged session each.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DF181C-9D21-4BAC-BC78-476A3B6742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42" y="4586"/>
            <a:ext cx="1419922" cy="9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09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3951" y="212943"/>
            <a:ext cx="4657161" cy="22573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KPI 5: Engagement Rate by Browser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191CB2-D954-4611-AA75-86C9669B5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86" y="701389"/>
            <a:ext cx="4243372" cy="54552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CD9FC8-D1ED-1F6F-4DA6-25E19F59A9B5}"/>
              </a:ext>
            </a:extLst>
          </p:cNvPr>
          <p:cNvSpPr txBox="1"/>
          <p:nvPr/>
        </p:nvSpPr>
        <p:spPr>
          <a:xfrm>
            <a:off x="6816432" y="2470244"/>
            <a:ext cx="4554680" cy="3769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From the </a:t>
            </a:r>
            <a:r>
              <a:rPr lang="en-US" b="1" dirty="0"/>
              <a:t>Jan-May,</a:t>
            </a:r>
            <a:r>
              <a:rPr lang="en-US" dirty="0"/>
              <a:t> </a:t>
            </a:r>
            <a:r>
              <a:rPr lang="en-US" b="1" dirty="0"/>
              <a:t>Android and Safari(in-App) </a:t>
            </a:r>
            <a:r>
              <a:rPr lang="en-US" dirty="0"/>
              <a:t>had the </a:t>
            </a:r>
            <a:r>
              <a:rPr lang="en-US" b="1" dirty="0"/>
              <a:t>highest engagement rate </a:t>
            </a:r>
            <a:r>
              <a:rPr lang="en-US" dirty="0"/>
              <a:t>which was </a:t>
            </a:r>
            <a:r>
              <a:rPr lang="en-US" b="1" dirty="0"/>
              <a:t>1.74 </a:t>
            </a:r>
            <a:r>
              <a:rPr lang="en-US" dirty="0"/>
              <a:t>and</a:t>
            </a:r>
            <a:r>
              <a:rPr lang="en-US" b="1" dirty="0"/>
              <a:t> 1.61 respectively.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browsers </a:t>
            </a:r>
            <a:r>
              <a:rPr lang="en-US" dirty="0"/>
              <a:t>with the </a:t>
            </a:r>
            <a:r>
              <a:rPr lang="en-US" b="1" dirty="0"/>
              <a:t>lowest</a:t>
            </a:r>
            <a:r>
              <a:rPr lang="en-US" dirty="0"/>
              <a:t> </a:t>
            </a:r>
            <a:r>
              <a:rPr lang="en-US" b="1" dirty="0"/>
              <a:t>engagement rates</a:t>
            </a:r>
            <a:r>
              <a:rPr lang="en-US" dirty="0"/>
              <a:t> were </a:t>
            </a:r>
            <a:r>
              <a:rPr lang="en-US" b="1" dirty="0" err="1"/>
              <a:t>firefox</a:t>
            </a:r>
            <a:r>
              <a:rPr lang="en-US" dirty="0"/>
              <a:t> and </a:t>
            </a:r>
            <a:r>
              <a:rPr lang="en-US" b="1" dirty="0"/>
              <a:t>others </a:t>
            </a:r>
            <a:r>
              <a:rPr lang="en-US" dirty="0"/>
              <a:t>which were </a:t>
            </a:r>
            <a:r>
              <a:rPr lang="en-US" b="1" dirty="0"/>
              <a:t>0.86</a:t>
            </a:r>
            <a:r>
              <a:rPr lang="en-US" dirty="0"/>
              <a:t> and </a:t>
            </a:r>
            <a:r>
              <a:rPr lang="en-US" b="1" dirty="0"/>
              <a:t>0.29</a:t>
            </a:r>
            <a:r>
              <a:rPr lang="en-US" dirty="0"/>
              <a:t> respectively.</a:t>
            </a:r>
            <a:endParaRPr lang="en-US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It was observed that </a:t>
            </a:r>
            <a:r>
              <a:rPr lang="en-US" b="1" dirty="0"/>
              <a:t>mobile browsers users </a:t>
            </a:r>
            <a:r>
              <a:rPr lang="en-US" dirty="0"/>
              <a:t>have a </a:t>
            </a:r>
            <a:r>
              <a:rPr lang="en-US" b="1" dirty="0"/>
              <a:t>higher engagement rate </a:t>
            </a:r>
            <a:r>
              <a:rPr lang="en-US" dirty="0"/>
              <a:t>than </a:t>
            </a:r>
            <a:r>
              <a:rPr lang="en-US" b="1" dirty="0"/>
              <a:t>desktop browser users </a:t>
            </a:r>
            <a:r>
              <a:rPr lang="en-US" dirty="0"/>
              <a:t>considering the data under review.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average </a:t>
            </a:r>
            <a:r>
              <a:rPr lang="en-US" b="1" dirty="0"/>
              <a:t>engagement rate</a:t>
            </a:r>
            <a:r>
              <a:rPr lang="en-US" dirty="0"/>
              <a:t> was </a:t>
            </a:r>
            <a:r>
              <a:rPr lang="en-US" b="1" dirty="0"/>
              <a:t>1.12.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E39CD7-3DDC-4043-B4BB-DDFC1AAB6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595" y="19129"/>
            <a:ext cx="1419922" cy="9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91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5F36-F2A4-4879-9D66-C91DCEE3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779" y="-105949"/>
            <a:ext cx="4472630" cy="20594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latin typeface="+mj-lt"/>
                <a:ea typeface="+mj-ea"/>
                <a:cs typeface="+mj-cs"/>
              </a:rPr>
              <a:t>KPI 6: Estimated Bounce Rate by Browser</a:t>
            </a:r>
            <a:endParaRPr lang="en-US" sz="40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E71766-2A69-43D9-BF94-C8C2159997D4}"/>
              </a:ext>
            </a:extLst>
          </p:cNvPr>
          <p:cNvSpPr txBox="1"/>
          <p:nvPr/>
        </p:nvSpPr>
        <p:spPr>
          <a:xfrm>
            <a:off x="6810992" y="2358248"/>
            <a:ext cx="4461253" cy="3575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dirty="0"/>
              <a:t>From the </a:t>
            </a:r>
            <a:r>
              <a:rPr lang="en-US" b="1" dirty="0"/>
              <a:t>Jan-May,</a:t>
            </a:r>
            <a:r>
              <a:rPr lang="en-US" dirty="0"/>
              <a:t> </a:t>
            </a:r>
            <a:r>
              <a:rPr lang="en-US" b="1" dirty="0"/>
              <a:t>Samsung internet </a:t>
            </a:r>
            <a:r>
              <a:rPr lang="en-US" dirty="0"/>
              <a:t>and</a:t>
            </a:r>
            <a:r>
              <a:rPr lang="en-US" b="1" dirty="0"/>
              <a:t> Opera </a:t>
            </a:r>
            <a:r>
              <a:rPr lang="en-US" dirty="0"/>
              <a:t>had the </a:t>
            </a:r>
            <a:r>
              <a:rPr lang="en-US" b="1" dirty="0"/>
              <a:t>highest Bounce rate </a:t>
            </a:r>
            <a:r>
              <a:rPr lang="en-US" dirty="0"/>
              <a:t>which was </a:t>
            </a:r>
            <a:r>
              <a:rPr lang="en-US" b="1" dirty="0"/>
              <a:t>0.92 </a:t>
            </a:r>
            <a:r>
              <a:rPr lang="en-US" dirty="0"/>
              <a:t>and</a:t>
            </a:r>
            <a:r>
              <a:rPr lang="en-US" b="1" dirty="0"/>
              <a:t> 0.91 respectively.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browsers </a:t>
            </a:r>
            <a:r>
              <a:rPr lang="en-US" dirty="0"/>
              <a:t>with the </a:t>
            </a:r>
            <a:r>
              <a:rPr lang="en-US" b="1" dirty="0"/>
              <a:t>lowest</a:t>
            </a:r>
            <a:r>
              <a:rPr lang="en-US" dirty="0"/>
              <a:t> </a:t>
            </a:r>
            <a:r>
              <a:rPr lang="en-US" b="1" dirty="0"/>
              <a:t>Bounce rates</a:t>
            </a:r>
            <a:r>
              <a:rPr lang="en-US" dirty="0"/>
              <a:t> were </a:t>
            </a:r>
            <a:r>
              <a:rPr lang="en-US" b="1" dirty="0"/>
              <a:t>Chrome</a:t>
            </a:r>
            <a:r>
              <a:rPr lang="en-US" dirty="0"/>
              <a:t> and </a:t>
            </a:r>
            <a:r>
              <a:rPr lang="en-US" b="1" dirty="0"/>
              <a:t>Safari </a:t>
            </a:r>
            <a:r>
              <a:rPr lang="en-US" dirty="0"/>
              <a:t>which were </a:t>
            </a:r>
            <a:r>
              <a:rPr lang="en-US" b="1" dirty="0"/>
              <a:t>0.82</a:t>
            </a:r>
            <a:r>
              <a:rPr lang="en-US" dirty="0"/>
              <a:t> and </a:t>
            </a:r>
            <a:r>
              <a:rPr lang="en-US" b="1" dirty="0"/>
              <a:t>0.66</a:t>
            </a:r>
            <a:r>
              <a:rPr lang="en-US" dirty="0"/>
              <a:t> respectively.</a:t>
            </a:r>
            <a:endParaRPr lang="en-US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It was observed that the </a:t>
            </a:r>
            <a:r>
              <a:rPr lang="en-US" b="1" dirty="0"/>
              <a:t>browsers</a:t>
            </a:r>
            <a:r>
              <a:rPr lang="en-US" dirty="0"/>
              <a:t> have a </a:t>
            </a:r>
            <a:r>
              <a:rPr lang="en-US" b="1" dirty="0"/>
              <a:t>high bounce rate </a:t>
            </a:r>
            <a:r>
              <a:rPr lang="en-US" dirty="0"/>
              <a:t>of an average of </a:t>
            </a:r>
            <a:r>
              <a:rPr lang="en-US" b="1" dirty="0"/>
              <a:t>60.7% </a:t>
            </a:r>
            <a:r>
              <a:rPr lang="en-US" dirty="0"/>
              <a:t>considering the data under review.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average </a:t>
            </a:r>
            <a:r>
              <a:rPr lang="en-US" b="1" dirty="0"/>
              <a:t>estimated rate</a:t>
            </a:r>
            <a:r>
              <a:rPr lang="en-US" dirty="0"/>
              <a:t> was </a:t>
            </a:r>
            <a:r>
              <a:rPr lang="en-US" b="1" dirty="0"/>
              <a:t>0.61.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400" i="1" dirty="0"/>
              <a:t>Source: Power BI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2899BF-1544-4D7D-A6C5-9138B2D49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95" y="82526"/>
            <a:ext cx="4735277" cy="6435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9AE3AA-9C47-45F5-AF16-070B50867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833" y="19130"/>
            <a:ext cx="1419922" cy="9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62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0" algn="ctr"/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KPI 7: Total 5 Engaged Sessions per User by Browser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A5FD2-6741-4025-B8A5-6C88C4CD7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75" y="1746887"/>
            <a:ext cx="5311049" cy="37754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476263-E6E6-CE29-3257-F88CB8818808}"/>
              </a:ext>
            </a:extLst>
          </p:cNvPr>
          <p:cNvSpPr txBox="1"/>
          <p:nvPr/>
        </p:nvSpPr>
        <p:spPr>
          <a:xfrm>
            <a:off x="6530009" y="1746887"/>
            <a:ext cx="4678916" cy="390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3 browsers (Edge, Chrome and Opera) accounted for </a:t>
            </a:r>
            <a:r>
              <a:rPr lang="en-US" sz="2000" b="1" dirty="0"/>
              <a:t>65%</a:t>
            </a:r>
            <a:r>
              <a:rPr lang="en-US" sz="2000" dirty="0"/>
              <a:t> of the </a:t>
            </a:r>
            <a:r>
              <a:rPr lang="en-US" sz="2000" b="1" dirty="0"/>
              <a:t>total engaged sessions per user.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Safari</a:t>
            </a:r>
            <a:r>
              <a:rPr lang="en-US" sz="2000" dirty="0"/>
              <a:t> is the</a:t>
            </a:r>
            <a:r>
              <a:rPr lang="en-US" sz="2000" b="1" dirty="0"/>
              <a:t> least browser </a:t>
            </a:r>
            <a:r>
              <a:rPr lang="en-US" sz="2000" dirty="0"/>
              <a:t>with </a:t>
            </a:r>
            <a:r>
              <a:rPr lang="en-US" sz="2000" b="1" dirty="0"/>
              <a:t>18.02% </a:t>
            </a:r>
            <a:r>
              <a:rPr lang="en-US" sz="2000" dirty="0"/>
              <a:t>engagement session per person of the </a:t>
            </a:r>
            <a:r>
              <a:rPr lang="en-US" sz="2000" b="1" dirty="0"/>
              <a:t>top 5 browsers</a:t>
            </a:r>
            <a:r>
              <a:rPr lang="en-US" sz="2000" dirty="0"/>
              <a:t>. </a:t>
            </a: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766DFF-B690-4BA2-95F5-DF01DA815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833" y="-22061"/>
            <a:ext cx="1419922" cy="9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8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393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/>
              <a:t>Team Members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F596D1D-C7A2-1AE9-89E9-92D1C61E3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4861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B718556-74F8-4758-998C-EAB5B82B0D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830" y="18549"/>
            <a:ext cx="1419922" cy="9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66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0" algn="ctr"/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KPI 8 :Engaged Sessions per User by Month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C6DC31-916A-42B7-BC44-489317CB4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794" y="1706307"/>
            <a:ext cx="5062272" cy="37754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DC2922-3286-38F5-8969-0F494BF9CE89}"/>
              </a:ext>
            </a:extLst>
          </p:cNvPr>
          <p:cNvSpPr txBox="1"/>
          <p:nvPr/>
        </p:nvSpPr>
        <p:spPr>
          <a:xfrm>
            <a:off x="6393607" y="1706307"/>
            <a:ext cx="5062272" cy="3021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May</a:t>
            </a:r>
            <a:r>
              <a:rPr lang="en-US" dirty="0"/>
              <a:t> account for more than </a:t>
            </a:r>
            <a:r>
              <a:rPr lang="en-US" b="1" dirty="0"/>
              <a:t>50% (specifically 53.04%) </a:t>
            </a:r>
            <a:r>
              <a:rPr lang="en-US" dirty="0"/>
              <a:t>monthly engaged session per user while Feb account for slightly less </a:t>
            </a:r>
            <a:r>
              <a:rPr lang="en-US" b="1" dirty="0"/>
              <a:t>than 50% ( precisely 46.96%)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3 other months ( </a:t>
            </a:r>
            <a:r>
              <a:rPr lang="en-US" b="1" dirty="0"/>
              <a:t>Jan, Mar, </a:t>
            </a:r>
            <a:r>
              <a:rPr lang="en-US" dirty="0"/>
              <a:t>and </a:t>
            </a:r>
            <a:r>
              <a:rPr lang="en-US" b="1" dirty="0"/>
              <a:t>Apr</a:t>
            </a:r>
            <a:r>
              <a:rPr lang="en-US" dirty="0"/>
              <a:t>) left are negligible with a combined </a:t>
            </a:r>
            <a:r>
              <a:rPr lang="en-US" b="1" dirty="0"/>
              <a:t>percentage of 0%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data was </a:t>
            </a:r>
            <a:r>
              <a:rPr lang="en-US" b="1" dirty="0"/>
              <a:t>skewed and </a:t>
            </a:r>
            <a:r>
              <a:rPr lang="en-US" dirty="0"/>
              <a:t>largely dependent on the month of </a:t>
            </a:r>
            <a:r>
              <a:rPr lang="en-US" b="1" dirty="0"/>
              <a:t>May as well as Feb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4A5AF8-EB43-4F54-9B30-C69DA4DD4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833" y="10894"/>
            <a:ext cx="1419922" cy="9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52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KPI 9: Average Engagement Time by Browser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CE274-4329-4E30-BB77-C91B1965F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012" b="7478"/>
          <a:stretch/>
        </p:blipFill>
        <p:spPr>
          <a:xfrm>
            <a:off x="761995" y="1596224"/>
            <a:ext cx="5201216" cy="46517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58D09E-01EA-C84D-E09E-A88231557221}"/>
              </a:ext>
            </a:extLst>
          </p:cNvPr>
          <p:cNvSpPr txBox="1"/>
          <p:nvPr/>
        </p:nvSpPr>
        <p:spPr>
          <a:xfrm>
            <a:off x="6643641" y="1453160"/>
            <a:ext cx="5201215" cy="4361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From the period under review: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browsers</a:t>
            </a:r>
            <a:r>
              <a:rPr lang="en-US" dirty="0"/>
              <a:t> with the </a:t>
            </a:r>
            <a:r>
              <a:rPr lang="en-US" b="1" dirty="0"/>
              <a:t>highest average engagement time</a:t>
            </a:r>
            <a:r>
              <a:rPr lang="en-US" dirty="0"/>
              <a:t> are </a:t>
            </a:r>
            <a:r>
              <a:rPr lang="en-US" b="1" dirty="0"/>
              <a:t>Edge, Samsung Internet, Android Web view,</a:t>
            </a:r>
            <a:r>
              <a:rPr lang="en-US" dirty="0"/>
              <a:t> and </a:t>
            </a:r>
            <a:r>
              <a:rPr lang="en-US" b="1" dirty="0"/>
              <a:t>Chrome</a:t>
            </a:r>
            <a:r>
              <a:rPr lang="en-US" dirty="0"/>
              <a:t> with their respective values of </a:t>
            </a:r>
            <a:r>
              <a:rPr lang="en-US" b="1" dirty="0"/>
              <a:t>257.40, 248.94, 232.60,</a:t>
            </a:r>
            <a:r>
              <a:rPr lang="en-US" dirty="0"/>
              <a:t> and </a:t>
            </a:r>
            <a:r>
              <a:rPr lang="en-US" b="1" dirty="0"/>
              <a:t>216.21 seconds respectively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</a:t>
            </a:r>
            <a:r>
              <a:rPr lang="en-US" b="1" dirty="0"/>
              <a:t> browsers </a:t>
            </a:r>
            <a:r>
              <a:rPr lang="en-US" dirty="0"/>
              <a:t>with the </a:t>
            </a:r>
            <a:r>
              <a:rPr lang="en-US" b="1" dirty="0"/>
              <a:t>lowest average engagement time </a:t>
            </a:r>
            <a:r>
              <a:rPr lang="en-US" dirty="0"/>
              <a:t>are </a:t>
            </a:r>
            <a:r>
              <a:rPr lang="en-US" b="1" dirty="0"/>
              <a:t>Safari (in-app), others, </a:t>
            </a:r>
            <a:r>
              <a:rPr lang="en-US" dirty="0"/>
              <a:t>and</a:t>
            </a:r>
            <a:r>
              <a:rPr lang="en-US" b="1" dirty="0"/>
              <a:t> Amazon Silk </a:t>
            </a:r>
            <a:r>
              <a:rPr lang="en-US" dirty="0"/>
              <a:t>with </a:t>
            </a:r>
            <a:r>
              <a:rPr lang="en-US" b="1" dirty="0"/>
              <a:t>86.11, 4.29, </a:t>
            </a:r>
            <a:r>
              <a:rPr lang="en-US" dirty="0"/>
              <a:t>and</a:t>
            </a:r>
            <a:r>
              <a:rPr lang="en-US" b="1" dirty="0"/>
              <a:t> 3.00 </a:t>
            </a:r>
            <a:r>
              <a:rPr lang="en-US" dirty="0"/>
              <a:t>seconds respectively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It was</a:t>
            </a:r>
            <a:r>
              <a:rPr lang="en-US" b="1" dirty="0"/>
              <a:t>  observed that users </a:t>
            </a:r>
            <a:r>
              <a:rPr lang="en-US" dirty="0"/>
              <a:t>tend to </a:t>
            </a:r>
            <a:r>
              <a:rPr lang="en-US" b="1" dirty="0"/>
              <a:t>spend more time</a:t>
            </a:r>
            <a:r>
              <a:rPr lang="en-US" dirty="0"/>
              <a:t> on </a:t>
            </a:r>
            <a:r>
              <a:rPr lang="en-US" b="1" dirty="0"/>
              <a:t>mobile browsers </a:t>
            </a:r>
            <a:r>
              <a:rPr lang="en-US" dirty="0"/>
              <a:t>than on </a:t>
            </a:r>
            <a:r>
              <a:rPr lang="en-US" b="1" dirty="0"/>
              <a:t>desktop browsers </a:t>
            </a:r>
            <a:r>
              <a:rPr lang="en-US" dirty="0"/>
              <a:t>which could translate to more </a:t>
            </a:r>
            <a:r>
              <a:rPr lang="en-US" b="1" dirty="0"/>
              <a:t>conversions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D4592A-C51F-40D8-A76F-0FAEA5139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833" y="2654"/>
            <a:ext cx="1419922" cy="9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14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C7E70-55DF-4BB7-8C3E-F27D69D0F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KPI 10: Top 5 Conversion Rate by Browser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AF024E-393B-48EC-8002-36C6A1A0C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584" y="1716243"/>
            <a:ext cx="4302952" cy="37754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7FBF22-94A1-45ED-B7B4-7999C1933C1C}"/>
              </a:ext>
            </a:extLst>
          </p:cNvPr>
          <p:cNvSpPr txBox="1"/>
          <p:nvPr/>
        </p:nvSpPr>
        <p:spPr>
          <a:xfrm>
            <a:off x="5944726" y="1477682"/>
            <a:ext cx="5790071" cy="39026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chart shows the </a:t>
            </a:r>
            <a:r>
              <a:rPr lang="en-US" sz="1600" b="1" dirty="0"/>
              <a:t>rate of conversion </a:t>
            </a:r>
            <a:r>
              <a:rPr lang="en-US" sz="1600" dirty="0"/>
              <a:t>triggered by </a:t>
            </a:r>
            <a:r>
              <a:rPr lang="en-US" sz="1600" b="1" dirty="0"/>
              <a:t>the conversion event count. The data shows that Samsung had </a:t>
            </a:r>
            <a:r>
              <a:rPr lang="en-US" sz="1600" dirty="0"/>
              <a:t>close to 8%, which is almost </a:t>
            </a:r>
            <a:r>
              <a:rPr lang="en-US" sz="1600" b="1" dirty="0"/>
              <a:t>twice</a:t>
            </a:r>
            <a:r>
              <a:rPr lang="en-US" sz="1600" dirty="0"/>
              <a:t> the rest of the </a:t>
            </a:r>
            <a:r>
              <a:rPr lang="en-US" sz="1600" b="1" dirty="0"/>
              <a:t>browsers</a:t>
            </a:r>
            <a:r>
              <a:rPr lang="en-US" sz="1600" dirty="0"/>
              <a:t> in the </a:t>
            </a:r>
            <a:r>
              <a:rPr lang="en-US" sz="1600" b="1" dirty="0"/>
              <a:t>top 5.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It indicates that </a:t>
            </a:r>
            <a:r>
              <a:rPr lang="en-US" sz="1600" b="1" dirty="0"/>
              <a:t>more attention </a:t>
            </a:r>
            <a:r>
              <a:rPr lang="en-US" sz="1600" dirty="0"/>
              <a:t>should be given to </a:t>
            </a:r>
            <a:r>
              <a:rPr lang="en-US" sz="1600" b="1" dirty="0"/>
              <a:t>mobile users </a:t>
            </a:r>
            <a:r>
              <a:rPr lang="en-US" sz="1600" dirty="0"/>
              <a:t>to have more </a:t>
            </a:r>
            <a:r>
              <a:rPr lang="en-US" sz="1600" b="1" dirty="0"/>
              <a:t>conversions.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A higher Event Count </a:t>
            </a:r>
            <a:r>
              <a:rPr lang="en-US" sz="1600" dirty="0"/>
              <a:t>does not guarantee more </a:t>
            </a:r>
            <a:r>
              <a:rPr lang="en-US" sz="1600" b="1" dirty="0"/>
              <a:t>conversions</a:t>
            </a:r>
            <a:r>
              <a:rPr lang="en-US" sz="1600" dirty="0"/>
              <a:t>, </a:t>
            </a:r>
            <a:r>
              <a:rPr lang="en-US" sz="1600" b="1" dirty="0"/>
              <a:t>bounce rate calculation </a:t>
            </a:r>
            <a:r>
              <a:rPr lang="en-US" sz="1600" dirty="0"/>
              <a:t>could be a suitable metric that could correct the flaws of the</a:t>
            </a:r>
            <a:r>
              <a:rPr lang="en-US" sz="1600" b="1" dirty="0"/>
              <a:t> low conversion rate.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Bounce rate =( [total session-engaged session]/Total session)*100%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Bounce rate = ([4000-2000]/4000)*100 = 50%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Calculated bounce rate = 50%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C6A166-6E24-492B-8FC4-8972F4F37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833" y="10897"/>
            <a:ext cx="1419922" cy="9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40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KPI 11: Top Event Count by Browser and Month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3401C-45AA-46C1-AD64-587675871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5" y="1722170"/>
            <a:ext cx="4747127" cy="37754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929B56-CE02-32F4-73A5-4B75DDE6C53A}"/>
              </a:ext>
            </a:extLst>
          </p:cNvPr>
          <p:cNvSpPr txBox="1"/>
          <p:nvPr/>
        </p:nvSpPr>
        <p:spPr>
          <a:xfrm>
            <a:off x="6096000" y="1722170"/>
            <a:ext cx="5882724" cy="3775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chart shows that </a:t>
            </a:r>
            <a:r>
              <a:rPr lang="en-US" b="1" dirty="0"/>
              <a:t>Event Counts distribution </a:t>
            </a:r>
            <a:r>
              <a:rPr lang="en-US" dirty="0"/>
              <a:t>was </a:t>
            </a:r>
            <a:r>
              <a:rPr lang="en-US" b="1" dirty="0"/>
              <a:t>triggered</a:t>
            </a:r>
            <a:r>
              <a:rPr lang="en-US" dirty="0"/>
              <a:t> mostly in</a:t>
            </a:r>
            <a:r>
              <a:rPr lang="en-US" b="1" dirty="0"/>
              <a:t> May </a:t>
            </a:r>
            <a:r>
              <a:rPr lang="en-US" dirty="0"/>
              <a:t>with </a:t>
            </a:r>
            <a:r>
              <a:rPr lang="en-US" b="1" dirty="0"/>
              <a:t>Chrome</a:t>
            </a:r>
            <a:r>
              <a:rPr lang="en-US" dirty="0"/>
              <a:t> having</a:t>
            </a:r>
            <a:r>
              <a:rPr lang="en-US" b="1" dirty="0"/>
              <a:t> 15,000 Event Counts </a:t>
            </a:r>
            <a:r>
              <a:rPr lang="en-US" dirty="0"/>
              <a:t>while others and Amazon Silk are the </a:t>
            </a:r>
            <a:r>
              <a:rPr lang="en-US" b="1" dirty="0"/>
              <a:t>lowest</a:t>
            </a:r>
            <a:r>
              <a:rPr lang="en-US" dirty="0"/>
              <a:t> with </a:t>
            </a:r>
            <a:r>
              <a:rPr lang="en-US" b="1" dirty="0"/>
              <a:t>4 Event Counts </a:t>
            </a:r>
            <a:r>
              <a:rPr lang="en-US" dirty="0"/>
              <a:t>only.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Also, the chart shows that </a:t>
            </a:r>
            <a:r>
              <a:rPr lang="en-US" b="1" dirty="0"/>
              <a:t>Chrome</a:t>
            </a:r>
            <a:r>
              <a:rPr lang="en-US" dirty="0"/>
              <a:t> had the </a:t>
            </a:r>
            <a:r>
              <a:rPr lang="en-US" b="1" dirty="0"/>
              <a:t>highest</a:t>
            </a:r>
            <a:r>
              <a:rPr lang="en-US" dirty="0"/>
              <a:t> </a:t>
            </a:r>
            <a:r>
              <a:rPr lang="en-US" b="1" dirty="0"/>
              <a:t>Event Count </a:t>
            </a:r>
            <a:r>
              <a:rPr lang="en-US" dirty="0"/>
              <a:t>of approximately </a:t>
            </a:r>
            <a:r>
              <a:rPr lang="en-US" b="1" dirty="0"/>
              <a:t>1,000</a:t>
            </a:r>
            <a:r>
              <a:rPr lang="en-US" dirty="0"/>
              <a:t> in </a:t>
            </a:r>
            <a:r>
              <a:rPr lang="en-US" b="1" dirty="0"/>
              <a:t>Feb.</a:t>
            </a: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The </a:t>
            </a:r>
            <a:r>
              <a:rPr lang="en-US" b="1" dirty="0"/>
              <a:t>relationship between Event Count and Conversion rate</a:t>
            </a:r>
            <a:r>
              <a:rPr lang="en-US" dirty="0"/>
              <a:t> is </a:t>
            </a:r>
            <a:r>
              <a:rPr lang="en-US" b="1" dirty="0"/>
              <a:t>inverse</a:t>
            </a:r>
            <a:r>
              <a:rPr lang="en-US" dirty="0"/>
              <a:t>, while the </a:t>
            </a:r>
            <a:r>
              <a:rPr lang="en-US" b="1" dirty="0"/>
              <a:t>average engagement time</a:t>
            </a:r>
            <a:r>
              <a:rPr lang="en-US" dirty="0"/>
              <a:t> shows a </a:t>
            </a:r>
            <a:r>
              <a:rPr lang="en-US" b="1" dirty="0"/>
              <a:t>direct relationship.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3894DD-48F2-4671-A0ED-260D71BBA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833" y="2656"/>
            <a:ext cx="1419922" cy="9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56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BCE39-DA3A-4E50-8C62-B73FE5CC5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KPI 12: Conversions and Event Count by Browser</a:t>
            </a: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DA6D8E-0A8B-4F01-B39E-9467F7FA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21" y="1542880"/>
            <a:ext cx="5892872" cy="33778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58810C-B461-4D31-880E-40EB6A28309B}"/>
              </a:ext>
            </a:extLst>
          </p:cNvPr>
          <p:cNvSpPr txBox="1"/>
          <p:nvPr/>
        </p:nvSpPr>
        <p:spPr>
          <a:xfrm>
            <a:off x="7190509" y="1417379"/>
            <a:ext cx="4265370" cy="390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There is an </a:t>
            </a:r>
            <a:r>
              <a:rPr lang="en-US" sz="1700" b="1" dirty="0"/>
              <a:t>inverse relationship </a:t>
            </a:r>
            <a:r>
              <a:rPr lang="en-US" sz="1700" dirty="0"/>
              <a:t>between the total number of triggered </a:t>
            </a:r>
            <a:r>
              <a:rPr lang="en-US" sz="1700" b="1" dirty="0"/>
              <a:t>Event Counts</a:t>
            </a:r>
            <a:r>
              <a:rPr lang="en-US" sz="1700" dirty="0"/>
              <a:t> and </a:t>
            </a:r>
            <a:r>
              <a:rPr lang="en-US" sz="1700" b="1" dirty="0"/>
              <a:t>Conversion Rate.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Chrome </a:t>
            </a:r>
            <a:r>
              <a:rPr lang="en-US" sz="1700" dirty="0"/>
              <a:t>and </a:t>
            </a:r>
            <a:r>
              <a:rPr lang="en-US" sz="1700" b="1" dirty="0"/>
              <a:t>Android</a:t>
            </a:r>
            <a:r>
              <a:rPr lang="en-US" sz="1700" dirty="0"/>
              <a:t> account for  </a:t>
            </a:r>
            <a:r>
              <a:rPr lang="en-US" sz="1700" b="1" dirty="0"/>
              <a:t>15,000</a:t>
            </a:r>
            <a:r>
              <a:rPr lang="en-US" sz="1700" dirty="0"/>
              <a:t> and </a:t>
            </a:r>
            <a:r>
              <a:rPr lang="en-US" sz="1700" b="1" dirty="0"/>
              <a:t>3,000</a:t>
            </a:r>
            <a:r>
              <a:rPr lang="en-US" sz="1700" dirty="0"/>
              <a:t>  </a:t>
            </a:r>
            <a:r>
              <a:rPr lang="en-US" sz="1700" b="1" dirty="0"/>
              <a:t>Event Counts </a:t>
            </a:r>
            <a:r>
              <a:rPr lang="en-US" sz="1700" dirty="0"/>
              <a:t>respectively compared to the </a:t>
            </a:r>
            <a:r>
              <a:rPr lang="en-US" sz="1700" b="1" dirty="0"/>
              <a:t>conversion </a:t>
            </a:r>
            <a:r>
              <a:rPr lang="en-US" sz="1700" dirty="0"/>
              <a:t>that is nearly </a:t>
            </a:r>
            <a:r>
              <a:rPr lang="en-US" sz="1700" b="1" dirty="0"/>
              <a:t>zero</a:t>
            </a:r>
            <a:r>
              <a:rPr lang="en-US" sz="1700" dirty="0"/>
              <a:t> across all </a:t>
            </a:r>
            <a:r>
              <a:rPr lang="en-US" sz="1700" b="1" dirty="0"/>
              <a:t>browsers</a:t>
            </a:r>
            <a:r>
              <a:rPr lang="en-US" sz="17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The negative correlation </a:t>
            </a:r>
            <a:r>
              <a:rPr lang="en-US" sz="1700" dirty="0"/>
              <a:t>between </a:t>
            </a:r>
            <a:r>
              <a:rPr lang="en-US" sz="1700" b="1" dirty="0"/>
              <a:t>Event Counts and Conversion rate </a:t>
            </a:r>
            <a:r>
              <a:rPr lang="en-US" sz="1700" dirty="0"/>
              <a:t>is likely the cause of </a:t>
            </a:r>
            <a:r>
              <a:rPr lang="en-US" sz="1700" b="1" dirty="0"/>
              <a:t>zero Revenue,  </a:t>
            </a:r>
            <a:r>
              <a:rPr lang="en-US" sz="1700" dirty="0"/>
              <a:t>though the website may not have been marketized to receive </a:t>
            </a:r>
            <a:r>
              <a:rPr lang="en-US" sz="1700" b="1" dirty="0"/>
              <a:t>payment digitally</a:t>
            </a:r>
            <a:r>
              <a:rPr lang="en-US" sz="1700" dirty="0"/>
              <a:t>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FF03F4-43F8-48A6-98D4-E5198B761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071" y="2657"/>
            <a:ext cx="1419922" cy="9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55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E1536-92BA-44AC-BECF-A8E9B7D3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KPI 13: User Margin and Engagement rate by Browser 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graph with blue lines and white text&#10;&#10;Description automatically generated">
            <a:extLst>
              <a:ext uri="{FF2B5EF4-FFF2-40B4-BE49-F238E27FC236}">
                <a16:creationId xmlns:a16="http://schemas.microsoft.com/office/drawing/2014/main" id="{1EDF4452-E6CD-4F7F-80B2-C6EAEEC03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21" y="1602514"/>
            <a:ext cx="6109457" cy="33380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1A354F-0184-4E2F-AC75-0ABC9C1B28A7}"/>
              </a:ext>
            </a:extLst>
          </p:cNvPr>
          <p:cNvSpPr txBox="1"/>
          <p:nvPr/>
        </p:nvSpPr>
        <p:spPr>
          <a:xfrm>
            <a:off x="6961909" y="1602514"/>
            <a:ext cx="4265370" cy="390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data shows that the </a:t>
            </a:r>
            <a:r>
              <a:rPr lang="en-US" sz="1700" b="1" dirty="0"/>
              <a:t>Engagement Rate </a:t>
            </a:r>
            <a:r>
              <a:rPr lang="en-US" sz="1700" dirty="0"/>
              <a:t>was largely dependent on new users with close margins across all </a:t>
            </a:r>
            <a:r>
              <a:rPr lang="en-US" sz="1700" b="1" dirty="0"/>
              <a:t>browsers.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</a:t>
            </a:r>
            <a:r>
              <a:rPr lang="en-US" sz="1700" b="1" dirty="0"/>
              <a:t>total existing users </a:t>
            </a:r>
            <a:r>
              <a:rPr lang="en-US" sz="1700" dirty="0"/>
              <a:t>is just </a:t>
            </a:r>
            <a:r>
              <a:rPr lang="en-US" sz="1700" b="1" dirty="0"/>
              <a:t>12 </a:t>
            </a:r>
            <a:r>
              <a:rPr lang="en-US" sz="1700" dirty="0"/>
              <a:t>out of the </a:t>
            </a:r>
            <a:r>
              <a:rPr lang="en-US" sz="1700" b="1" dirty="0"/>
              <a:t>total users of 2168</a:t>
            </a:r>
            <a:r>
              <a:rPr lang="en-US" sz="1700" dirty="0"/>
              <a:t>. This implies a </a:t>
            </a:r>
            <a:r>
              <a:rPr lang="en-US" sz="1700" b="1" dirty="0"/>
              <a:t>total of 2156 new users</a:t>
            </a:r>
            <a:r>
              <a:rPr lang="en-US" sz="1700" dirty="0"/>
              <a:t> from </a:t>
            </a:r>
            <a:r>
              <a:rPr lang="en-US" sz="1700" b="1" dirty="0"/>
              <a:t>Jan- May</a:t>
            </a:r>
            <a:r>
              <a:rPr lang="en-US" sz="1700" dirty="0"/>
              <a:t>, which is </a:t>
            </a:r>
            <a:r>
              <a:rPr lang="en-US" sz="1700" b="1" dirty="0"/>
              <a:t>99.4%.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interpretation of this is that the ads are </a:t>
            </a:r>
            <a:r>
              <a:rPr lang="en-US" sz="1700" b="1" dirty="0"/>
              <a:t>generating traffic </a:t>
            </a:r>
            <a:r>
              <a:rPr lang="en-US" sz="1700" dirty="0"/>
              <a:t>to the page regularly, however, the </a:t>
            </a:r>
            <a:r>
              <a:rPr lang="en-US" sz="1700" b="1" dirty="0"/>
              <a:t>challenge</a:t>
            </a:r>
            <a:r>
              <a:rPr lang="en-US" sz="1700" dirty="0"/>
              <a:t> was with the </a:t>
            </a:r>
            <a:r>
              <a:rPr lang="en-US" sz="1700" b="1" dirty="0"/>
              <a:t>page </a:t>
            </a:r>
            <a:r>
              <a:rPr lang="en-US" sz="1700" dirty="0"/>
              <a:t>itself. It was not properly </a:t>
            </a:r>
            <a:r>
              <a:rPr lang="en-US" sz="1700" b="1" dirty="0"/>
              <a:t>optimized</a:t>
            </a:r>
            <a:r>
              <a:rPr lang="en-US" sz="1700" dirty="0"/>
              <a:t> for </a:t>
            </a:r>
            <a:r>
              <a:rPr lang="en-US" sz="1700" b="1" dirty="0"/>
              <a:t>conversion and retention</a:t>
            </a:r>
            <a:r>
              <a:rPr lang="en-US" sz="17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49C72B-7FC0-448D-A219-C4D6E9AD22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071" y="2655"/>
            <a:ext cx="1419922" cy="9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92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with numbers and text&#10;&#10;Description automatically generated">
            <a:extLst>
              <a:ext uri="{FF2B5EF4-FFF2-40B4-BE49-F238E27FC236}">
                <a16:creationId xmlns:a16="http://schemas.microsoft.com/office/drawing/2014/main" id="{2C43D068-8217-4293-A4B2-C34B513282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9253"/>
          <a:stretch/>
        </p:blipFill>
        <p:spPr>
          <a:xfrm>
            <a:off x="5653852" y="-9929"/>
            <a:ext cx="6538147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0C169-B7BA-434E-B18D-BF7A41A60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1"/>
              <a:t>KPI 14: Conversion Target and Goal setting</a:t>
            </a:r>
            <a:br>
              <a:rPr lang="en-US" sz="2400"/>
            </a:br>
            <a:endParaRPr lang="en-US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A53D04-045B-444E-9827-34632862E2CB}"/>
              </a:ext>
            </a:extLst>
          </p:cNvPr>
          <p:cNvSpPr txBox="1"/>
          <p:nvPr/>
        </p:nvSpPr>
        <p:spPr>
          <a:xfrm>
            <a:off x="280670" y="2165184"/>
            <a:ext cx="5225608" cy="4305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overall </a:t>
            </a:r>
            <a:r>
              <a:rPr lang="en-US" b="1" dirty="0"/>
              <a:t>conversion </a:t>
            </a:r>
            <a:r>
              <a:rPr lang="en-US" dirty="0"/>
              <a:t>is</a:t>
            </a:r>
            <a:r>
              <a:rPr lang="en-US" b="1" dirty="0"/>
              <a:t> -99.62% with an Engagement rate </a:t>
            </a:r>
            <a:r>
              <a:rPr lang="en-US" dirty="0"/>
              <a:t>of</a:t>
            </a:r>
            <a:r>
              <a:rPr lang="en-US" b="1" dirty="0"/>
              <a:t> 0.52 </a:t>
            </a:r>
            <a:r>
              <a:rPr lang="en-US" dirty="0"/>
              <a:t>while the </a:t>
            </a:r>
            <a:r>
              <a:rPr lang="en-US" b="1" dirty="0"/>
              <a:t>average engagement time </a:t>
            </a:r>
            <a:r>
              <a:rPr lang="en-US" dirty="0"/>
              <a:t>trend is tracked to monitor the </a:t>
            </a:r>
            <a:r>
              <a:rPr lang="en-US" b="1" dirty="0"/>
              <a:t>conversion </a:t>
            </a:r>
            <a:r>
              <a:rPr lang="en-US" dirty="0"/>
              <a:t>goal targets.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All necessary </a:t>
            </a:r>
            <a:r>
              <a:rPr lang="en-US" b="1" dirty="0"/>
              <a:t>KPIs and benchmarks </a:t>
            </a:r>
            <a:r>
              <a:rPr lang="en-US" dirty="0"/>
              <a:t>must be set to be able to achieve</a:t>
            </a:r>
            <a:r>
              <a:rPr lang="en-US" b="1" dirty="0"/>
              <a:t> positive conversion </a:t>
            </a:r>
            <a:r>
              <a:rPr lang="en-US" dirty="0"/>
              <a:t>goals. KPIs and Benchmarks such as </a:t>
            </a:r>
            <a:r>
              <a:rPr lang="en-US" b="1" dirty="0"/>
              <a:t>Bounce Rate, Average Engagement Time, Engagement rate, and Event Counts </a:t>
            </a:r>
            <a:r>
              <a:rPr lang="en-US" dirty="0"/>
              <a:t>with defined relationships to achieve a </a:t>
            </a:r>
            <a:r>
              <a:rPr lang="en-US" b="1" dirty="0"/>
              <a:t>positive conversion.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defTabSz="914400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Red:</a:t>
            </a:r>
            <a:r>
              <a:rPr lang="en-US" b="1" dirty="0"/>
              <a:t> Negative</a:t>
            </a:r>
          </a:p>
          <a:p>
            <a:pPr defTabSz="914400">
              <a:lnSpc>
                <a:spcPct val="90000"/>
              </a:lnSpc>
            </a:pPr>
            <a:r>
              <a:rPr lang="en-US" b="1" dirty="0">
                <a:solidFill>
                  <a:srgbClr val="00B050"/>
                </a:solidFill>
              </a:rPr>
              <a:t>Green: </a:t>
            </a:r>
            <a:r>
              <a:rPr lang="en-US" b="1" dirty="0"/>
              <a:t>Positive</a:t>
            </a:r>
          </a:p>
          <a:p>
            <a:pPr defTabSz="914400">
              <a:lnSpc>
                <a:spcPct val="90000"/>
              </a:lnSpc>
            </a:pPr>
            <a:r>
              <a:rPr lang="en-US" b="1" dirty="0">
                <a:solidFill>
                  <a:srgbClr val="FFFF00"/>
                </a:solidFill>
              </a:rPr>
              <a:t>Yellow: </a:t>
            </a:r>
            <a:r>
              <a:rPr lang="en-US" b="1" dirty="0"/>
              <a:t>Neutral</a:t>
            </a: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 descr="A logo with blue squares&#10;&#10;Description automatically generated">
            <a:extLst>
              <a:ext uri="{FF2B5EF4-FFF2-40B4-BE49-F238E27FC236}">
                <a16:creationId xmlns:a16="http://schemas.microsoft.com/office/drawing/2014/main" id="{1FFBCE0D-219D-45AB-9254-D69ED593A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833" y="10894"/>
            <a:ext cx="1419922" cy="9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6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38D8A-4696-4711-94D5-968B4386A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538956"/>
            <a:ext cx="8985250" cy="1118394"/>
          </a:xfrm>
        </p:spPr>
        <p:txBody>
          <a:bodyPr anchor="t">
            <a:normAutofit/>
          </a:bodyPr>
          <a:lstStyle/>
          <a:p>
            <a:r>
              <a:rPr lang="en-US" sz="4000" b="1" dirty="0"/>
              <a:t>GAP ANALYSIS OVERVIEW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FBC82C1-0F01-4E6E-AE5C-AE09E6243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50" y="1847849"/>
            <a:ext cx="4827479" cy="42545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Key Insights: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Product/Service Type</a:t>
            </a:r>
          </a:p>
          <a:p>
            <a:pPr marL="0" indent="0">
              <a:buNone/>
            </a:pPr>
            <a:r>
              <a:rPr lang="en-US" sz="1800" dirty="0"/>
              <a:t>Essential for proper benchmarking.</a:t>
            </a:r>
          </a:p>
          <a:p>
            <a:pPr marL="342900" indent="-342900">
              <a:buAutoNum type="arabicPeriod" startAt="2"/>
            </a:pPr>
            <a:r>
              <a:rPr lang="en-US" sz="1800" b="1" dirty="0"/>
              <a:t>Ads Channels &amp; Metrics</a:t>
            </a:r>
          </a:p>
          <a:p>
            <a:pPr marL="0" indent="0">
              <a:buNone/>
            </a:pPr>
            <a:r>
              <a:rPr lang="en-GB" sz="1800" dirty="0"/>
              <a:t>Utilise</a:t>
            </a:r>
            <a:r>
              <a:rPr lang="en-US" sz="1800" dirty="0"/>
              <a:t> email, social media (Instagram, Facebook, TikTok), YouTube, Newsletter for market understanding and optimization.</a:t>
            </a:r>
          </a:p>
          <a:p>
            <a:pPr marL="0" indent="0">
              <a:buNone/>
            </a:pPr>
            <a:r>
              <a:rPr lang="en-US" sz="1800" b="1" dirty="0"/>
              <a:t>3.    Browser Distribution</a:t>
            </a:r>
          </a:p>
          <a:p>
            <a:pPr marL="0" indent="0">
              <a:buNone/>
            </a:pPr>
            <a:r>
              <a:rPr lang="en-US" sz="1800" dirty="0"/>
              <a:t>Analyze mobile vs. desktop for customer behavior, ad channels, and landing page optimization.</a:t>
            </a:r>
          </a:p>
          <a:p>
            <a:pPr marL="0" indent="0">
              <a:buNone/>
            </a:pPr>
            <a:r>
              <a:rPr lang="en-US" sz="1800" b="1" dirty="0"/>
              <a:t>4.     User Demography</a:t>
            </a:r>
          </a:p>
          <a:p>
            <a:pPr marL="0" indent="0">
              <a:buNone/>
            </a:pPr>
            <a:r>
              <a:rPr lang="en-US" sz="1800" dirty="0"/>
              <a:t>Target ads based on gender, age, region for optimized conversion growth.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4C26A415-84C8-9F4E-1579-79D7F0A2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00" y="538956"/>
            <a:ext cx="749300" cy="749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0A89B2-1B5C-D811-0440-C6136992D286}"/>
              </a:ext>
            </a:extLst>
          </p:cNvPr>
          <p:cNvSpPr txBox="1"/>
          <p:nvPr/>
        </p:nvSpPr>
        <p:spPr>
          <a:xfrm>
            <a:off x="6094476" y="2128439"/>
            <a:ext cx="46471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b="1" dirty="0"/>
              <a:t>5.  Landing Page Engagement</a:t>
            </a:r>
          </a:p>
          <a:p>
            <a:pPr marL="0" indent="0">
              <a:buNone/>
            </a:pPr>
            <a:r>
              <a:rPr lang="en-US" sz="1800" dirty="0"/>
              <a:t>Analyze pages vs. Event Counts for effective engagement rate and sessions.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6.  Bounce Rate Impact</a:t>
            </a:r>
          </a:p>
          <a:p>
            <a:pPr marL="0" indent="0">
              <a:buNone/>
            </a:pPr>
            <a:r>
              <a:rPr lang="en-US" sz="1800" dirty="0"/>
              <a:t>Address bounce rate for improved conversions, site issues, and enhanced Google ranking.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7.   Revenue Generation Clarity</a:t>
            </a:r>
          </a:p>
          <a:p>
            <a:pPr marL="0" indent="0">
              <a:buNone/>
            </a:pPr>
            <a:r>
              <a:rPr lang="en-US" sz="1800" dirty="0"/>
              <a:t>Determine digital integration or offline collection to assess revenue concerns.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1F75BD-6707-445A-B2FD-5F19C93F8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833" y="10895"/>
            <a:ext cx="1419922" cy="9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18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E1536-92BA-44AC-BECF-A8E9B7D3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RECOMMENDATIONS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1A354F-0184-4E2F-AC75-0ABC9C1B28A7}"/>
              </a:ext>
            </a:extLst>
          </p:cNvPr>
          <p:cNvSpPr txBox="1"/>
          <p:nvPr/>
        </p:nvSpPr>
        <p:spPr>
          <a:xfrm>
            <a:off x="6352129" y="1733407"/>
            <a:ext cx="4646587" cy="3665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 Feedback Systems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Introduce questionnaires, surveys, and feedback reviews for customized webpage enhancements.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Landing Page Optimization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Ensure a catchy, engaging, and user-friendly landing page catering to all demographics.</a:t>
            </a:r>
          </a:p>
          <a:p>
            <a:pPr marL="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Streamlined Conversion Process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Simplify call to action to 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minimise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event hop count and prevent users' disengagement.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B009B-8871-A189-EF59-F2FE6585F240}"/>
              </a:ext>
            </a:extLst>
          </p:cNvPr>
          <p:cNvSpPr txBox="1"/>
          <p:nvPr/>
        </p:nvSpPr>
        <p:spPr>
          <a:xfrm>
            <a:off x="437745" y="1724826"/>
            <a:ext cx="5107021" cy="574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Address Data Gaps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Immediate resolution for critical analysis and accurate forecasting.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Integrated Marketing Campaign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Recommend new campaign aligning ads and webpage management for effective lead conversion and retainment.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Optimize Webpage for User Experience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Ensure responsive design for seamless user experience on mobile and desktop.</a:t>
            </a:r>
          </a:p>
          <a:p>
            <a:pPr marL="22860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Bounce-Off Analysis</a:t>
            </a:r>
          </a:p>
          <a:p>
            <a:pPr marL="571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Properly analyze bounce off points for content, user experience, layout, or copywriting issues resolution.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D6E104-7A14-4616-8EC1-82A66B4C3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833" y="10894"/>
            <a:ext cx="1419922" cy="9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41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0" y="538956"/>
            <a:ext cx="8985250" cy="1118394"/>
          </a:xfrm>
        </p:spPr>
        <p:txBody>
          <a:bodyPr anchor="t">
            <a:normAutofit/>
          </a:bodyPr>
          <a:lstStyle/>
          <a:p>
            <a:pPr algn="ctr"/>
            <a:r>
              <a:rPr lang="en-GB" sz="40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BC274-D333-412D-B749-8CD9B4C80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50" y="1847849"/>
            <a:ext cx="9994900" cy="4254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webpage exhibits a notably high overall bounce rate, estimated at 50-60.7%, indicating a substantial portion of sessions lacking engagement. This elevated bounce rate poses a significant hurdle to addressing the conversion rate challenge.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 summary, the webpage appears insufficiently optimized for conversion, despite boasting an impressive overall engagement rate of 112%. The concerning bounce rate range, particularly at 60.7%, strongly correlates with lower conversion rates.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Although lead traffic stands at a commendable 99.4%, the nearly non-existent conversion and retention highlight a critical issue. To effectively resolve this, bridging the identified gaps with precise data is essential for in-depth analysis and problem resolution.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F99F1-F8C4-4475-A039-6D263ABE2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071" y="10895"/>
            <a:ext cx="1419922" cy="9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8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056-315E-4C75-822A-B34F1F304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237" y="90656"/>
            <a:ext cx="7206916" cy="601579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Sections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2BFAEE1-DDAD-42E2-9B23-8F00C3B34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770169"/>
              </p:ext>
            </p:extLst>
          </p:nvPr>
        </p:nvGraphicFramePr>
        <p:xfrm>
          <a:off x="6405895" y="1114167"/>
          <a:ext cx="5646820" cy="4629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6691417-2365-4BAB-AEB4-573386C0C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2814461"/>
              </p:ext>
            </p:extLst>
          </p:nvPr>
        </p:nvGraphicFramePr>
        <p:xfrm>
          <a:off x="445168" y="806118"/>
          <a:ext cx="5534527" cy="5052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DE2D830-089B-4D02-A539-1540136C1CA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078" y="0"/>
            <a:ext cx="1419922" cy="9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07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1AA73E-964E-4877-BE79-D0BDF0636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577" y="1418698"/>
            <a:ext cx="6348846" cy="29095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A108F5-1A3A-4A2A-A4D3-5FF72D67E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119" y="27377"/>
            <a:ext cx="1419922" cy="9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64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</a:t>
            </a:r>
            <a:br>
              <a:rPr lang="en-US" sz="2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5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4" name="Graphic 23" descr="Questions">
            <a:extLst>
              <a:ext uri="{FF2B5EF4-FFF2-40B4-BE49-F238E27FC236}">
                <a16:creationId xmlns:a16="http://schemas.microsoft.com/office/drawing/2014/main" id="{58D454AB-0AD4-2381-2C8F-722F6250C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9919" y="1966293"/>
            <a:ext cx="4452160" cy="44521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6FE77D-DB19-A219-D405-F825C5B82339}"/>
              </a:ext>
            </a:extLst>
          </p:cNvPr>
          <p:cNvSpPr txBox="1"/>
          <p:nvPr/>
        </p:nvSpPr>
        <p:spPr>
          <a:xfrm>
            <a:off x="804672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1F5700-5B7D-5E23-22DD-B2DBDE4B33F4}"/>
              </a:ext>
            </a:extLst>
          </p:cNvPr>
          <p:cNvSpPr txBox="1"/>
          <p:nvPr/>
        </p:nvSpPr>
        <p:spPr>
          <a:xfrm>
            <a:off x="2141951" y="248038"/>
            <a:ext cx="8555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/>
              <a:t>QUESTIONS?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828B4A-AA6A-4180-B6F6-B011580D2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833" y="-13819"/>
            <a:ext cx="1419922" cy="9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22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1CA09-84D3-45E9-A5BB-99AD95EB5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APPENDIX</a:t>
            </a:r>
          </a:p>
        </p:txBody>
      </p:sp>
      <p:pic>
        <p:nvPicPr>
          <p:cNvPr id="10" name="Picture 9" descr="A logo with blue squares&#10;&#10;Description automatically generated">
            <a:extLst>
              <a:ext uri="{FF2B5EF4-FFF2-40B4-BE49-F238E27FC236}">
                <a16:creationId xmlns:a16="http://schemas.microsoft.com/office/drawing/2014/main" id="{5CE67551-A9E4-425A-A412-8F44B8EC9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595" y="2657"/>
            <a:ext cx="1419922" cy="9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60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737500-9EF4-4488-AE9D-D71C3D323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8" y="0"/>
            <a:ext cx="121263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94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5285D7-D37A-4EC3-839E-9AA50C1BC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4" y="0"/>
            <a:ext cx="12123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320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5B732E-3A28-41E8-8FDF-F5FF86F69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369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86CE0B-3C35-4A5C-A790-32A0F5A12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8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DC9893-4CC7-4D5D-9A3B-FBBF560BF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32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20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89B90D-19D6-47F9-8939-DFEF1A682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36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1C0304-2ABC-4372-81EB-55EEAA48E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9AD8-95CC-48E0-B959-1CF2C9D8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Data Collection And Analytics Tools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5705A35-1C1D-338E-9F74-0FBF010D5D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07934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E2FF33A-6E10-453A-87F4-5E84E8F6F4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595" y="19134"/>
            <a:ext cx="1419922" cy="9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688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B70CBE-9940-47F3-93F2-4C71D70C8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8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data analysis&#10;&#10;Description automatically generated">
            <a:extLst>
              <a:ext uri="{FF2B5EF4-FFF2-40B4-BE49-F238E27FC236}">
                <a16:creationId xmlns:a16="http://schemas.microsoft.com/office/drawing/2014/main" id="{8DBF8BF4-EC49-C2F1-C35E-9868349465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0" r="2459" b="-2"/>
          <a:stretch/>
        </p:blipFill>
        <p:spPr>
          <a:xfrm>
            <a:off x="838200" y="1212573"/>
            <a:ext cx="9928860" cy="56913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1BB7F1-EAC8-43C6-AD03-DFC73D880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833" y="10897"/>
            <a:ext cx="1419922" cy="9841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96F239-6CBA-425B-A22B-60A097A36D1D}"/>
              </a:ext>
            </a:extLst>
          </p:cNvPr>
          <p:cNvSpPr txBox="1"/>
          <p:nvPr/>
        </p:nvSpPr>
        <p:spPr>
          <a:xfrm>
            <a:off x="3874439" y="385997"/>
            <a:ext cx="3856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Analysis Process</a:t>
            </a:r>
          </a:p>
        </p:txBody>
      </p:sp>
    </p:spTree>
    <p:extLst>
      <p:ext uri="{BB962C8B-B14F-4D97-AF65-F5344CB8AC3E}">
        <p14:creationId xmlns:p14="http://schemas.microsoft.com/office/powerpoint/2010/main" val="48246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211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GB" sz="4300" b="1">
              <a:solidFill>
                <a:srgbClr val="7030A0"/>
              </a:solidFill>
            </a:endParaRPr>
          </a:p>
          <a:p>
            <a:pPr marL="0" lvl="0" indent="0">
              <a:buNone/>
            </a:pPr>
            <a:endParaRPr lang="en-GB" sz="4300" b="1">
              <a:solidFill>
                <a:srgbClr val="7030A0"/>
              </a:solidFill>
            </a:endParaRPr>
          </a:p>
          <a:p>
            <a:pPr marL="0" lvl="0" indent="0">
              <a:buNone/>
            </a:pPr>
            <a:endParaRPr lang="en-GB" sz="4300" b="1">
              <a:solidFill>
                <a:srgbClr val="7030A0"/>
              </a:solidFill>
            </a:endParaRPr>
          </a:p>
          <a:p>
            <a:pPr lvl="0"/>
            <a:endParaRPr lang="en-GB" sz="27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4184F1E-634E-4908-9D41-182556A6C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544442"/>
              </p:ext>
            </p:extLst>
          </p:nvPr>
        </p:nvGraphicFramePr>
        <p:xfrm>
          <a:off x="395416" y="114690"/>
          <a:ext cx="11401168" cy="6628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0706">
                  <a:extLst>
                    <a:ext uri="{9D8B030D-6E8A-4147-A177-3AD203B41FA5}">
                      <a16:colId xmlns:a16="http://schemas.microsoft.com/office/drawing/2014/main" val="2356029733"/>
                    </a:ext>
                  </a:extLst>
                </a:gridCol>
                <a:gridCol w="5810462">
                  <a:extLst>
                    <a:ext uri="{9D8B030D-6E8A-4147-A177-3AD203B41FA5}">
                      <a16:colId xmlns:a16="http://schemas.microsoft.com/office/drawing/2014/main" val="2360967927"/>
                    </a:ext>
                  </a:extLst>
                </a:gridCol>
              </a:tblGrid>
              <a:tr h="380746">
                <a:tc>
                  <a:txBody>
                    <a:bodyPr/>
                    <a:lstStyle/>
                    <a:p>
                      <a:r>
                        <a:rPr lang="en-US" sz="2000" dirty="0"/>
                        <a:t>TERMINOLOGIES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DEFINITIONS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423645"/>
                  </a:ext>
                </a:extLst>
              </a:tr>
              <a:tr h="409702">
                <a:tc>
                  <a:txBody>
                    <a:bodyPr/>
                    <a:lstStyle/>
                    <a:p>
                      <a:r>
                        <a:rPr lang="en-US" sz="1100" dirty="0"/>
                        <a:t>Browser(Mobile and Desktop)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browser from which user activity originated. Typical browsers include 'Chrome', 'Edge', 'Firefox', 'Internet Explorer', 'Opera', and 'Safari’ which can either be on mobile or pc.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58759"/>
                  </a:ext>
                </a:extLst>
              </a:tr>
              <a:tr h="731610">
                <a:tc>
                  <a:txBody>
                    <a:bodyPr/>
                    <a:lstStyle/>
                    <a:p>
                      <a:r>
                        <a:rPr lang="en-US" sz="1100"/>
                        <a:t>Average Engagement Time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average time that your website was in focus in a user's browser, or an app was in the foreground of a user's device.</a:t>
                      </a:r>
                    </a:p>
                    <a:p>
                      <a:r>
                        <a:rPr 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engagement time = total user engagement durations / number of active users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533678"/>
                  </a:ext>
                </a:extLst>
              </a:tr>
              <a:tr h="288779">
                <a:tc>
                  <a:txBody>
                    <a:bodyPr/>
                    <a:lstStyle/>
                    <a:p>
                      <a:r>
                        <a:rPr lang="en-US" sz="1100"/>
                        <a:t>Conversions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number of times users triggered a conversion event.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434437"/>
                  </a:ext>
                </a:extLst>
              </a:tr>
              <a:tr h="409702"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Engaged Sessions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number of sessions that lasted 10 seconds or longer or had 1 or more conversion events or 2 or more page or screen views.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037654"/>
                  </a:ext>
                </a:extLst>
              </a:tr>
              <a:tr h="409702"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Event Count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The number of times users triggered an event.</a:t>
                      </a:r>
                      <a:endParaRPr lang="en-US" sz="11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175164"/>
                  </a:ext>
                </a:extLst>
              </a:tr>
              <a:tr h="731610">
                <a:tc>
                  <a:txBody>
                    <a:bodyPr/>
                    <a:lstStyle/>
                    <a:p>
                      <a:r>
                        <a:rPr lang="en-US" sz="1100"/>
                        <a:t>Engaged Session per User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average number of engaged sessions per user.</a:t>
                      </a:r>
                    </a:p>
                    <a:p>
                      <a:r>
                        <a:rPr 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Engaged sessions is the number of sessions that lasted 10 seconds or longer or had 1 or more conversion events or 2 or more page or screen views.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584011"/>
                  </a:ext>
                </a:extLst>
              </a:tr>
              <a:tr h="570656">
                <a:tc>
                  <a:txBody>
                    <a:bodyPr/>
                    <a:lstStyle/>
                    <a:p>
                      <a:r>
                        <a:rPr lang="en-US" sz="1100"/>
                        <a:t>Engagement Rate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percentage of sessions that were engaged sessions.</a:t>
                      </a:r>
                    </a:p>
                    <a:p>
                      <a:r>
                        <a:rPr 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Engagement rate = engaged sessions / total sessions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443219"/>
                  </a:ext>
                </a:extLst>
              </a:tr>
              <a:tr h="731610">
                <a:tc>
                  <a:txBody>
                    <a:bodyPr/>
                    <a:lstStyle/>
                    <a:p>
                      <a:r>
                        <a:rPr lang="en-US" sz="1100"/>
                        <a:t>New User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>
                          <a:solidFill>
                            <a:srgbClr val="1F1F1F"/>
                          </a:solidFill>
                          <a:effectLst/>
                          <a:latin typeface="Google Sans Text"/>
                        </a:rPr>
                        <a:t>The number of new unique user IDs that logged the first open or first visit event.</a:t>
                      </a:r>
                    </a:p>
                    <a:p>
                      <a:pPr algn="l"/>
                      <a:r>
                        <a:rPr lang="en-US" sz="1100" b="0" i="0">
                          <a:solidFill>
                            <a:srgbClr val="1F1F1F"/>
                          </a:solidFill>
                          <a:effectLst/>
                          <a:latin typeface="Google Sans Text"/>
                        </a:rPr>
                        <a:t>The metric allows you to measure the number of users who interacted with your site or launched your app for the first time.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741975"/>
                  </a:ext>
                </a:extLst>
              </a:tr>
              <a:tr h="409702">
                <a:tc>
                  <a:txBody>
                    <a:bodyPr/>
                    <a:lstStyle/>
                    <a:p>
                      <a:r>
                        <a:rPr lang="en-US" sz="1100"/>
                        <a:t>User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1F1F1F"/>
                          </a:solidFill>
                          <a:effectLst/>
                          <a:latin typeface="Google Sans Text"/>
                        </a:rPr>
                        <a:t>The number of distinct users who visited your website or application. A user is any user who has an </a:t>
                      </a:r>
                      <a:r>
                        <a:rPr lang="en-US" sz="1100" b="0" i="0" u="none" strike="noStrike">
                          <a:solidFill>
                            <a:srgbClr val="0B57D0"/>
                          </a:solidFill>
                          <a:effectLst/>
                          <a:latin typeface="Google Sans Text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engaged session</a:t>
                      </a:r>
                      <a:r>
                        <a:rPr lang="en-US" sz="1100" b="0" i="0">
                          <a:solidFill>
                            <a:srgbClr val="1F1F1F"/>
                          </a:solidFill>
                          <a:effectLst/>
                          <a:latin typeface="Google Sans Text"/>
                        </a:rPr>
                        <a:t> or when Analytics collects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464544"/>
                  </a:ext>
                </a:extLst>
              </a:tr>
              <a:tr h="731610">
                <a:tc>
                  <a:txBody>
                    <a:bodyPr/>
                    <a:lstStyle/>
                    <a:p>
                      <a:r>
                        <a:rPr lang="en-US" sz="1100"/>
                        <a:t>Conversion Rate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 percentage of conversion events that were triggered out of the event counts.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Conversion rate = conversion/event count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/>
                        <a:t> 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194407"/>
                  </a:ext>
                </a:extLst>
              </a:tr>
              <a:tr h="570656">
                <a:tc>
                  <a:txBody>
                    <a:bodyPr/>
                    <a:lstStyle/>
                    <a:p>
                      <a:r>
                        <a:rPr lang="en-US" sz="1100"/>
                        <a:t>Bounce Rate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percentage of unengaged sessions.</a:t>
                      </a:r>
                    </a:p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Bounce rate = unengaged sessions / total sessions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493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557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dirty="0"/>
              <a:t>Key Performance Indicators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3978C2-E78F-DBFC-6932-51388DE72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657093"/>
              </p:ext>
            </p:extLst>
          </p:nvPr>
        </p:nvGraphicFramePr>
        <p:xfrm>
          <a:off x="318655" y="1440873"/>
          <a:ext cx="11568545" cy="4918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612FCB1-F5C4-457F-B749-74DD1CE62E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595" y="19129"/>
            <a:ext cx="1419922" cy="9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975A-DFCA-4691-951F-F3F1E3DE5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en-US" sz="5200" b="1" dirty="0"/>
              <a:t>Recommended Benchmark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C90D1E-B6AD-76B9-43C2-6994DD83FC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4053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B3EDD84-4273-4560-BBA8-FEF3B8E8B7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833" y="10891"/>
            <a:ext cx="1419922" cy="9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2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E6A7-53E2-4747-8FD5-BF3B6A7A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8891"/>
            <a:ext cx="4259731" cy="1985085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100" b="1" dirty="0"/>
              <a:t>Overview of Digital Echoes’/Clients’ Google Analytics Ads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C61AC17-77E9-EE97-D3DA-F7E946505D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7562240"/>
              </p:ext>
            </p:extLst>
          </p:nvPr>
        </p:nvGraphicFramePr>
        <p:xfrm>
          <a:off x="6586415" y="723153"/>
          <a:ext cx="4555782" cy="5392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9C89A1F-718D-4535-9363-273A3FF5E3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17" y="3706580"/>
            <a:ext cx="3836894" cy="21486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41ABA5-2718-4A8D-8306-7E8E61A797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833" y="-22060"/>
            <a:ext cx="1419922" cy="9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2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9887</TotalTime>
  <Words>2175</Words>
  <Application>Microsoft Office PowerPoint</Application>
  <PresentationFormat>Widescreen</PresentationFormat>
  <Paragraphs>242</Paragraphs>
  <Slides>40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2023 INTERNSHIP PROJECT </vt:lpstr>
      <vt:lpstr>Team Members</vt:lpstr>
      <vt:lpstr>Sections</vt:lpstr>
      <vt:lpstr>Data Collection And Analytics Tools</vt:lpstr>
      <vt:lpstr>PowerPoint Presentation</vt:lpstr>
      <vt:lpstr>PowerPoint Presentation</vt:lpstr>
      <vt:lpstr>Key Performance Indicators</vt:lpstr>
      <vt:lpstr>Recommended Benchmark</vt:lpstr>
      <vt:lpstr>Overview of Digital Echoes’/Clients’ Google Analytics Ads</vt:lpstr>
      <vt:lpstr>Problem Statement</vt:lpstr>
      <vt:lpstr>PowerPoint Presentation</vt:lpstr>
      <vt:lpstr>PowerPoint Presentation</vt:lpstr>
      <vt:lpstr>KPI 1: Top 3 Browser By New User</vt:lpstr>
      <vt:lpstr>KPI 2: Total Users By Browser </vt:lpstr>
      <vt:lpstr>KPI 3: Total Users By Month</vt:lpstr>
      <vt:lpstr>     KPI 4: Top 3 Browser with the Least Engagement Session   </vt:lpstr>
      <vt:lpstr>KPI 5: Engagement Rate by Browser </vt:lpstr>
      <vt:lpstr>KPI 6: Estimated Bounce Rate by Browser</vt:lpstr>
      <vt:lpstr>   KPI 7: Total 5 Engaged Sessions per User by Browser  </vt:lpstr>
      <vt:lpstr>  KPI 8 :Engaged Sessions per User by Month  </vt:lpstr>
      <vt:lpstr>KPI 9: Average Engagement Time by Browser</vt:lpstr>
      <vt:lpstr>KPI 10: Top 5 Conversion Rate by Browser</vt:lpstr>
      <vt:lpstr>KPI 11: Top Event Count by Browser and Month</vt:lpstr>
      <vt:lpstr>KPI 12: Conversions and Event Count by Browser</vt:lpstr>
      <vt:lpstr>KPI 13: User Margin and Engagement rate by Browser </vt:lpstr>
      <vt:lpstr>KPI 14: Conversion Target and Goal setting </vt:lpstr>
      <vt:lpstr>GAP ANALYSIS OVERVIEW</vt:lpstr>
      <vt:lpstr>RECOMMENDATIONS</vt:lpstr>
      <vt:lpstr>CONCLUSION</vt:lpstr>
      <vt:lpstr>PowerPoint Presentation</vt:lpstr>
      <vt:lpstr>               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SALES AND MARKETING REPORT</dc:title>
  <dc:creator>Emmanuel</dc:creator>
  <cp:lastModifiedBy>Funmilayo Raphael</cp:lastModifiedBy>
  <cp:revision>616</cp:revision>
  <dcterms:created xsi:type="dcterms:W3CDTF">2021-03-24T06:06:07Z</dcterms:created>
  <dcterms:modified xsi:type="dcterms:W3CDTF">2023-12-19T13:26:28Z</dcterms:modified>
</cp:coreProperties>
</file>