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D40-1BDA-4DD1-A9B0-92B008AFB04A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5DFC-8A7B-48DC-ACBE-38B003A45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D40-1BDA-4DD1-A9B0-92B008AFB04A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5DFC-8A7B-48DC-ACBE-38B003A45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75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D40-1BDA-4DD1-A9B0-92B008AFB04A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5DFC-8A7B-48DC-ACBE-38B003A45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23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D40-1BDA-4DD1-A9B0-92B008AFB04A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5DFC-8A7B-48DC-ACBE-38B003A45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52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D40-1BDA-4DD1-A9B0-92B008AFB04A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5DFC-8A7B-48DC-ACBE-38B003A45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5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D40-1BDA-4DD1-A9B0-92B008AFB04A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5DFC-8A7B-48DC-ACBE-38B003A45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61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D40-1BDA-4DD1-A9B0-92B008AFB04A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5DFC-8A7B-48DC-ACBE-38B003A45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50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D40-1BDA-4DD1-A9B0-92B008AFB04A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5DFC-8A7B-48DC-ACBE-38B003A45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2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D40-1BDA-4DD1-A9B0-92B008AFB04A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5DFC-8A7B-48DC-ACBE-38B003A45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7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D40-1BDA-4DD1-A9B0-92B008AFB04A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5DFC-8A7B-48DC-ACBE-38B003A45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DD40-1BDA-4DD1-A9B0-92B008AFB04A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5DFC-8A7B-48DC-ACBE-38B003A45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41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DD40-1BDA-4DD1-A9B0-92B008AFB04A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E5DFC-8A7B-48DC-ACBE-38B003A45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62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ToxicGuy</a:t>
            </a:r>
            <a:r>
              <a:rPr lang="en-US" dirty="0"/>
              <a:t> </a:t>
            </a:r>
            <a:r>
              <a:rPr lang="en-US" dirty="0" smtClean="0"/>
              <a:t>adventure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проекта – Закиров Руслан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6248400"/>
            <a:ext cx="609600" cy="60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" y="5782491"/>
            <a:ext cx="1075509" cy="10755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8" y="5020586"/>
            <a:ext cx="609524" cy="7619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491" y="5782491"/>
            <a:ext cx="1075509" cy="10755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932" y="4881210"/>
            <a:ext cx="901282" cy="9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565" y="1799500"/>
            <a:ext cx="4648200" cy="4351338"/>
          </a:xfrm>
        </p:spPr>
        <p:txBody>
          <a:bodyPr/>
          <a:lstStyle/>
          <a:p>
            <a:r>
              <a:rPr lang="ru-RU" dirty="0" smtClean="0"/>
              <a:t>В игре вы управляете героем</a:t>
            </a:r>
            <a:r>
              <a:rPr lang="en-US" dirty="0" smtClean="0"/>
              <a:t>, </a:t>
            </a:r>
            <a:r>
              <a:rPr lang="ru-RU" dirty="0" smtClean="0"/>
              <a:t>стараясь на первом уровне не коснуться врагов</a:t>
            </a:r>
            <a:r>
              <a:rPr lang="en-US" dirty="0" smtClean="0"/>
              <a:t>, </a:t>
            </a:r>
            <a:r>
              <a:rPr lang="ru-RU" dirty="0" smtClean="0"/>
              <a:t>на втором уклониться от метеоритов</a:t>
            </a:r>
            <a:r>
              <a:rPr lang="en-US" dirty="0" smtClean="0"/>
              <a:t>, </a:t>
            </a:r>
            <a:r>
              <a:rPr lang="ru-RU" dirty="0" smtClean="0"/>
              <a:t>а на третьем одновременно </a:t>
            </a:r>
            <a:r>
              <a:rPr lang="ru-RU" dirty="0" err="1" smtClean="0"/>
              <a:t>уворачиваться</a:t>
            </a:r>
            <a:r>
              <a:rPr lang="ru-RU" dirty="0" smtClean="0"/>
              <a:t> от метеоритов и </a:t>
            </a:r>
            <a:r>
              <a:rPr lang="ru-RU" dirty="0" err="1" smtClean="0"/>
              <a:t>фаерболов</a:t>
            </a:r>
            <a:r>
              <a:rPr lang="en-US" dirty="0" smtClean="0"/>
              <a:t>, </a:t>
            </a:r>
            <a:r>
              <a:rPr lang="ru-RU" dirty="0" smtClean="0"/>
              <a:t>что делает последний </a:t>
            </a:r>
            <a:r>
              <a:rPr lang="ru-RU" dirty="0" err="1" smtClean="0"/>
              <a:t>уровнь</a:t>
            </a:r>
            <a:r>
              <a:rPr lang="ru-RU" dirty="0" smtClean="0"/>
              <a:t> сложнейшим в игре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491" y="5782491"/>
            <a:ext cx="1075509" cy="10755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122" y="2142309"/>
            <a:ext cx="6842878" cy="4715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8938" y="630685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Начальный экран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150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состоит из трех уровней</a:t>
            </a:r>
            <a:r>
              <a:rPr lang="en-US" dirty="0" smtClean="0"/>
              <a:t>, </a:t>
            </a:r>
            <a:r>
              <a:rPr lang="ru-RU" dirty="0" smtClean="0"/>
              <a:t>каждый из которых отличается друг от друга уровнем сложности и врагами</a:t>
            </a:r>
            <a:r>
              <a:rPr lang="en-US" dirty="0" smtClean="0"/>
              <a:t>.</a:t>
            </a:r>
          </a:p>
          <a:p>
            <a:r>
              <a:rPr lang="ru-RU" dirty="0" smtClean="0"/>
              <a:t>Эта игра развивает реакцию и умение реагировать на несколько угроз одновременно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47" y="6248347"/>
            <a:ext cx="609653" cy="6096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491" y="5782491"/>
            <a:ext cx="1075509" cy="10755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17684"/>
            <a:ext cx="3958046" cy="33403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9" y="3538618"/>
            <a:ext cx="3831770" cy="331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игре использовано 17 классов</a:t>
            </a:r>
            <a:r>
              <a:rPr lang="en-US" dirty="0" smtClean="0"/>
              <a:t>, </a:t>
            </a:r>
            <a:r>
              <a:rPr lang="ru-RU" dirty="0" smtClean="0"/>
              <a:t>самые сложные по структуре классы были разнесены по разным файлам</a:t>
            </a:r>
            <a:r>
              <a:rPr lang="en-US" dirty="0" smtClean="0"/>
              <a:t>.</a:t>
            </a:r>
            <a:r>
              <a:rPr lang="ru-RU" dirty="0" smtClean="0"/>
              <a:t> Большая часть из них</a:t>
            </a:r>
            <a:r>
              <a:rPr lang="en-US" dirty="0" smtClean="0"/>
              <a:t> </a:t>
            </a:r>
            <a:r>
              <a:rPr lang="ru-RU" dirty="0" smtClean="0"/>
              <a:t>необходимы для прорисовки уровня</a:t>
            </a:r>
            <a:r>
              <a:rPr lang="en-US" dirty="0" smtClean="0"/>
              <a:t>, </a:t>
            </a:r>
            <a:r>
              <a:rPr lang="ru-RU" dirty="0" smtClean="0"/>
              <a:t>также есть класс камеры</a:t>
            </a:r>
            <a:r>
              <a:rPr lang="en-US" dirty="0" smtClean="0"/>
              <a:t>, </a:t>
            </a:r>
            <a:r>
              <a:rPr lang="ru-RU" dirty="0" smtClean="0"/>
              <a:t>игрока</a:t>
            </a:r>
            <a:r>
              <a:rPr lang="en-US" dirty="0" smtClean="0"/>
              <a:t>, </a:t>
            </a:r>
            <a:r>
              <a:rPr lang="ru-RU" dirty="0" smtClean="0"/>
              <a:t>выстрелов и врагов</a:t>
            </a:r>
            <a:r>
              <a:rPr lang="en-US" dirty="0" smtClean="0"/>
              <a:t>. </a:t>
            </a:r>
            <a:r>
              <a:rPr lang="ru-RU" dirty="0" smtClean="0"/>
              <a:t>Я использовал три библиотеки</a:t>
            </a:r>
            <a:r>
              <a:rPr lang="en-US" dirty="0" smtClean="0"/>
              <a:t>: </a:t>
            </a:r>
            <a:r>
              <a:rPr lang="en-US" dirty="0" err="1" smtClean="0"/>
              <a:t>pygame</a:t>
            </a:r>
            <a:r>
              <a:rPr lang="en-US" dirty="0" smtClean="0"/>
              <a:t>, sys </a:t>
            </a:r>
            <a:r>
              <a:rPr lang="ru-RU" dirty="0" smtClean="0"/>
              <a:t>и </a:t>
            </a:r>
            <a:r>
              <a:rPr lang="en-US" dirty="0" err="1" smtClean="0"/>
              <a:t>os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Были написаны функции </a:t>
            </a:r>
            <a:r>
              <a:rPr lang="en-US" dirty="0" err="1" smtClean="0"/>
              <a:t>generate_level</a:t>
            </a:r>
            <a:r>
              <a:rPr lang="en-US" dirty="0" smtClean="0"/>
              <a:t>, </a:t>
            </a:r>
            <a:r>
              <a:rPr lang="en-US" dirty="0" err="1" smtClean="0"/>
              <a:t>load_image</a:t>
            </a:r>
            <a:r>
              <a:rPr lang="en-US" dirty="0" smtClean="0"/>
              <a:t>, </a:t>
            </a:r>
            <a:r>
              <a:rPr lang="en-US" dirty="0" err="1" smtClean="0"/>
              <a:t>load_level</a:t>
            </a:r>
            <a:r>
              <a:rPr lang="en-US" dirty="0" smtClean="0"/>
              <a:t>, </a:t>
            </a:r>
            <a:r>
              <a:rPr lang="ru-RU" dirty="0" smtClean="0"/>
              <a:t>отвечающие за загрузку и обработку файлов из папки </a:t>
            </a:r>
            <a:r>
              <a:rPr lang="en-US" dirty="0" smtClean="0"/>
              <a:t>data.</a:t>
            </a:r>
            <a:r>
              <a:rPr lang="ru-RU" dirty="0" smtClean="0"/>
              <a:t> </a:t>
            </a:r>
            <a:r>
              <a:rPr lang="en-US" dirty="0" err="1" smtClean="0"/>
              <a:t>Start_screen</a:t>
            </a:r>
            <a:r>
              <a:rPr lang="en-US" dirty="0" smtClean="0"/>
              <a:t>, </a:t>
            </a:r>
            <a:r>
              <a:rPr lang="en-US" dirty="0" err="1" smtClean="0"/>
              <a:t>death_screen</a:t>
            </a:r>
            <a:r>
              <a:rPr lang="en-US" dirty="0" smtClean="0"/>
              <a:t>, </a:t>
            </a:r>
            <a:r>
              <a:rPr lang="en-US" dirty="0" err="1" smtClean="0"/>
              <a:t>finish_screen</a:t>
            </a:r>
            <a:r>
              <a:rPr lang="en-US" dirty="0" smtClean="0"/>
              <a:t> </a:t>
            </a:r>
            <a:r>
              <a:rPr lang="ru-RU" dirty="0" smtClean="0"/>
              <a:t>для экранов начала</a:t>
            </a:r>
            <a:r>
              <a:rPr lang="en-US" dirty="0" smtClean="0"/>
              <a:t>, </a:t>
            </a:r>
            <a:r>
              <a:rPr lang="ru-RU" dirty="0" smtClean="0"/>
              <a:t>смерти и окончания уровня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6248400"/>
            <a:ext cx="609600" cy="60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491" y="5782491"/>
            <a:ext cx="1075509" cy="107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485" y="179477"/>
            <a:ext cx="10515600" cy="1325563"/>
          </a:xfrm>
        </p:spPr>
        <p:txBody>
          <a:bodyPr/>
          <a:lstStyle/>
          <a:p>
            <a:r>
              <a:rPr lang="ru-RU" dirty="0" smtClean="0"/>
              <a:t>Рисование и написание музыки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2179320" cy="4351338"/>
          </a:xfrm>
        </p:spPr>
        <p:txBody>
          <a:bodyPr/>
          <a:lstStyle/>
          <a:p>
            <a:r>
              <a:rPr lang="ru-RU" dirty="0" smtClean="0"/>
              <a:t>Рисовал я в </a:t>
            </a:r>
            <a:r>
              <a:rPr lang="en-US" dirty="0" smtClean="0"/>
              <a:t>adobe Photoshop, </a:t>
            </a:r>
            <a:r>
              <a:rPr lang="ru-RU" dirty="0" smtClean="0"/>
              <a:t>а писал музыку в приложении </a:t>
            </a:r>
            <a:r>
              <a:rPr lang="en-US" dirty="0" smtClean="0"/>
              <a:t>Garage Band.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35" y="1782662"/>
            <a:ext cx="609524" cy="7619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21" y="1770751"/>
            <a:ext cx="761905" cy="7619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491" y="5782491"/>
            <a:ext cx="1075509" cy="10755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59" y="1384663"/>
            <a:ext cx="6396841" cy="43978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59" y="2822189"/>
            <a:ext cx="609600" cy="6096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21" y="2606310"/>
            <a:ext cx="685677" cy="6856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9" y="3574574"/>
            <a:ext cx="805540" cy="8055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627" y="3770514"/>
            <a:ext cx="609600" cy="6096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01" y="4703807"/>
            <a:ext cx="891158" cy="4455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61" y="4703807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проблемы с физикой движения</a:t>
            </a:r>
            <a:r>
              <a:rPr lang="en-US" dirty="0" smtClean="0"/>
              <a:t>, </a:t>
            </a:r>
            <a:r>
              <a:rPr lang="ru-RU" dirty="0" smtClean="0"/>
              <a:t>когда герой попадает на угол блока</a:t>
            </a:r>
            <a:r>
              <a:rPr lang="en-US" dirty="0" smtClean="0"/>
              <a:t>,</a:t>
            </a:r>
            <a:r>
              <a:rPr lang="ru-RU" dirty="0" smtClean="0"/>
              <a:t> он не может пройти дальше</a:t>
            </a:r>
            <a:r>
              <a:rPr lang="en-US" dirty="0" smtClean="0"/>
              <a:t>, </a:t>
            </a:r>
            <a:r>
              <a:rPr lang="ru-RU" dirty="0" smtClean="0"/>
              <a:t>приходится спускаться вниз</a:t>
            </a:r>
            <a:r>
              <a:rPr lang="en-US" dirty="0" smtClean="0"/>
              <a:t>, </a:t>
            </a:r>
            <a:r>
              <a:rPr lang="ru-RU" dirty="0" smtClean="0"/>
              <a:t>зажав кнопку противоположного направления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Прыжок может быть выполнен многократно</a:t>
            </a:r>
            <a:r>
              <a:rPr lang="en-US" dirty="0" smtClean="0"/>
              <a:t>, </a:t>
            </a:r>
            <a:r>
              <a:rPr lang="ru-RU" dirty="0" smtClean="0"/>
              <a:t>то есть</a:t>
            </a:r>
            <a:r>
              <a:rPr lang="en-US" dirty="0" smtClean="0"/>
              <a:t>, </a:t>
            </a:r>
            <a:r>
              <a:rPr lang="ru-RU" dirty="0" smtClean="0"/>
              <a:t>если нажать кнопку прыжка несколько раз</a:t>
            </a:r>
            <a:r>
              <a:rPr lang="en-US" dirty="0" smtClean="0"/>
              <a:t>, </a:t>
            </a:r>
            <a:r>
              <a:rPr lang="ru-RU" dirty="0" smtClean="0"/>
              <a:t>герой сделает несколько прыжков</a:t>
            </a:r>
            <a:r>
              <a:rPr lang="en-US" dirty="0" smtClean="0"/>
              <a:t>, </a:t>
            </a:r>
            <a:r>
              <a:rPr lang="ru-RU" dirty="0" smtClean="0"/>
              <a:t>то же самое и с выстрелами на кнопку </a:t>
            </a:r>
            <a:r>
              <a:rPr lang="en-US" dirty="0" smtClean="0"/>
              <a:t>z. </a:t>
            </a:r>
          </a:p>
          <a:p>
            <a:r>
              <a:rPr lang="ru-RU" dirty="0" smtClean="0"/>
              <a:t>Кнопка запуска уровня заново не всегда работает корректно</a:t>
            </a:r>
            <a:r>
              <a:rPr lang="en-US" dirty="0" smtClean="0"/>
              <a:t>. </a:t>
            </a:r>
            <a:endParaRPr lang="ru-RU" dirty="0"/>
          </a:p>
          <a:p>
            <a:r>
              <a:rPr lang="ru-RU" dirty="0" smtClean="0"/>
              <a:t>Музыка прерывается</a:t>
            </a:r>
            <a:r>
              <a:rPr lang="en-US" dirty="0" smtClean="0"/>
              <a:t>, </a:t>
            </a:r>
            <a:r>
              <a:rPr lang="ru-RU" dirty="0" smtClean="0"/>
              <a:t>если проигрывается звук прыжка или смерти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491" y="5782491"/>
            <a:ext cx="1075509" cy="107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819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Работа над этим проектом шла около месяца</a:t>
            </a:r>
            <a:r>
              <a:rPr lang="en-US" dirty="0" smtClean="0"/>
              <a:t>.</a:t>
            </a:r>
            <a:r>
              <a:rPr lang="ru-RU" dirty="0" smtClean="0"/>
              <a:t>    </a:t>
            </a:r>
          </a:p>
          <a:p>
            <a:pPr marL="0" indent="0">
              <a:buNone/>
            </a:pPr>
            <a:r>
              <a:rPr lang="ru-RU" dirty="0" smtClean="0"/>
              <a:t>    В ходе работы над проектом возникало множество проблем</a:t>
            </a:r>
            <a:r>
              <a:rPr lang="en-US" dirty="0" smtClean="0"/>
              <a:t>, </a:t>
            </a:r>
            <a:r>
              <a:rPr lang="ru-RU" dirty="0" smtClean="0"/>
              <a:t>некоторые из которых решены</a:t>
            </a:r>
            <a:r>
              <a:rPr lang="en-US" dirty="0" smtClean="0"/>
              <a:t>, </a:t>
            </a:r>
            <a:r>
              <a:rPr lang="ru-RU" dirty="0" smtClean="0"/>
              <a:t>а причины других мне не удалось выяснить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Все спрайты в игре нарисованы мной вручную</a:t>
            </a:r>
            <a:r>
              <a:rPr lang="en-US" dirty="0" smtClean="0"/>
              <a:t>, </a:t>
            </a:r>
            <a:r>
              <a:rPr lang="ru-RU" dirty="0" smtClean="0"/>
              <a:t>что заняло достаточно много времени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Работа над этим проектом сильно подняла мой уровень рисования в </a:t>
            </a:r>
            <a:r>
              <a:rPr lang="en-US" dirty="0" smtClean="0"/>
              <a:t>adobe Photoshop, </a:t>
            </a:r>
            <a:r>
              <a:rPr lang="ru-RU" dirty="0" smtClean="0"/>
              <a:t>создания музыки и написания кода</a:t>
            </a:r>
            <a:r>
              <a:rPr lang="en-US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29" y="5769429"/>
            <a:ext cx="1088571" cy="10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6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324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ToxicGuy adventure</vt:lpstr>
      <vt:lpstr>Суть игры</vt:lpstr>
      <vt:lpstr>Идея проекта</vt:lpstr>
      <vt:lpstr>Реализация</vt:lpstr>
      <vt:lpstr>Рисование и написание музыки</vt:lpstr>
      <vt:lpstr>Доработки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ToxicGuy adventure</dc:title>
  <dc:creator>01</dc:creator>
  <cp:lastModifiedBy>01</cp:lastModifiedBy>
  <cp:revision>6</cp:revision>
  <dcterms:created xsi:type="dcterms:W3CDTF">2020-01-20T06:18:26Z</dcterms:created>
  <dcterms:modified xsi:type="dcterms:W3CDTF">2020-01-20T07:16:35Z</dcterms:modified>
</cp:coreProperties>
</file>