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265" r:id="rId4"/>
    <p:sldId id="543" r:id="rId5"/>
    <p:sldId id="545" r:id="rId6"/>
    <p:sldId id="546" r:id="rId7"/>
    <p:sldId id="544" r:id="rId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9180" autoAdjust="0"/>
  </p:normalViewPr>
  <p:slideViewPr>
    <p:cSldViewPr>
      <p:cViewPr varScale="1">
        <p:scale>
          <a:sx n="101" d="100"/>
          <a:sy n="101" d="100"/>
        </p:scale>
        <p:origin x="-63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 anchor="t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Винтовые передачи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Текст 2"/>
          <p:cNvSpPr txBox="1">
            <a:spLocks noGrp="1"/>
          </p:cNvSpPr>
          <p:nvPr>
            <p:ph type="body" idx="1"/>
          </p:nvPr>
        </p:nvSpPr>
        <p:spPr>
          <a:xfrm>
            <a:off x="849636" y="836712"/>
            <a:ext cx="9937104" cy="4735513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большой </a:t>
            </a:r>
            <a:r>
              <a:rPr lang="ru-RU" sz="2000" dirty="0"/>
              <a:t>выигрыш в </a:t>
            </a:r>
            <a:r>
              <a:rPr lang="ru-RU" sz="2000" dirty="0" smtClean="0"/>
              <a:t>силе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высокая </a:t>
            </a:r>
            <a:r>
              <a:rPr lang="ru-RU" sz="2000" dirty="0"/>
              <a:t>точность </a:t>
            </a:r>
            <a:r>
              <a:rPr lang="ru-RU" sz="2000" dirty="0" smtClean="0"/>
              <a:t>перемещений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ма­лые размеры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dirty="0"/>
              <a:t>обеспечения </a:t>
            </a:r>
            <a:r>
              <a:rPr lang="ru-RU" sz="2000" dirty="0" smtClean="0"/>
              <a:t>самоторможения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сравнительно </a:t>
            </a:r>
            <a:r>
              <a:rPr lang="ru-RU" sz="2000" dirty="0"/>
              <a:t>высокий КПД, </a:t>
            </a:r>
            <a:endParaRPr lang="ru-RU" sz="2000" dirty="0" smtClean="0"/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высокая </a:t>
            </a:r>
            <a:r>
              <a:rPr lang="ru-RU" sz="2000" dirty="0"/>
              <a:t>жесткость </a:t>
            </a:r>
            <a:endParaRPr lang="ru-RU" sz="2000" dirty="0" smtClean="0"/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малый </a:t>
            </a:r>
            <a:r>
              <a:rPr lang="ru-RU" sz="2000" dirty="0"/>
              <a:t>из­нос в сравнении с передачами </a:t>
            </a:r>
            <a:r>
              <a:rPr lang="ru-RU" sz="2000" dirty="0" smtClean="0"/>
              <a:t>скольжения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низкий КПД в передачах </a:t>
            </a:r>
            <a:r>
              <a:rPr lang="ru-RU" sz="2000" dirty="0" smtClean="0"/>
              <a:t>скольжения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невозможность </a:t>
            </a:r>
            <a:r>
              <a:rPr lang="ru-RU" sz="2000" dirty="0"/>
              <a:t>получе­ния больших скоростей поступательного </a:t>
            </a:r>
            <a:r>
              <a:rPr lang="ru-RU" sz="2000" dirty="0" smtClean="0"/>
              <a:t>движения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сложность </a:t>
            </a:r>
            <a:r>
              <a:rPr lang="ru-RU" sz="2000" dirty="0"/>
              <a:t>и дороговизна изготовле­ния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Достоинства и недостатки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назначение – преобразование вращательного движения в поступательное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основные детали – винт в виде цилиндра с наружной резьбой и гайка в виде кольца с внутренней резьбой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разделяют на: кинематические и силовые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виды </a:t>
                </a:r>
                <a:r>
                  <a:rPr lang="ru-RU" altLang="ru-RU" sz="2000" dirty="0" err="1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резьб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 метрическая, трапецеидальная и прямоугольная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Резьба характеризуется: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типом 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шагом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𝑃</m:t>
                    </m:r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числом заходов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𝑧</m:t>
                    </m:r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ходом винта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𝑡</m:t>
                    </m:r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𝑧𝑃</m:t>
                    </m:r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функцией перемещения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𝜑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𝑡</m:t>
                        </m:r>
                      </m:num>
                      <m:den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2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𝜋</m:t>
                        </m:r>
                      </m:den>
                    </m:f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Courier New" panose="02070309020205020404" pitchFamily="49" charset="0"/>
                  <a:buChar char="o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дифференциальная функция перемещения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𝜑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(</m:t>
                        </m:r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)</m:t>
                        </m:r>
                      </m:num>
                      <m:den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2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𝜋</m:t>
                        </m:r>
                      </m:den>
                    </m:f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Courier New" panose="02070309020205020404" pitchFamily="49" charset="0"/>
                  <a:buChar char="o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интегральная функция перемещения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𝜑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(</m:t>
                        </m:r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)</m:t>
                        </m:r>
                      </m:num>
                      <m:den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2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𝜋</m:t>
                        </m:r>
                      </m:den>
                    </m:f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3"/>
                <a:stretch>
                  <a:fillRect l="-613" b="-15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Винтовые передачи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864458"/>
            <a:ext cx="3443734" cy="116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76" y="2724714"/>
            <a:ext cx="4045098" cy="144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79" y="5019000"/>
            <a:ext cx="4046552" cy="159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8528"/>
            <a:ext cx="5783016" cy="26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наружным диаметром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𝑑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номинальный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внутренний диаметр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средний диаметр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подъема резьбы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𝛾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4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Винтовые передачи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1" y="2708920"/>
            <a:ext cx="4399706" cy="258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4586136" cy="30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𝑖</m:t>
                    </m:r>
                    <m:r>
                      <a:rPr lang="en-US" altLang="ru-RU" sz="24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ru-RU" sz="2400" b="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Lato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Lato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𝑡</m:t>
                        </m:r>
                      </m:den>
                    </m:f>
                    <m:r>
                      <a:rPr lang="en-US" altLang="ru-RU" sz="2400" b="0" i="1" smtClean="0">
                        <a:solidFill>
                          <a:schemeClr val="tx1"/>
                        </a:solidFill>
                        <a:latin typeface="Cambria Math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1</m:t>
                        </m:r>
                      </m:num>
                      <m:den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𝑡𝑔</m:t>
                        </m:r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 </m:t>
                        </m:r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Lato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передаточное отношение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ведущем винте: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𝐹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𝑡𝑔</m:t>
                      </m:r>
                      <m:d>
                        <m:d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ru-RU" sz="2000" b="0" dirty="0" smtClean="0">
                  <a:solidFill>
                    <a:schemeClr val="tx1"/>
                  </a:solidFill>
                  <a:latin typeface="Lato"/>
                  <a:ea typeface="Cambria Math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𝑀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𝑘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𝑡𝑔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(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𝛾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+</m:t>
                      </m:r>
                      <m:sSup>
                        <m:sSup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𝜌</m:t>
                          </m:r>
                        </m:e>
                        <m:sup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′</m:t>
                          </m:r>
                        </m:sup>
                      </m:sSup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)</m:t>
                      </m:r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ru-RU" altLang="ru-RU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𝜂</m:t>
                          </m:r>
                        </m:e>
                        <m:sub>
                          <m: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в</m:t>
                          </m:r>
                        </m:sub>
                      </m:sSub>
                      <m:r>
                        <a:rPr lang="ru-RU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𝑡𝑔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 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</m:num>
                        <m:den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𝑡𝑔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 (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ведущей гайке: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𝐹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𝑡𝑔</m:t>
                      </m:r>
                      <m:d>
                        <m:d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ru-RU" sz="2000" b="0" dirty="0" smtClean="0">
                  <a:solidFill>
                    <a:schemeClr val="tx1"/>
                  </a:solidFill>
                  <a:latin typeface="Lato"/>
                  <a:ea typeface="Cambria Math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𝑀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𝑘</m:t>
                          </m:r>
                        </m:sub>
                      </m:sSub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𝑡𝑔</m:t>
                          </m:r>
                          <m:d>
                            <m:d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𝛾</m:t>
                              </m:r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𝜂</m:t>
                          </m:r>
                        </m:e>
                        <m:sub>
                          <m: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г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𝑡𝑔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 (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  <m:r>
                            <a:rPr lang="ru-RU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)</m:t>
                          </m:r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𝑡𝑔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 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𝐹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окружное усилие, которое приложено по касательной к окружности среднего диаметра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</m:oMath>
                </a14:m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1">
                <a:blip r:embed="rId3"/>
                <a:stretch>
                  <a:fillRect l="-613" b="-15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Кинематические и силовые соотношения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25" y="1412776"/>
            <a:ext cx="6791226" cy="224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9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6765</TotalTime>
  <Words>334</Words>
  <Application>Microsoft Office PowerPoint</Application>
  <PresentationFormat>Произвольный</PresentationFormat>
  <Paragraphs>47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4_Office Theme</vt:lpstr>
      <vt:lpstr>11_Office Theme</vt:lpstr>
      <vt:lpstr>Antonio template</vt:lpstr>
      <vt:lpstr>Винтовые передачи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685</cp:revision>
  <cp:lastPrinted>2015-02-25T10:22:56Z</cp:lastPrinted>
  <dcterms:created xsi:type="dcterms:W3CDTF">2011-01-18T06:29:45Z</dcterms:created>
  <dcterms:modified xsi:type="dcterms:W3CDTF">2017-06-01T13:11:23Z</dcterms:modified>
</cp:coreProperties>
</file>