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1"/>
  </p:notesMasterIdLst>
  <p:sldIdLst>
    <p:sldId id="265" r:id="rId4"/>
    <p:sldId id="684" r:id="rId5"/>
    <p:sldId id="686" r:id="rId6"/>
    <p:sldId id="685" r:id="rId7"/>
    <p:sldId id="682" r:id="rId8"/>
    <p:sldId id="683" r:id="rId9"/>
    <p:sldId id="681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6652" autoAdjust="0"/>
  </p:normalViewPr>
  <p:slideViewPr>
    <p:cSldViewPr>
      <p:cViewPr varScale="1">
        <p:scale>
          <a:sx n="98" d="100"/>
          <a:sy n="98" d="100"/>
        </p:scale>
        <p:origin x="-7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1083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1083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1083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1083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88995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767408" y="1268760"/>
            <a:ext cx="10729192" cy="2304009"/>
          </a:xfrm>
        </p:spPr>
        <p:txBody>
          <a:bodyPr anchor="ctr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Примеры ОЭП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Интерферометры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&amp;Kcy;&amp;acy;&amp;rcy;&amp;tcy;&amp;icy;&amp;ncy;&amp;kcy;&amp;icy; &amp;pcy;&amp;ocy; &amp;zcy;&amp;acy;&amp;pcy;&amp;rcy;&amp;ocy;&amp;scy;&amp;ucy; &amp;icy;&amp;ncy;&amp;tcy;&amp;iecy;&amp;rcy;&amp;fcy;&amp;iecy;&amp;rcy;&amp;ocy;&amp;mcy;&amp;iecy;&amp;tcy;&amp;r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9938"/>
            <a:ext cx="5444596" cy="409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amp;Kcy;&amp;acy;&amp;rcy;&amp;tcy;&amp;icy;&amp;ncy;&amp;kcy;&amp;icy; &amp;pcy;&amp;ocy; &amp;zcy;&amp;acy;&amp;pcy;&amp;rcy;&amp;ocy;&amp;scy;&amp;ucy; &amp;icy;&amp;ncy;&amp;tcy;&amp;iecy;&amp;rcy;&amp;fcy;&amp;iecy;&amp;rcy;&amp;ocy;&amp;mcy;&amp;iecy;&amp;tcy;&amp;rcy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87" y="769938"/>
            <a:ext cx="6041672" cy="41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Спектрометры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&amp;Kcy;&amp;acy;&amp;rcy;&amp;tcy;&amp;icy;&amp;ncy;&amp;kcy;&amp;icy; &amp;pcy;&amp;ocy; &amp;zcy;&amp;acy;&amp;pcy;&amp;rcy;&amp;ocy;&amp;scy;&amp;ucy; &amp;scy;&amp;pcy;&amp;iecy;&amp;kcy;&amp;tcy;&amp;rcy;&amp;ocy;&amp;mcy;&amp;iecy;&amp;tcy;&amp;r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9938"/>
            <a:ext cx="41624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&amp;Kcy;&amp;acy;&amp;rcy;&amp;tcy;&amp;icy;&amp;ncy;&amp;kcy;&amp;icy; &amp;pcy;&amp;ocy; &amp;zcy;&amp;acy;&amp;pcy;&amp;rcy;&amp;ocy;&amp;scy;&amp;ucy; &amp;scy;&amp;pcy;&amp;iecy;&amp;kcy;&amp;tcy;&amp;rcy;&amp;ocy;&amp;mcy;&amp;iecy;&amp;tcy;&amp;rcy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t="14687" b="18248"/>
          <a:stretch/>
        </p:blipFill>
        <p:spPr bwMode="auto">
          <a:xfrm>
            <a:off x="5807968" y="312738"/>
            <a:ext cx="6018245" cy="285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&amp;Kcy;&amp;acy;&amp;rcy;&amp;tcy;&amp;icy;&amp;ncy;&amp;kcy;&amp;icy; &amp;pcy;&amp;ocy; &amp;zcy;&amp;acy;&amp;pcy;&amp;rcy;&amp;ocy;&amp;scy;&amp;ucy; &amp;scy;&amp;pcy;&amp;iecy;&amp;kcy;&amp;tcy;&amp;rcy;&amp;ocy;&amp;mcy;&amp;iecy;&amp;tcy;&amp;rcy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10127" r="2517" b="5515"/>
          <a:stretch/>
        </p:blipFill>
        <p:spPr bwMode="auto">
          <a:xfrm>
            <a:off x="121484" y="3645024"/>
            <a:ext cx="5794286" cy="30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&amp;Kcy;&amp;acy;&amp;rcy;&amp;tcy;&amp;icy;&amp;ncy;&amp;kcy;&amp;icy; &amp;pcy;&amp;ocy; &amp;zcy;&amp;acy;&amp;pcy;&amp;rcy;&amp;ocy;&amp;scy;&amp;ucy; &amp;scy;&amp;pcy;&amp;iecy;&amp;kcy;&amp;tcy;&amp;rcy;&amp;ocy;&amp;mcy;&amp;iecy;&amp;tcy;&amp;rcy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87" y="3384664"/>
            <a:ext cx="3916908" cy="326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Спектрометры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&amp;Kcy;&amp;acy;&amp;rcy;&amp;tcy;&amp;icy;&amp;ncy;&amp;kcy;&amp;icy; &amp;pcy;&amp;ocy; &amp;zcy;&amp;acy;&amp;pcy;&amp;rcy;&amp;ocy;&amp;scy;&amp;ucy; curiosity LIBS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93" y="813951"/>
            <a:ext cx="5317996" cy="38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cogirlcosmoboy.files.wordpress.com/2011/11/chemc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27839"/>
            <a:ext cx="6445546" cy="33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amp;Kcy;&amp;acy;&amp;rcy;&amp;tcy;&amp;icy;&amp;ncy;&amp;kcy;&amp;icy; &amp;pcy;&amp;ocy; &amp;zcy;&amp;acy;&amp;pcy;&amp;rcy;&amp;ocy;&amp;scy;&amp;ucy; curiosity LIBS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00" y="3068960"/>
            <a:ext cx="4580754" cy="353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 err="1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Лидары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75" y="617537"/>
            <a:ext cx="6410325" cy="5210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994" y="617537"/>
            <a:ext cx="44481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612775" y="22746"/>
            <a:ext cx="11315873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ru-RU" altLang="ru-RU" sz="3200" dirty="0" err="1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Лидары</a:t>
            </a:r>
            <a:endParaRPr lang="ru-RU" altLang="ru-RU" sz="320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&amp;Kcy;&amp;acy;&amp;rcy;&amp;tcy;&amp;icy;&amp;ncy;&amp;kcy;&amp;icy; &amp;pcy;&amp;ocy; &amp;zcy;&amp;acy;&amp;pcy;&amp;rcy;&amp;ocy;&amp;scy;&amp;ucy; &amp;rcy;&amp;tcy;&amp;ucy;&amp;tcy;&amp;ncy;&amp;acy;&amp;yacy; &amp;lcy;&amp;acy;&amp;mcy;&amp;pcy;&amp;acy; &amp;dcy;&amp;lcy;&amp;yacy; &amp;ocy;&amp;pcy;&amp;tcy;&amp;icy;&amp;chcy;&amp;iecy;&amp;scy;&amp;kcy;&amp;icy;&amp;khcy; &amp;pcy;&amp;rcy;&amp;icy;&amp;bcy;&amp;ocy;&amp;rcy;&amp;ocy;&amp;v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6" y="662180"/>
            <a:ext cx="5592812" cy="401554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0"/>
          <a:stretch/>
        </p:blipFill>
        <p:spPr>
          <a:xfrm>
            <a:off x="5544940" y="160337"/>
            <a:ext cx="6459908" cy="35916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40" y="3844445"/>
            <a:ext cx="3663360" cy="27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2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  <a:endParaRPr lang="ru-RU" altLang="ru-RU" sz="32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Текст 2"/>
          <p:cNvSpPr txBox="1">
            <a:spLocks noGrp="1"/>
          </p:cNvSpPr>
          <p:nvPr>
            <p:ph type="body" idx="1"/>
          </p:nvPr>
        </p:nvSpPr>
        <p:spPr>
          <a:xfrm>
            <a:off x="612775" y="692696"/>
            <a:ext cx="11315873" cy="5976664"/>
          </a:xfrm>
        </p:spPr>
        <p:txBody>
          <a:bodyPr numCol="1"/>
          <a:lstStyle/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1. Методические и инструментальные погрешности. Классификация погрешностей.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2. Методические, инструментальные, динамические и </a:t>
            </a:r>
            <a:r>
              <a:rPr lang="ru-RU" altLang="ru-RU" sz="2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флуктуационные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погрешности.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3. Основные этапы </a:t>
            </a:r>
            <a:r>
              <a:rPr lang="ru-RU" altLang="ru-RU" sz="2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точностных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расчетов ОЭП.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4. Методы компенсации погрешностей в оптических приборах.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5. Структурные схемы компенсации погрешностей</a:t>
            </a: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6. Юстировка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Структурные схемы юстировки.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7. </a:t>
            </a:r>
            <a:r>
              <a:rPr lang="ru-RU" altLang="ru-RU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Юстировка линзовых систем оптических приборов. </a:t>
            </a:r>
          </a:p>
        </p:txBody>
      </p:sp>
    </p:spTree>
    <p:extLst>
      <p:ext uri="{BB962C8B-B14F-4D97-AF65-F5344CB8AC3E}">
        <p14:creationId xmlns:p14="http://schemas.microsoft.com/office/powerpoint/2010/main" val="19098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9226</TotalTime>
  <Words>76</Words>
  <Application>Microsoft Office PowerPoint</Application>
  <PresentationFormat>Произвольный</PresentationFormat>
  <Paragraphs>21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4_Office Theme</vt:lpstr>
      <vt:lpstr>11_Office Theme</vt:lpstr>
      <vt:lpstr>Antonio template</vt:lpstr>
      <vt:lpstr>Примеры ОЭП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1183</cp:revision>
  <cp:lastPrinted>2015-02-25T10:22:56Z</cp:lastPrinted>
  <dcterms:created xsi:type="dcterms:W3CDTF">2011-01-18T06:29:45Z</dcterms:created>
  <dcterms:modified xsi:type="dcterms:W3CDTF">2017-05-17T10:26:49Z</dcterms:modified>
</cp:coreProperties>
</file>