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38BE-2DE3-40E8-AD8C-65AB0F46CFE6}" type="datetimeFigureOut">
              <a:rPr lang="uk-UA" smtClean="0"/>
              <a:t>15.06.2021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9E1C8-78F7-4A1C-9740-35BC76E4837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53440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38BE-2DE3-40E8-AD8C-65AB0F46CFE6}" type="datetimeFigureOut">
              <a:rPr lang="uk-UA" smtClean="0"/>
              <a:t>15.06.2021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9E1C8-78F7-4A1C-9740-35BC76E4837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9788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38BE-2DE3-40E8-AD8C-65AB0F46CFE6}" type="datetimeFigureOut">
              <a:rPr lang="uk-UA" smtClean="0"/>
              <a:t>15.06.2021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9E1C8-78F7-4A1C-9740-35BC76E4837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98022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38BE-2DE3-40E8-AD8C-65AB0F46CFE6}" type="datetimeFigureOut">
              <a:rPr lang="uk-UA" smtClean="0"/>
              <a:t>15.06.2021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9E1C8-78F7-4A1C-9740-35BC76E4837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72746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38BE-2DE3-40E8-AD8C-65AB0F46CFE6}" type="datetimeFigureOut">
              <a:rPr lang="uk-UA" smtClean="0"/>
              <a:t>15.06.2021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9E1C8-78F7-4A1C-9740-35BC76E4837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55228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38BE-2DE3-40E8-AD8C-65AB0F46CFE6}" type="datetimeFigureOut">
              <a:rPr lang="uk-UA" smtClean="0"/>
              <a:t>15.06.2021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9E1C8-78F7-4A1C-9740-35BC76E4837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37703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38BE-2DE3-40E8-AD8C-65AB0F46CFE6}" type="datetimeFigureOut">
              <a:rPr lang="uk-UA" smtClean="0"/>
              <a:t>15.06.2021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9E1C8-78F7-4A1C-9740-35BC76E4837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73816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38BE-2DE3-40E8-AD8C-65AB0F46CFE6}" type="datetimeFigureOut">
              <a:rPr lang="uk-UA" smtClean="0"/>
              <a:t>15.06.2021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9E1C8-78F7-4A1C-9740-35BC76E4837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42532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38BE-2DE3-40E8-AD8C-65AB0F46CFE6}" type="datetimeFigureOut">
              <a:rPr lang="uk-UA" smtClean="0"/>
              <a:t>15.06.2021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9E1C8-78F7-4A1C-9740-35BC76E4837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7544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38BE-2DE3-40E8-AD8C-65AB0F46CFE6}" type="datetimeFigureOut">
              <a:rPr lang="uk-UA" smtClean="0"/>
              <a:t>15.06.2021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9E1C8-78F7-4A1C-9740-35BC76E4837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2986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38BE-2DE3-40E8-AD8C-65AB0F46CFE6}" type="datetimeFigureOut">
              <a:rPr lang="uk-UA" smtClean="0"/>
              <a:t>15.06.2021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9E1C8-78F7-4A1C-9740-35BC76E4837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22682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38BE-2DE3-40E8-AD8C-65AB0F46CFE6}" type="datetimeFigureOut">
              <a:rPr lang="uk-UA" smtClean="0"/>
              <a:t>15.06.2021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9E1C8-78F7-4A1C-9740-35BC76E4837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17897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38BE-2DE3-40E8-AD8C-65AB0F46CFE6}" type="datetimeFigureOut">
              <a:rPr lang="uk-UA" smtClean="0"/>
              <a:t>15.06.2021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9E1C8-78F7-4A1C-9740-35BC76E4837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6920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38BE-2DE3-40E8-AD8C-65AB0F46CFE6}" type="datetimeFigureOut">
              <a:rPr lang="uk-UA" smtClean="0"/>
              <a:t>15.06.2021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9E1C8-78F7-4A1C-9740-35BC76E4837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52048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38BE-2DE3-40E8-AD8C-65AB0F46CFE6}" type="datetimeFigureOut">
              <a:rPr lang="uk-UA" smtClean="0"/>
              <a:t>15.06.2021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9E1C8-78F7-4A1C-9740-35BC76E4837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45956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38BE-2DE3-40E8-AD8C-65AB0F46CFE6}" type="datetimeFigureOut">
              <a:rPr lang="uk-UA" smtClean="0"/>
              <a:t>15.06.2021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9E1C8-78F7-4A1C-9740-35BC76E4837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24476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A5938BE-2DE3-40E8-AD8C-65AB0F46CFE6}" type="datetimeFigureOut">
              <a:rPr lang="uk-UA" smtClean="0"/>
              <a:t>15.06.2021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8F49E1C8-78F7-4A1C-9740-35BC76E4837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70459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A5938BE-2DE3-40E8-AD8C-65AB0F46CFE6}" type="datetimeFigureOut">
              <a:rPr lang="uk-UA" smtClean="0"/>
              <a:t>15.06.2021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F49E1C8-78F7-4A1C-9740-35BC76E4837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712489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9B4BB5-03B7-4D3B-BC8A-B13ADC6A7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0109" y="1965307"/>
            <a:ext cx="9231777" cy="985973"/>
          </a:xfrm>
        </p:spPr>
        <p:txBody>
          <a:bodyPr>
            <a:normAutofit/>
          </a:bodyPr>
          <a:lstStyle/>
          <a:p>
            <a:r>
              <a:rPr lang="ru-RU" sz="5400" dirty="0" err="1"/>
              <a:t>Курсова</a:t>
            </a:r>
            <a:r>
              <a:rPr lang="ru-RU" sz="5400" dirty="0"/>
              <a:t> робота </a:t>
            </a:r>
            <a:endParaRPr lang="uk-UA" sz="5400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DB38D8BE-0FBD-4525-AB6B-3D6F4B0B5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0207" y="3429000"/>
            <a:ext cx="5291579" cy="1210387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З </a:t>
            </a:r>
            <a:r>
              <a:rPr lang="ru-RU" dirty="0" err="1"/>
              <a:t>дисципл</a:t>
            </a:r>
            <a:r>
              <a:rPr lang="uk-UA" dirty="0" err="1"/>
              <a:t>іни</a:t>
            </a:r>
            <a:r>
              <a:rPr lang="uk-UA" dirty="0"/>
              <a:t>: «Основи </a:t>
            </a:r>
            <a:r>
              <a:rPr lang="uk-UA" dirty="0" err="1"/>
              <a:t>програмуванн</a:t>
            </a:r>
            <a:r>
              <a:rPr lang="uk-UA" dirty="0"/>
              <a:t>»</a:t>
            </a:r>
          </a:p>
          <a:p>
            <a:r>
              <a:rPr lang="uk-UA" dirty="0"/>
              <a:t>Виконав студент 24 </a:t>
            </a:r>
            <a:r>
              <a:rPr lang="uk-UA" dirty="0" err="1"/>
              <a:t>группи</a:t>
            </a:r>
            <a:r>
              <a:rPr lang="uk-UA" dirty="0"/>
              <a:t> </a:t>
            </a:r>
          </a:p>
          <a:p>
            <a:r>
              <a:rPr lang="uk-UA" dirty="0" err="1"/>
              <a:t>Шпачинський</a:t>
            </a:r>
            <a:r>
              <a:rPr lang="uk-UA" dirty="0"/>
              <a:t> Ілля</a:t>
            </a:r>
          </a:p>
        </p:txBody>
      </p:sp>
    </p:spTree>
    <p:extLst>
      <p:ext uri="{BB962C8B-B14F-4D97-AF65-F5344CB8AC3E}">
        <p14:creationId xmlns:p14="http://schemas.microsoft.com/office/powerpoint/2010/main" val="323677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5F391D-1924-40F3-B42D-C3457DAB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268" y="379615"/>
            <a:ext cx="9905998" cy="1077798"/>
          </a:xfrm>
        </p:spPr>
        <p:txBody>
          <a:bodyPr>
            <a:normAutofit/>
          </a:bodyPr>
          <a:lstStyle/>
          <a:p>
            <a:r>
              <a:rPr lang="uk-UA" sz="3600" dirty="0"/>
              <a:t>«Морський бій»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F3A3616-D3CD-4B53-AAFF-19F0DB1DD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561" y="1621410"/>
            <a:ext cx="11612371" cy="4856975"/>
          </a:xfrm>
        </p:spPr>
        <p:txBody>
          <a:bodyPr>
            <a:normAutofit/>
          </a:bodyPr>
          <a:lstStyle/>
          <a:p>
            <a:r>
              <a:rPr lang="uk-UA" dirty="0"/>
              <a:t>Розробити ігрову програму «Морської бій», яка включає ігрову консольну панель, що складається з двох полів - для людини і комп'ютера. Програма повинна дозволяти розставляти кораблі на полі 10</a:t>
            </a:r>
            <a:r>
              <a:rPr lang="en-US" dirty="0"/>
              <a:t>*</a:t>
            </a:r>
            <a:r>
              <a:rPr lang="uk-UA" dirty="0"/>
              <a:t>10, контролювати правильність їх розстановки</a:t>
            </a:r>
            <a:r>
              <a:rPr lang="en-US" dirty="0"/>
              <a:t>. </a:t>
            </a:r>
            <a:r>
              <a:rPr lang="uk-UA" dirty="0"/>
              <a:t>На кожному полі розставляються 10 кораблів:</a:t>
            </a:r>
          </a:p>
          <a:p>
            <a:pPr lvl="1"/>
            <a:r>
              <a:rPr lang="uk-UA" dirty="0"/>
              <a:t>4 кораблі розміром в одну клітинку(«підводні човни», або «однопалубні»)</a:t>
            </a:r>
          </a:p>
          <a:p>
            <a:pPr lvl="1"/>
            <a:r>
              <a:rPr lang="uk-UA" dirty="0"/>
              <a:t>3 кораблі розміром в дві клітинки(«есмінці», або «двопалубні»)</a:t>
            </a:r>
          </a:p>
          <a:p>
            <a:pPr lvl="1"/>
            <a:r>
              <a:rPr lang="uk-UA" dirty="0"/>
              <a:t>2 кораблі розміром в три клітинки(«крейсери», або «трипалубні»)</a:t>
            </a:r>
          </a:p>
          <a:p>
            <a:pPr lvl="1"/>
            <a:r>
              <a:rPr lang="uk-UA" dirty="0"/>
              <a:t>1 корабель розміром в чотири клітинки(«лінкор», або «чотирипалубний»). </a:t>
            </a:r>
            <a:endParaRPr lang="ru-RU" dirty="0"/>
          </a:p>
          <a:p>
            <a:r>
              <a:rPr lang="uk-UA" dirty="0"/>
              <a:t>Після формування ігрових полів програма повинна давати противникам можливість по черзі робити ходи і видавати відповідні інформаційні повідомлення. При попаданні надається можливість додаткового пострілу, в протилежному випадку хід переходить до противника. </a:t>
            </a:r>
            <a:endParaRPr lang="ru-RU" dirty="0"/>
          </a:p>
          <a:p>
            <a:r>
              <a:rPr lang="uk-UA" dirty="0"/>
              <a:t>Перемогу отримує гравець, що потопив всі кораблі супротивника.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246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1792" y="1126503"/>
            <a:ext cx="9905998" cy="992957"/>
          </a:xfrm>
        </p:spPr>
        <p:txBody>
          <a:bodyPr>
            <a:normAutofit/>
          </a:bodyPr>
          <a:lstStyle/>
          <a:p>
            <a:r>
              <a:rPr lang="uk-UA" sz="3600" dirty="0"/>
              <a:t>Розробка програми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1" y="2949803"/>
            <a:ext cx="9905998" cy="3124201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Проект </a:t>
            </a:r>
            <a:r>
              <a:rPr lang="ru-RU" dirty="0" err="1"/>
              <a:t>гри</a:t>
            </a:r>
            <a:r>
              <a:rPr lang="ru-RU" dirty="0"/>
              <a:t> "</a:t>
            </a:r>
            <a:r>
              <a:rPr lang="ru-RU" dirty="0" err="1"/>
              <a:t>Морський</a:t>
            </a:r>
            <a:r>
              <a:rPr lang="ru-RU" dirty="0"/>
              <a:t> </a:t>
            </a:r>
            <a:r>
              <a:rPr lang="ru-RU" dirty="0" err="1"/>
              <a:t>бій</a:t>
            </a:r>
            <a:r>
              <a:rPr lang="ru-RU" dirty="0"/>
              <a:t>" </a:t>
            </a:r>
            <a:r>
              <a:rPr lang="ru-RU" dirty="0" err="1"/>
              <a:t>включає</a:t>
            </a:r>
            <a:r>
              <a:rPr lang="ru-RU" dirty="0"/>
              <a:t> </a:t>
            </a:r>
            <a:r>
              <a:rPr lang="ru-RU" dirty="0" err="1"/>
              <a:t>п'ять</a:t>
            </a:r>
            <a:r>
              <a:rPr lang="ru-RU" dirty="0"/>
              <a:t> </a:t>
            </a:r>
            <a:r>
              <a:rPr lang="ru-RU" dirty="0" err="1"/>
              <a:t>файлів</a:t>
            </a:r>
            <a:r>
              <a:rPr lang="ru-RU" dirty="0"/>
              <a:t> з </a:t>
            </a:r>
            <a:r>
              <a:rPr lang="ru-RU" dirty="0" err="1"/>
              <a:t>вихідними</a:t>
            </a:r>
            <a:r>
              <a:rPr lang="ru-RU" dirty="0"/>
              <a:t> кодами:</a:t>
            </a:r>
          </a:p>
          <a:p>
            <a:r>
              <a:rPr lang="ru-RU" dirty="0" err="1"/>
              <a:t>Файли</a:t>
            </a:r>
            <a:r>
              <a:rPr lang="ru-RU" dirty="0"/>
              <a:t> </a:t>
            </a:r>
            <a:r>
              <a:rPr lang="en-US" dirty="0"/>
              <a:t>PlaceShip.cpp </a:t>
            </a:r>
            <a:r>
              <a:rPr lang="ru-RU" dirty="0"/>
              <a:t>і </a:t>
            </a:r>
            <a:r>
              <a:rPr lang="en-US" dirty="0" err="1"/>
              <a:t>PlaceShip.h</a:t>
            </a:r>
            <a:r>
              <a:rPr lang="en-US" dirty="0"/>
              <a:t> </a:t>
            </a:r>
            <a:r>
              <a:rPr lang="ru-RU" dirty="0" err="1"/>
              <a:t>здійснюють</a:t>
            </a:r>
            <a:r>
              <a:rPr lang="ru-RU" dirty="0"/>
              <a:t> </a:t>
            </a:r>
            <a:r>
              <a:rPr lang="ru-RU" dirty="0" err="1"/>
              <a:t>розстановку</a:t>
            </a:r>
            <a:r>
              <a:rPr lang="ru-RU" dirty="0"/>
              <a:t> </a:t>
            </a:r>
            <a:r>
              <a:rPr lang="ru-RU" dirty="0" err="1"/>
              <a:t>кораблів</a:t>
            </a:r>
            <a:r>
              <a:rPr lang="ru-RU" dirty="0"/>
              <a:t> на поле </a:t>
            </a:r>
            <a:r>
              <a:rPr lang="ru-RU" dirty="0" err="1"/>
              <a:t>комп'ютера</a:t>
            </a:r>
            <a:r>
              <a:rPr lang="ru-RU" dirty="0"/>
              <a:t> і </a:t>
            </a:r>
            <a:r>
              <a:rPr lang="ru-RU" dirty="0" err="1"/>
              <a:t>користувача</a:t>
            </a:r>
            <a:r>
              <a:rPr lang="ru-RU" dirty="0"/>
              <a:t>. </a:t>
            </a:r>
            <a:r>
              <a:rPr lang="ru-RU" dirty="0" err="1"/>
              <a:t>Розстановка</a:t>
            </a:r>
            <a:r>
              <a:rPr lang="ru-RU" dirty="0"/>
              <a:t> </a:t>
            </a:r>
            <a:r>
              <a:rPr lang="ru-RU" dirty="0" err="1"/>
              <a:t>кораблів</a:t>
            </a:r>
            <a:r>
              <a:rPr lang="ru-RU" dirty="0"/>
              <a:t> проводиться </a:t>
            </a:r>
            <a:r>
              <a:rPr lang="ru-RU" dirty="0" err="1"/>
              <a:t>випадковим</a:t>
            </a:r>
            <a:r>
              <a:rPr lang="ru-RU" dirty="0"/>
              <a:t> чином з </a:t>
            </a:r>
            <a:r>
              <a:rPr lang="ru-RU" dirty="0" err="1"/>
              <a:t>використанням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 для </a:t>
            </a:r>
            <a:r>
              <a:rPr lang="ru-RU" dirty="0" err="1"/>
              <a:t>отримання</a:t>
            </a:r>
            <a:r>
              <a:rPr lang="ru-RU" dirty="0"/>
              <a:t> </a:t>
            </a:r>
            <a:r>
              <a:rPr lang="ru-RU" dirty="0" err="1"/>
              <a:t>псевдовипадкових</a:t>
            </a:r>
            <a:r>
              <a:rPr lang="ru-RU" dirty="0"/>
              <a:t> чисел. Вся </a:t>
            </a:r>
            <a:r>
              <a:rPr lang="ru-RU" dirty="0" err="1"/>
              <a:t>розстановка</a:t>
            </a:r>
            <a:r>
              <a:rPr lang="ru-RU" dirty="0"/>
              <a:t> </a:t>
            </a:r>
            <a:r>
              <a:rPr lang="ru-RU" dirty="0" err="1"/>
              <a:t>записується</a:t>
            </a:r>
            <a:r>
              <a:rPr lang="ru-RU" dirty="0"/>
              <a:t> у </a:t>
            </a:r>
            <a:r>
              <a:rPr lang="ru-RU" dirty="0" err="1"/>
              <a:t>файли</a:t>
            </a:r>
            <a:r>
              <a:rPr lang="ru-RU" dirty="0"/>
              <a:t>, а </a:t>
            </a:r>
            <a:r>
              <a:rPr lang="ru-RU" dirty="0" err="1"/>
              <a:t>вже</a:t>
            </a:r>
            <a:r>
              <a:rPr lang="ru-RU" dirty="0"/>
              <a:t> в </a:t>
            </a:r>
            <a:r>
              <a:rPr lang="ru-RU" dirty="0" err="1"/>
              <a:t>ході</a:t>
            </a:r>
            <a:r>
              <a:rPr lang="ru-RU" dirty="0"/>
              <a:t> бою в </a:t>
            </a:r>
            <a:r>
              <a:rPr lang="ru-RU" dirty="0" err="1"/>
              <a:t>ці</a:t>
            </a:r>
            <a:r>
              <a:rPr lang="ru-RU" dirty="0"/>
              <a:t> ж </a:t>
            </a:r>
            <a:r>
              <a:rPr lang="ru-RU" dirty="0" err="1"/>
              <a:t>файли</a:t>
            </a:r>
            <a:r>
              <a:rPr lang="ru-RU" dirty="0"/>
              <a:t> </a:t>
            </a:r>
            <a:r>
              <a:rPr lang="ru-RU" dirty="0" err="1"/>
              <a:t>вносяться</a:t>
            </a:r>
            <a:r>
              <a:rPr lang="ru-RU" dirty="0"/>
              <a:t> </a:t>
            </a:r>
            <a:r>
              <a:rPr lang="ru-RU" dirty="0" err="1"/>
              <a:t>необхідні</a:t>
            </a:r>
            <a:r>
              <a:rPr lang="ru-RU" dirty="0"/>
              <a:t> </a:t>
            </a:r>
            <a:r>
              <a:rPr lang="ru-RU" dirty="0" err="1"/>
              <a:t>зміни</a:t>
            </a:r>
            <a:r>
              <a:rPr lang="ru-RU" dirty="0"/>
              <a:t>. </a:t>
            </a:r>
          </a:p>
          <a:p>
            <a:r>
              <a:rPr lang="ru-RU" dirty="0" err="1"/>
              <a:t>Файли</a:t>
            </a:r>
            <a:r>
              <a:rPr lang="ru-RU" dirty="0"/>
              <a:t> </a:t>
            </a:r>
            <a:r>
              <a:rPr lang="en-US" dirty="0"/>
              <a:t>Battle.cpp </a:t>
            </a:r>
            <a:r>
              <a:rPr lang="ru-RU" dirty="0"/>
              <a:t>і </a:t>
            </a:r>
            <a:r>
              <a:rPr lang="en-US" dirty="0" err="1"/>
              <a:t>Battle.h</a:t>
            </a:r>
            <a:r>
              <a:rPr lang="en-US" dirty="0"/>
              <a:t> </a:t>
            </a:r>
            <a:r>
              <a:rPr lang="ru-RU" dirty="0" err="1"/>
              <a:t>призначені</a:t>
            </a:r>
            <a:r>
              <a:rPr lang="ru-RU" dirty="0"/>
              <a:t> для </a:t>
            </a:r>
            <a:r>
              <a:rPr lang="ru-RU" dirty="0" err="1"/>
              <a:t>ведення</a:t>
            </a:r>
            <a:r>
              <a:rPr lang="ru-RU" dirty="0"/>
              <a:t> бою. У </a:t>
            </a:r>
            <a:r>
              <a:rPr lang="ru-RU" dirty="0" err="1"/>
              <a:t>програмі</a:t>
            </a:r>
            <a:r>
              <a:rPr lang="ru-RU" dirty="0"/>
              <a:t> </a:t>
            </a:r>
            <a:r>
              <a:rPr lang="ru-RU" dirty="0" err="1"/>
              <a:t>реалізована</a:t>
            </a:r>
            <a:r>
              <a:rPr lang="ru-RU" dirty="0"/>
              <a:t> </a:t>
            </a:r>
            <a:r>
              <a:rPr lang="ru-RU" dirty="0" err="1"/>
              <a:t>перевірка</a:t>
            </a:r>
            <a:r>
              <a:rPr lang="ru-RU" dirty="0"/>
              <a:t> </a:t>
            </a:r>
            <a:r>
              <a:rPr lang="ru-RU" dirty="0" err="1"/>
              <a:t>попадання</a:t>
            </a:r>
            <a:r>
              <a:rPr lang="ru-RU" dirty="0"/>
              <a:t> в одну і ту ж </a:t>
            </a:r>
            <a:r>
              <a:rPr lang="ru-RU" dirty="0" err="1"/>
              <a:t>комірку</a:t>
            </a:r>
            <a:r>
              <a:rPr lang="ru-RU" dirty="0"/>
              <a:t>, </a:t>
            </a:r>
            <a:r>
              <a:rPr lang="ru-RU" dirty="0" err="1"/>
              <a:t>перевірка</a:t>
            </a:r>
            <a:r>
              <a:rPr lang="ru-RU" dirty="0"/>
              <a:t> </a:t>
            </a:r>
            <a:r>
              <a:rPr lang="ru-RU" dirty="0" err="1"/>
              <a:t>правильності</a:t>
            </a:r>
            <a:r>
              <a:rPr lang="ru-RU" dirty="0"/>
              <a:t> </a:t>
            </a:r>
            <a:r>
              <a:rPr lang="ru-RU" dirty="0" err="1"/>
              <a:t>введення</a:t>
            </a:r>
            <a:r>
              <a:rPr lang="ru-RU" dirty="0"/>
              <a:t> координат і повтор ходу </a:t>
            </a:r>
            <a:r>
              <a:rPr lang="ru-RU" dirty="0" err="1"/>
              <a:t>після</a:t>
            </a:r>
            <a:r>
              <a:rPr lang="ru-RU" dirty="0"/>
              <a:t> </a:t>
            </a:r>
            <a:r>
              <a:rPr lang="ru-RU" dirty="0" err="1"/>
              <a:t>попадання</a:t>
            </a:r>
            <a:r>
              <a:rPr lang="ru-RU" dirty="0"/>
              <a:t> в </a:t>
            </a:r>
            <a:r>
              <a:rPr lang="ru-RU" dirty="0" err="1"/>
              <a:t>корабель</a:t>
            </a:r>
            <a:r>
              <a:rPr lang="ru-RU" dirty="0"/>
              <a:t> противника.</a:t>
            </a:r>
          </a:p>
          <a:p>
            <a:r>
              <a:rPr lang="ru-RU" dirty="0" err="1"/>
              <a:t>Основна</a:t>
            </a:r>
            <a:r>
              <a:rPr lang="ru-RU" dirty="0"/>
              <a:t> </a:t>
            </a:r>
            <a:r>
              <a:rPr lang="ru-RU" dirty="0" err="1"/>
              <a:t>частина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 </a:t>
            </a:r>
            <a:r>
              <a:rPr lang="ru-RU" dirty="0" err="1"/>
              <a:t>розміщена</a:t>
            </a:r>
            <a:r>
              <a:rPr lang="ru-RU" dirty="0"/>
              <a:t> в </a:t>
            </a:r>
            <a:r>
              <a:rPr lang="ru-RU" dirty="0" err="1"/>
              <a:t>файлі</a:t>
            </a:r>
            <a:r>
              <a:rPr lang="ru-RU" dirty="0"/>
              <a:t> </a:t>
            </a:r>
            <a:r>
              <a:rPr lang="en-US" dirty="0"/>
              <a:t>seabattle.cpp.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6449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DF6FDA-8F7F-4D1A-B82A-BDB0D74F61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Дякую за увагу</a:t>
            </a:r>
          </a:p>
        </p:txBody>
      </p:sp>
    </p:spTree>
    <p:extLst>
      <p:ext uri="{BB962C8B-B14F-4D97-AF65-F5344CB8AC3E}">
        <p14:creationId xmlns:p14="http://schemas.microsoft.com/office/powerpoint/2010/main" val="13489121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Фиолетовый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59</TotalTime>
  <Words>279</Words>
  <Application>Microsoft Office PowerPoint</Application>
  <PresentationFormat>Широкоэкранный</PresentationFormat>
  <Paragraphs>18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Сетка</vt:lpstr>
      <vt:lpstr>Курсова робота </vt:lpstr>
      <vt:lpstr>«Морський бій»</vt:lpstr>
      <vt:lpstr>Розробка програми</vt:lpstr>
      <vt:lpstr>Дякую за увагу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 робота</dc:title>
  <dc:creator>user</dc:creator>
  <cp:lastModifiedBy>iliya</cp:lastModifiedBy>
  <cp:revision>4</cp:revision>
  <dcterms:created xsi:type="dcterms:W3CDTF">2018-05-04T08:55:21Z</dcterms:created>
  <dcterms:modified xsi:type="dcterms:W3CDTF">2021-06-15T13:33:36Z</dcterms:modified>
</cp:coreProperties>
</file>