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7" name="Shape 147"/>
          <p:cNvSpPr/>
          <p:nvPr>
            <p:ph type="sldImg"/>
          </p:nvPr>
        </p:nvSpPr>
        <p:spPr>
          <a:xfrm>
            <a:off x="1143000" y="685800"/>
            <a:ext cx="4572000" cy="3429000"/>
          </a:xfrm>
          <a:prstGeom prst="rect">
            <a:avLst/>
          </a:prstGeom>
        </p:spPr>
        <p:txBody>
          <a:bodyPr/>
          <a:lstStyle/>
          <a:p>
            <a:pPr/>
          </a:p>
        </p:txBody>
      </p:sp>
      <p:sp>
        <p:nvSpPr>
          <p:cNvPr id="148" name="Shape 14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tif"/><Relationship Id="rId3" Type="http://schemas.openxmlformats.org/officeDocument/2006/relationships/image" Target="../media/image2.tif"/><Relationship Id="rId4" Type="http://schemas.openxmlformats.org/officeDocument/2006/relationships/image" Target="../media/image2.png"/><Relationship Id="rId5" Type="http://schemas.openxmlformats.org/officeDocument/2006/relationships/image" Target="../media/image1.tif"/></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tif"/></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6" name="Image" descr="Image"/>
          <p:cNvPicPr>
            <a:picLocks noChangeAspect="1"/>
          </p:cNvPicPr>
          <p:nvPr/>
        </p:nvPicPr>
        <p:blipFill>
          <a:blip r:embed="rId2">
            <a:extLst/>
          </a:blip>
          <a:stretch>
            <a:fillRect/>
          </a:stretch>
        </p:blipFill>
        <p:spPr>
          <a:xfrm>
            <a:off x="3982449" y="5194427"/>
            <a:ext cx="2642415" cy="1758408"/>
          </a:xfrm>
          <a:prstGeom prst="rect">
            <a:avLst/>
          </a:prstGeom>
          <a:ln w="12700">
            <a:miter lim="400000"/>
          </a:ln>
        </p:spPr>
      </p:pic>
      <p:pic>
        <p:nvPicPr>
          <p:cNvPr id="17" name="Image" descr="Image"/>
          <p:cNvPicPr>
            <a:picLocks noChangeAspect="1"/>
          </p:cNvPicPr>
          <p:nvPr/>
        </p:nvPicPr>
        <p:blipFill>
          <a:blip r:embed="rId3">
            <a:extLst/>
          </a:blip>
          <a:stretch>
            <a:fillRect/>
          </a:stretch>
        </p:blipFill>
        <p:spPr>
          <a:xfrm>
            <a:off x="2415491" y="5095673"/>
            <a:ext cx="1955916" cy="1955916"/>
          </a:xfrm>
          <a:prstGeom prst="rect">
            <a:avLst/>
          </a:prstGeom>
          <a:ln w="12700">
            <a:miter lim="400000"/>
          </a:ln>
        </p:spPr>
      </p:pic>
      <p:sp>
        <p:nvSpPr>
          <p:cNvPr id="18" name="عنوان ارائه"/>
          <p:cNvSpPr txBox="1"/>
          <p:nvPr>
            <p:ph type="title" hasCustomPrompt="1"/>
          </p:nvPr>
        </p:nvSpPr>
        <p:spPr>
          <a:xfrm>
            <a:off x="1524000" y="3018778"/>
            <a:ext cx="9144000" cy="1678486"/>
          </a:xfrm>
          <a:prstGeom prst="rect">
            <a:avLst/>
          </a:prstGeom>
        </p:spPr>
        <p:txBody>
          <a:bodyPr/>
          <a:lstStyle>
            <a:lvl1pPr algn="ctr">
              <a:defRPr b="1" sz="5400">
                <a:solidFill>
                  <a:srgbClr val="153D8A"/>
                </a:solidFill>
                <a:latin typeface="Sahel"/>
                <a:ea typeface="Sahel"/>
                <a:cs typeface="Sahel"/>
                <a:sym typeface="Sahel"/>
              </a:defRPr>
            </a:lvl1pPr>
          </a:lstStyle>
          <a:p>
            <a:pPr/>
            <a:r>
              <a:t>عنوان ارائه</a:t>
            </a:r>
          </a:p>
        </p:txBody>
      </p:sp>
      <p:sp>
        <p:nvSpPr>
          <p:cNvPr id="19" name="Body Level One…"/>
          <p:cNvSpPr txBox="1"/>
          <p:nvPr>
            <p:ph type="body" sz="quarter" idx="1" hasCustomPrompt="1"/>
          </p:nvPr>
        </p:nvSpPr>
        <p:spPr>
          <a:xfrm>
            <a:off x="1524000" y="4961911"/>
            <a:ext cx="9144000" cy="1085029"/>
          </a:xfrm>
          <a:prstGeom prst="rect">
            <a:avLst/>
          </a:prstGeom>
        </p:spPr>
        <p:txBody>
          <a:bodyPr anchor="ctr"/>
          <a:lstStyle>
            <a:lvl1pPr marL="0" indent="0" algn="ctr">
              <a:buSzTx/>
              <a:buFontTx/>
              <a:buNone/>
              <a:defRPr sz="2400">
                <a:solidFill>
                  <a:srgbClr val="808080"/>
                </a:solidFill>
                <a:latin typeface="Sahel"/>
                <a:ea typeface="Sahel"/>
                <a:cs typeface="Sahel"/>
                <a:sym typeface="Sahel"/>
              </a:defRPr>
            </a:lvl1pPr>
            <a:lvl2pPr marL="0" indent="457178" algn="ctr">
              <a:buSzTx/>
              <a:buFontTx/>
              <a:buNone/>
              <a:defRPr sz="2400">
                <a:solidFill>
                  <a:srgbClr val="808080"/>
                </a:solidFill>
                <a:latin typeface="Sahel"/>
                <a:ea typeface="Sahel"/>
                <a:cs typeface="Sahel"/>
                <a:sym typeface="Sahel"/>
              </a:defRPr>
            </a:lvl2pPr>
            <a:lvl3pPr marL="0" indent="914353" algn="ctr">
              <a:buSzTx/>
              <a:buFontTx/>
              <a:buNone/>
              <a:defRPr sz="2400">
                <a:solidFill>
                  <a:srgbClr val="808080"/>
                </a:solidFill>
                <a:latin typeface="Sahel"/>
                <a:ea typeface="Sahel"/>
                <a:cs typeface="Sahel"/>
                <a:sym typeface="Sahel"/>
              </a:defRPr>
            </a:lvl3pPr>
            <a:lvl4pPr marL="0" indent="1371531" algn="ctr">
              <a:buSzTx/>
              <a:buFontTx/>
              <a:buNone/>
              <a:defRPr sz="2400">
                <a:solidFill>
                  <a:srgbClr val="808080"/>
                </a:solidFill>
                <a:latin typeface="Sahel"/>
                <a:ea typeface="Sahel"/>
                <a:cs typeface="Sahel"/>
                <a:sym typeface="Sahel"/>
              </a:defRPr>
            </a:lvl4pPr>
            <a:lvl5pPr marL="0" indent="1828708" algn="ctr">
              <a:buSzTx/>
              <a:buFontTx/>
              <a:buNone/>
              <a:defRPr sz="2400">
                <a:solidFill>
                  <a:srgbClr val="808080"/>
                </a:solidFill>
                <a:latin typeface="Sahel"/>
                <a:ea typeface="Sahel"/>
                <a:cs typeface="Sahel"/>
                <a:sym typeface="Sahel"/>
              </a:defRPr>
            </a:lvl5pPr>
          </a:lstStyle>
          <a:p>
            <a:pPr/>
            <a:r>
              <a:t>نام ارائه دهنده</a:t>
            </a:r>
          </a:p>
          <a:p>
            <a:pPr lvl="1"/>
            <a:r>
              <a:t/>
            </a:r>
          </a:p>
          <a:p>
            <a:pPr lvl="2"/>
            <a:r>
              <a:t/>
            </a:r>
          </a:p>
          <a:p>
            <a:pPr lvl="3"/>
            <a:r>
              <a:t/>
            </a:r>
          </a:p>
          <a:p>
            <a:pPr lvl="4"/>
            <a:r>
              <a:t/>
            </a:r>
          </a:p>
        </p:txBody>
      </p:sp>
      <p:sp>
        <p:nvSpPr>
          <p:cNvPr id="20" name="Straight Connector 9"/>
          <p:cNvSpPr/>
          <p:nvPr/>
        </p:nvSpPr>
        <p:spPr>
          <a:xfrm>
            <a:off x="1524000" y="4829586"/>
            <a:ext cx="9144000" cy="1"/>
          </a:xfrm>
          <a:prstGeom prst="line">
            <a:avLst/>
          </a:prstGeom>
          <a:ln w="6350">
            <a:solidFill>
              <a:srgbClr val="D9D9D9"/>
            </a:solidFill>
            <a:miter/>
          </a:ln>
        </p:spPr>
        <p:txBody>
          <a:bodyPr lIns="45719" rIns="45719"/>
          <a:lstStyle/>
          <a:p>
            <a:pPr/>
          </a:p>
        </p:txBody>
      </p:sp>
      <p:pic>
        <p:nvPicPr>
          <p:cNvPr id="21" name="Picture 13" descr="Picture 13"/>
          <p:cNvPicPr>
            <a:picLocks noChangeAspect="1"/>
          </p:cNvPicPr>
          <p:nvPr/>
        </p:nvPicPr>
        <p:blipFill>
          <a:blip r:embed="rId4">
            <a:extLst/>
          </a:blip>
          <a:stretch>
            <a:fillRect/>
          </a:stretch>
        </p:blipFill>
        <p:spPr>
          <a:xfrm>
            <a:off x="8471637" y="5437661"/>
            <a:ext cx="1304872" cy="1271941"/>
          </a:xfrm>
          <a:prstGeom prst="rect">
            <a:avLst/>
          </a:prstGeom>
          <a:ln w="12700">
            <a:miter lim="400000"/>
          </a:ln>
        </p:spPr>
      </p:pic>
      <p:pic>
        <p:nvPicPr>
          <p:cNvPr id="22" name="Image" descr="Image"/>
          <p:cNvPicPr>
            <a:picLocks noChangeAspect="1"/>
          </p:cNvPicPr>
          <p:nvPr/>
        </p:nvPicPr>
        <p:blipFill>
          <a:blip r:embed="rId5">
            <a:extLst/>
          </a:blip>
          <a:stretch>
            <a:fillRect/>
          </a:stretch>
        </p:blipFill>
        <p:spPr>
          <a:xfrm>
            <a:off x="6576190" y="5437661"/>
            <a:ext cx="1275351" cy="1271941"/>
          </a:xfrm>
          <a:prstGeom prst="rect">
            <a:avLst/>
          </a:prstGeom>
          <a:ln w="12700">
            <a:miter lim="400000"/>
          </a:ln>
        </p:spPr>
      </p:pic>
      <p:sp>
        <p:nvSpPr>
          <p:cNvPr id="23" name="Slide Number"/>
          <p:cNvSpPr txBox="1"/>
          <p:nvPr>
            <p:ph type="sldNum" sz="quarter" idx="2"/>
          </p:nvPr>
        </p:nvSpPr>
        <p:spPr>
          <a:xfrm>
            <a:off x="5892800" y="6172200"/>
            <a:ext cx="2844800" cy="368301"/>
          </a:xfrm>
          <a:prstGeom prst="rect">
            <a:avLst/>
          </a:prstGeom>
        </p:spPr>
        <p:txBody>
          <a:bodyPr/>
          <a:lstStyle>
            <a:lvl1pPr algn="r">
              <a:defRPr>
                <a:latin typeface="+mn-lt"/>
                <a:ea typeface="+mn-ea"/>
                <a:cs typeface="+mn-cs"/>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 Title and Text">
    <p:spTree>
      <p:nvGrpSpPr>
        <p:cNvPr id="1" name=""/>
        <p:cNvGrpSpPr/>
        <p:nvPr/>
      </p:nvGrpSpPr>
      <p:grpSpPr>
        <a:xfrm>
          <a:off x="0" y="0"/>
          <a:ext cx="0" cy="0"/>
          <a:chOff x="0" y="0"/>
          <a:chExt cx="0" cy="0"/>
        </a:xfrm>
      </p:grpSpPr>
      <p:sp>
        <p:nvSpPr>
          <p:cNvPr id="127" name="Title Text"/>
          <p:cNvSpPr txBox="1"/>
          <p:nvPr>
            <p:ph type="title"/>
          </p:nvPr>
        </p:nvSpPr>
        <p:spPr>
          <a:xfrm>
            <a:off x="8724902" y="814634"/>
            <a:ext cx="2628901" cy="5128974"/>
          </a:xfrm>
          <a:prstGeom prst="rect">
            <a:avLst/>
          </a:prstGeom>
        </p:spPr>
        <p:txBody>
          <a:bodyPr vert="eaVert"/>
          <a:lstStyle/>
          <a:p>
            <a:pPr/>
            <a:r>
              <a:t>Title Text</a:t>
            </a:r>
          </a:p>
        </p:txBody>
      </p:sp>
      <p:sp>
        <p:nvSpPr>
          <p:cNvPr id="128" name="Body Level One…"/>
          <p:cNvSpPr txBox="1"/>
          <p:nvPr>
            <p:ph type="body" idx="1"/>
          </p:nvPr>
        </p:nvSpPr>
        <p:spPr>
          <a:xfrm>
            <a:off x="838203" y="814634"/>
            <a:ext cx="7734301" cy="5128974"/>
          </a:xfrm>
          <a:prstGeom prst="rect">
            <a:avLst/>
          </a:prstGeom>
        </p:spPr>
        <p:txBody>
          <a:bodyPr vert="eaVert"/>
          <a:lstStyle/>
          <a:p>
            <a:pPr/>
            <a:r>
              <a:t>Body Level One</a:t>
            </a:r>
          </a:p>
          <a:p>
            <a:pPr lvl="1"/>
            <a:r>
              <a:t>Body Level Two</a:t>
            </a:r>
          </a:p>
          <a:p>
            <a:pPr lvl="2"/>
            <a:r>
              <a:t>Body Level Three</a:t>
            </a:r>
          </a:p>
          <a:p>
            <a:pPr lvl="3"/>
            <a:r>
              <a:t>Body Level Four</a:t>
            </a:r>
          </a:p>
          <a:p>
            <a:pPr lvl="4"/>
            <a:r>
              <a:t>Body Level Five</a:t>
            </a:r>
          </a:p>
        </p:txBody>
      </p:sp>
      <p:pic>
        <p:nvPicPr>
          <p:cNvPr id="129" name="Picture 13" descr="Picture 13"/>
          <p:cNvPicPr>
            <a:picLocks noChangeAspect="1"/>
          </p:cNvPicPr>
          <p:nvPr/>
        </p:nvPicPr>
        <p:blipFill>
          <a:blip r:embed="rId2">
            <a:extLst/>
          </a:blip>
          <a:stretch>
            <a:fillRect/>
          </a:stretch>
        </p:blipFill>
        <p:spPr>
          <a:xfrm>
            <a:off x="9812819" y="6153153"/>
            <a:ext cx="1540986" cy="603505"/>
          </a:xfrm>
          <a:prstGeom prst="rect">
            <a:avLst/>
          </a:prstGeom>
          <a:ln w="12700">
            <a:miter lim="400000"/>
          </a:ln>
        </p:spPr>
      </p:pic>
      <p:sp>
        <p:nvSpPr>
          <p:cNvPr id="130" name="Rectangle 20"/>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p>
        </p:txBody>
      </p:sp>
      <p:sp>
        <p:nvSpPr>
          <p:cNvPr id="131" name="Slide Number"/>
          <p:cNvSpPr txBox="1"/>
          <p:nvPr>
            <p:ph type="sldNum" sz="quarter" idx="2"/>
          </p:nvPr>
        </p:nvSpPr>
        <p:spPr>
          <a:prstGeom prst="rect">
            <a:avLst/>
          </a:prstGeom>
        </p:spPr>
        <p:txBody>
          <a:bodyPr/>
          <a:lstStyle/>
          <a:p>
            <a:pPr/>
            <a:fld id="{86CB4B4D-7CA3-9044-876B-883B54F8677D}" type="slidenum"/>
          </a:p>
        </p:txBody>
      </p:sp>
      <p:sp>
        <p:nvSpPr>
          <p:cNvPr id="132" name="Text Placeholder 16"/>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b="1" sz="1740">
                <a:solidFill>
                  <a:srgbClr val="2751A1"/>
                </a:solidFill>
                <a:latin typeface="Sahel"/>
                <a:ea typeface="Sahel"/>
                <a:cs typeface="Sahel"/>
                <a:sym typeface="Sahel"/>
              </a:defRPr>
            </a:lvl1pPr>
          </a:lstStyle>
          <a:p>
            <a:pPr/>
            <a:r>
              <a:t>عنوان اسلاید:</a:t>
            </a: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and Content">
    <p:spTree>
      <p:nvGrpSpPr>
        <p:cNvPr id="1" name=""/>
        <p:cNvGrpSpPr/>
        <p:nvPr/>
      </p:nvGrpSpPr>
      <p:grpSpPr>
        <a:xfrm>
          <a:off x="0" y="0"/>
          <a:ext cx="0" cy="0"/>
          <a:chOff x="0" y="0"/>
          <a:chExt cx="0" cy="0"/>
        </a:xfrm>
      </p:grpSpPr>
      <p:sp>
        <p:nvSpPr>
          <p:cNvPr id="139" name="Title Text"/>
          <p:cNvSpPr txBox="1"/>
          <p:nvPr>
            <p:ph type="title"/>
          </p:nvPr>
        </p:nvSpPr>
        <p:spPr>
          <a:prstGeom prst="rect">
            <a:avLst/>
          </a:prstGeom>
        </p:spPr>
        <p:txBody>
          <a:bodyPr/>
          <a:lstStyle/>
          <a:p>
            <a:pPr/>
            <a:r>
              <a:t>Title Text</a:t>
            </a:r>
          </a:p>
        </p:txBody>
      </p:sp>
      <p:sp>
        <p:nvSpPr>
          <p:cNvPr id="14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30" name="Body Level One…"/>
          <p:cNvSpPr txBox="1"/>
          <p:nvPr>
            <p:ph type="body" sz="quarter" idx="1" hasCustomPrompt="1"/>
          </p:nvPr>
        </p:nvSpPr>
        <p:spPr>
          <a:xfrm>
            <a:off x="838206" y="175800"/>
            <a:ext cx="10515600" cy="425451"/>
          </a:xfrm>
          <a:prstGeom prst="rect">
            <a:avLst/>
          </a:prstGeom>
        </p:spPr>
        <p:txBody>
          <a:bodyPr anchor="ctr"/>
          <a:lstStyle>
            <a:lvl1pPr marL="0" indent="0">
              <a:buSzTx/>
              <a:buFontTx/>
              <a:buNone/>
              <a:defRPr b="1" sz="2000">
                <a:solidFill>
                  <a:srgbClr val="2751A1"/>
                </a:solidFill>
                <a:latin typeface="Sahel"/>
                <a:ea typeface="Sahel"/>
                <a:cs typeface="Sahel"/>
                <a:sym typeface="Sahel"/>
              </a:defRPr>
            </a:lvl1pPr>
            <a:lvl2pPr marL="647667" indent="-190490">
              <a:buFontTx/>
              <a:defRPr b="1" sz="2000">
                <a:solidFill>
                  <a:srgbClr val="2751A1"/>
                </a:solidFill>
                <a:latin typeface="Sahel"/>
                <a:ea typeface="Sahel"/>
                <a:cs typeface="Sahel"/>
                <a:sym typeface="Sahel"/>
              </a:defRPr>
            </a:lvl2pPr>
            <a:lvl3pPr marL="1142941" indent="-228589">
              <a:buFontTx/>
              <a:defRPr b="1" sz="2000">
                <a:solidFill>
                  <a:srgbClr val="2751A1"/>
                </a:solidFill>
                <a:latin typeface="Sahel"/>
                <a:ea typeface="Sahel"/>
                <a:cs typeface="Sahel"/>
                <a:sym typeface="Sahel"/>
              </a:defRPr>
            </a:lvl3pPr>
            <a:lvl4pPr marL="1625518" indent="-253987">
              <a:buFontTx/>
              <a:defRPr b="1" sz="2000">
                <a:solidFill>
                  <a:srgbClr val="2751A1"/>
                </a:solidFill>
                <a:latin typeface="Sahel"/>
                <a:ea typeface="Sahel"/>
                <a:cs typeface="Sahel"/>
                <a:sym typeface="Sahel"/>
              </a:defRPr>
            </a:lvl4pPr>
            <a:lvl5pPr marL="2082696" indent="-253987">
              <a:buFontTx/>
              <a:defRPr b="1" sz="2000">
                <a:solidFill>
                  <a:srgbClr val="2751A1"/>
                </a:solidFill>
                <a:latin typeface="Sahel"/>
                <a:ea typeface="Sahel"/>
                <a:cs typeface="Sahel"/>
                <a:sym typeface="Sahel"/>
              </a:defRPr>
            </a:lvl5pPr>
          </a:lstStyle>
          <a:p>
            <a:pPr/>
            <a:r>
              <a:t>فهرست</a:t>
            </a:r>
          </a:p>
          <a:p>
            <a:pPr lvl="1"/>
            <a:r>
              <a:t/>
            </a:r>
          </a:p>
          <a:p>
            <a:pPr lvl="2"/>
            <a:r>
              <a:t/>
            </a:r>
          </a:p>
          <a:p>
            <a:pPr lvl="3"/>
            <a:r>
              <a:t/>
            </a:r>
          </a:p>
          <a:p>
            <a:pPr lvl="4"/>
            <a:r>
              <a:t/>
            </a:r>
          </a:p>
        </p:txBody>
      </p:sp>
      <p:sp>
        <p:nvSpPr>
          <p:cNvPr id="31" name="Rectangle 19"/>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p>
        </p:txBody>
      </p:sp>
      <p:sp>
        <p:nvSpPr>
          <p:cNvPr id="32" name="Slide Number"/>
          <p:cNvSpPr txBox="1"/>
          <p:nvPr>
            <p:ph type="sldNum" sz="quarter" idx="2"/>
          </p:nvPr>
        </p:nvSpPr>
        <p:spPr>
          <a:prstGeom prst="rect">
            <a:avLst/>
          </a:prstGeom>
        </p:spPr>
        <p:txBody>
          <a:bodyPr/>
          <a:lstStyle/>
          <a:p>
            <a:pPr/>
            <a:fld id="{86CB4B4D-7CA3-9044-876B-883B54F8677D}" type="slidenum"/>
          </a:p>
        </p:txBody>
      </p:sp>
      <p:pic>
        <p:nvPicPr>
          <p:cNvPr id="33" name="Picture 10" descr="Picture 10"/>
          <p:cNvPicPr>
            <a:picLocks noChangeAspect="1"/>
          </p:cNvPicPr>
          <p:nvPr/>
        </p:nvPicPr>
        <p:blipFill>
          <a:blip r:embed="rId2">
            <a:extLst/>
          </a:blip>
          <a:stretch>
            <a:fillRect/>
          </a:stretch>
        </p:blipFill>
        <p:spPr>
          <a:xfrm>
            <a:off x="9812819" y="6153153"/>
            <a:ext cx="1540986" cy="603505"/>
          </a:xfrm>
          <a:prstGeom prst="rect">
            <a:avLst/>
          </a:prstGeom>
          <a:ln w="12700">
            <a:miter lim="400000"/>
          </a:ln>
        </p:spPr>
      </p:pic>
      <p:sp>
        <p:nvSpPr>
          <p:cNvPr id="34" name="Text Placeholder 4"/>
          <p:cNvSpPr/>
          <p:nvPr>
            <p:ph type="body" sz="half" idx="21"/>
          </p:nvPr>
        </p:nvSpPr>
        <p:spPr>
          <a:xfrm>
            <a:off x="6203372" y="814194"/>
            <a:ext cx="5150434" cy="5097656"/>
          </a:xfrm>
          <a:prstGeom prst="rect">
            <a:avLst/>
          </a:prstGeom>
        </p:spPr>
        <p:txBody>
          <a:bodyPr/>
          <a:lstStyle/>
          <a:p>
            <a:pPr/>
          </a:p>
        </p:txBody>
      </p:sp>
      <p:sp>
        <p:nvSpPr>
          <p:cNvPr id="35" name="Text Placeholder 4"/>
          <p:cNvSpPr/>
          <p:nvPr>
            <p:ph type="body" sz="half" idx="22"/>
          </p:nvPr>
        </p:nvSpPr>
        <p:spPr>
          <a:xfrm>
            <a:off x="838205" y="814194"/>
            <a:ext cx="5150434" cy="5097656"/>
          </a:xfrm>
          <a:prstGeom prst="rect">
            <a:avLst/>
          </a:prstGeom>
        </p:spPr>
        <p:txBody>
          <a:bodyPr/>
          <a:lstStyle/>
          <a:p>
            <a:pPr/>
          </a:p>
        </p:txBody>
      </p:sp>
      <p:pic>
        <p:nvPicPr>
          <p:cNvPr id="36" name="Image" descr="Image"/>
          <p:cNvPicPr>
            <a:picLocks noChangeAspect="1"/>
          </p:cNvPicPr>
          <p:nvPr/>
        </p:nvPicPr>
        <p:blipFill>
          <a:blip r:embed="rId3">
            <a:extLst/>
          </a:blip>
          <a:stretch>
            <a:fillRect/>
          </a:stretch>
        </p:blipFill>
        <p:spPr>
          <a:xfrm>
            <a:off x="9084423" y="6124793"/>
            <a:ext cx="663880" cy="662105"/>
          </a:xfrm>
          <a:prstGeom prst="rect">
            <a:avLst/>
          </a:prstGeom>
          <a:ln w="12700">
            <a:miter lim="400000"/>
          </a:ln>
        </p:spPr>
      </p:pic>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and Content">
    <p:spTree>
      <p:nvGrpSpPr>
        <p:cNvPr id="1" name=""/>
        <p:cNvGrpSpPr/>
        <p:nvPr/>
      </p:nvGrpSpPr>
      <p:grpSpPr>
        <a:xfrm>
          <a:off x="0" y="0"/>
          <a:ext cx="0" cy="0"/>
          <a:chOff x="0" y="0"/>
          <a:chExt cx="0" cy="0"/>
        </a:xfrm>
      </p:grpSpPr>
      <p:sp>
        <p:nvSpPr>
          <p:cNvPr id="43" name="Body Level One…"/>
          <p:cNvSpPr txBox="1"/>
          <p:nvPr>
            <p:ph type="body" sz="half" idx="1"/>
          </p:nvPr>
        </p:nvSpPr>
        <p:spPr>
          <a:xfrm>
            <a:off x="838206" y="814193"/>
            <a:ext cx="6117922" cy="5098092"/>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Text Placeholder 16"/>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b="1" sz="1740">
                <a:solidFill>
                  <a:srgbClr val="2751A1"/>
                </a:solidFill>
                <a:latin typeface="Sahel"/>
                <a:ea typeface="Sahel"/>
                <a:cs typeface="Sahel"/>
                <a:sym typeface="Sahel"/>
              </a:defRPr>
            </a:lvl1pPr>
          </a:lstStyle>
          <a:p>
            <a:pPr/>
            <a:r>
              <a:t>عنوان اسلاید:</a:t>
            </a:r>
          </a:p>
        </p:txBody>
      </p:sp>
      <p:sp>
        <p:nvSpPr>
          <p:cNvPr id="45" name="Text Placeholder 4"/>
          <p:cNvSpPr/>
          <p:nvPr>
            <p:ph type="body" sz="half" idx="22"/>
          </p:nvPr>
        </p:nvSpPr>
        <p:spPr>
          <a:xfrm>
            <a:off x="7231067" y="814194"/>
            <a:ext cx="4122739" cy="5097656"/>
          </a:xfrm>
          <a:prstGeom prst="rect">
            <a:avLst/>
          </a:prstGeom>
        </p:spPr>
        <p:txBody>
          <a:bodyPr/>
          <a:lstStyle/>
          <a:p>
            <a:pPr/>
          </a:p>
        </p:txBody>
      </p:sp>
      <p:sp>
        <p:nvSpPr>
          <p:cNvPr id="46" name="Rectangle 6"/>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p>
        </p:txBody>
      </p:sp>
      <p:pic>
        <p:nvPicPr>
          <p:cNvPr id="47" name="Picture 15" descr="Picture 15"/>
          <p:cNvPicPr>
            <a:picLocks noChangeAspect="1"/>
          </p:cNvPicPr>
          <p:nvPr/>
        </p:nvPicPr>
        <p:blipFill>
          <a:blip r:embed="rId2">
            <a:extLst/>
          </a:blip>
          <a:stretch>
            <a:fillRect/>
          </a:stretch>
        </p:blipFill>
        <p:spPr>
          <a:xfrm>
            <a:off x="9812819" y="6153153"/>
            <a:ext cx="1540986" cy="603505"/>
          </a:xfrm>
          <a:prstGeom prst="rect">
            <a:avLst/>
          </a:prstGeom>
          <a:ln w="12700">
            <a:miter lim="400000"/>
          </a:ln>
        </p:spPr>
      </p:pic>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55" name="Title Text"/>
          <p:cNvSpPr txBox="1"/>
          <p:nvPr>
            <p:ph type="title"/>
          </p:nvPr>
        </p:nvSpPr>
        <p:spPr>
          <a:xfrm>
            <a:off x="831850" y="1521856"/>
            <a:ext cx="10515601" cy="2852737"/>
          </a:xfrm>
          <a:prstGeom prst="rect">
            <a:avLst/>
          </a:prstGeom>
        </p:spPr>
        <p:txBody>
          <a:bodyPr anchor="b"/>
          <a:lstStyle>
            <a:lvl1pPr>
              <a:defRPr sz="6000"/>
            </a:lvl1pPr>
          </a:lstStyle>
          <a:p>
            <a:pPr/>
            <a:r>
              <a:t>Title Text</a:t>
            </a:r>
          </a:p>
        </p:txBody>
      </p:sp>
      <p:sp>
        <p:nvSpPr>
          <p:cNvPr id="56" name="Body Level One…"/>
          <p:cNvSpPr txBox="1"/>
          <p:nvPr>
            <p:ph type="body" sz="quarter" idx="1"/>
          </p:nvPr>
        </p:nvSpPr>
        <p:spPr>
          <a:xfrm>
            <a:off x="831850" y="4401580"/>
            <a:ext cx="10515601" cy="1500188"/>
          </a:xfrm>
          <a:prstGeom prst="rect">
            <a:avLst/>
          </a:prstGeom>
        </p:spPr>
        <p:txBody>
          <a:bodyPr/>
          <a:lstStyle>
            <a:lvl1pPr marL="0" indent="0">
              <a:buSzTx/>
              <a:buFontTx/>
              <a:buNone/>
              <a:defRPr sz="2400">
                <a:solidFill>
                  <a:srgbClr val="888888"/>
                </a:solidFill>
              </a:defRPr>
            </a:lvl1pPr>
            <a:lvl2pPr marL="0" indent="457178">
              <a:buSzTx/>
              <a:buFontTx/>
              <a:buNone/>
              <a:defRPr sz="2400">
                <a:solidFill>
                  <a:srgbClr val="888888"/>
                </a:solidFill>
              </a:defRPr>
            </a:lvl2pPr>
            <a:lvl3pPr marL="0" indent="914353">
              <a:buSzTx/>
              <a:buFontTx/>
              <a:buNone/>
              <a:defRPr sz="2400">
                <a:solidFill>
                  <a:srgbClr val="888888"/>
                </a:solidFill>
              </a:defRPr>
            </a:lvl3pPr>
            <a:lvl4pPr marL="0" indent="1371531">
              <a:buSzTx/>
              <a:buFontTx/>
              <a:buNone/>
              <a:defRPr sz="2400">
                <a:solidFill>
                  <a:srgbClr val="888888"/>
                </a:solidFill>
              </a:defRPr>
            </a:lvl4pPr>
            <a:lvl5pPr marL="0" indent="1828708">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57" name="Rectangle 10"/>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p>
        </p:txBody>
      </p:sp>
      <p:pic>
        <p:nvPicPr>
          <p:cNvPr id="58" name="Picture 12" descr="Picture 12"/>
          <p:cNvPicPr>
            <a:picLocks noChangeAspect="1"/>
          </p:cNvPicPr>
          <p:nvPr/>
        </p:nvPicPr>
        <p:blipFill>
          <a:blip r:embed="rId2">
            <a:extLst/>
          </a:blip>
          <a:stretch>
            <a:fillRect/>
          </a:stretch>
        </p:blipFill>
        <p:spPr>
          <a:xfrm>
            <a:off x="9812819" y="6153153"/>
            <a:ext cx="1540986" cy="603505"/>
          </a:xfrm>
          <a:prstGeom prst="rect">
            <a:avLst/>
          </a:prstGeom>
          <a:ln w="12700">
            <a:miter lim="400000"/>
          </a:ln>
        </p:spPr>
      </p:pic>
      <p:sp>
        <p:nvSpPr>
          <p:cNvPr id="59" name="Slide Number"/>
          <p:cNvSpPr txBox="1"/>
          <p:nvPr>
            <p:ph type="sldNum" sz="quarter" idx="2"/>
          </p:nvPr>
        </p:nvSpPr>
        <p:spPr>
          <a:prstGeom prst="rect">
            <a:avLst/>
          </a:prstGeom>
        </p:spPr>
        <p:txBody>
          <a:bodyPr/>
          <a:lstStyle/>
          <a:p>
            <a:pPr/>
            <a:fld id="{86CB4B4D-7CA3-9044-876B-883B54F8677D}" type="slidenum"/>
          </a:p>
        </p:txBody>
      </p:sp>
      <p:sp>
        <p:nvSpPr>
          <p:cNvPr id="60" name="Text Placeholder 16"/>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b="1" sz="1740">
                <a:solidFill>
                  <a:srgbClr val="2751A1"/>
                </a:solidFill>
                <a:latin typeface="Sahel"/>
                <a:ea typeface="Sahel"/>
                <a:cs typeface="Sahel"/>
                <a:sym typeface="Sahel"/>
              </a:defRPr>
            </a:lvl1pPr>
          </a:lstStyle>
          <a:p>
            <a:pPr/>
            <a:r>
              <a:t>عنوان اسلاید:</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67" name="Title Text"/>
          <p:cNvSpPr txBox="1"/>
          <p:nvPr>
            <p:ph type="title"/>
          </p:nvPr>
        </p:nvSpPr>
        <p:spPr>
          <a:xfrm>
            <a:off x="838200" y="739035"/>
            <a:ext cx="10515600" cy="951653"/>
          </a:xfrm>
          <a:prstGeom prst="rect">
            <a:avLst/>
          </a:prstGeom>
        </p:spPr>
        <p:txBody>
          <a:bodyPr/>
          <a:lstStyle/>
          <a:p>
            <a:pPr/>
            <a:r>
              <a:t>Title Text</a:t>
            </a:r>
          </a:p>
        </p:txBody>
      </p:sp>
      <p:sp>
        <p:nvSpPr>
          <p:cNvPr id="68" name="Body Level One…"/>
          <p:cNvSpPr txBox="1"/>
          <p:nvPr>
            <p:ph type="body" sz="half" idx="1"/>
          </p:nvPr>
        </p:nvSpPr>
        <p:spPr>
          <a:xfrm>
            <a:off x="838200" y="1825625"/>
            <a:ext cx="5181600" cy="412423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69" name="Picture 11" descr="Picture 11"/>
          <p:cNvPicPr>
            <a:picLocks noChangeAspect="1"/>
          </p:cNvPicPr>
          <p:nvPr/>
        </p:nvPicPr>
        <p:blipFill>
          <a:blip r:embed="rId2">
            <a:extLst/>
          </a:blip>
          <a:stretch>
            <a:fillRect/>
          </a:stretch>
        </p:blipFill>
        <p:spPr>
          <a:xfrm>
            <a:off x="9812819" y="6153153"/>
            <a:ext cx="1540986" cy="603505"/>
          </a:xfrm>
          <a:prstGeom prst="rect">
            <a:avLst/>
          </a:prstGeom>
          <a:ln w="12700">
            <a:miter lim="400000"/>
          </a:ln>
        </p:spPr>
      </p:pic>
      <p:sp>
        <p:nvSpPr>
          <p:cNvPr id="70" name="Rectangle 20"/>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p>
        </p:txBody>
      </p:sp>
      <p:sp>
        <p:nvSpPr>
          <p:cNvPr id="71" name="Slide Number"/>
          <p:cNvSpPr txBox="1"/>
          <p:nvPr>
            <p:ph type="sldNum" sz="quarter" idx="2"/>
          </p:nvPr>
        </p:nvSpPr>
        <p:spPr>
          <a:prstGeom prst="rect">
            <a:avLst/>
          </a:prstGeom>
        </p:spPr>
        <p:txBody>
          <a:bodyPr/>
          <a:lstStyle/>
          <a:p>
            <a:pPr/>
            <a:fld id="{86CB4B4D-7CA3-9044-876B-883B54F8677D}" type="slidenum"/>
          </a:p>
        </p:txBody>
      </p:sp>
      <p:sp>
        <p:nvSpPr>
          <p:cNvPr id="72" name="Text Placeholder 16"/>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b="1" sz="1740">
                <a:solidFill>
                  <a:srgbClr val="2751A1"/>
                </a:solidFill>
                <a:latin typeface="Sahel"/>
                <a:ea typeface="Sahel"/>
                <a:cs typeface="Sahel"/>
                <a:sym typeface="Sahel"/>
              </a:defRPr>
            </a:lvl1pPr>
          </a:lstStyle>
          <a:p>
            <a:pPr/>
            <a:r>
              <a:t>عنوان اسلاید:</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79" name="Title Text"/>
          <p:cNvSpPr txBox="1"/>
          <p:nvPr>
            <p:ph type="title"/>
          </p:nvPr>
        </p:nvSpPr>
        <p:spPr>
          <a:xfrm>
            <a:off x="7421567" y="987431"/>
            <a:ext cx="3932239" cy="1069976"/>
          </a:xfrm>
          <a:prstGeom prst="rect">
            <a:avLst/>
          </a:prstGeom>
        </p:spPr>
        <p:txBody>
          <a:bodyPr anchor="t"/>
          <a:lstStyle>
            <a:lvl1pPr>
              <a:defRPr sz="3200"/>
            </a:lvl1pPr>
          </a:lstStyle>
          <a:p>
            <a:pPr/>
            <a:r>
              <a:t>Title Text</a:t>
            </a:r>
          </a:p>
        </p:txBody>
      </p:sp>
      <p:sp>
        <p:nvSpPr>
          <p:cNvPr id="80" name="Body Level One…"/>
          <p:cNvSpPr txBox="1"/>
          <p:nvPr>
            <p:ph type="body" sz="half" idx="1"/>
          </p:nvPr>
        </p:nvSpPr>
        <p:spPr>
          <a:xfrm>
            <a:off x="838206" y="987433"/>
            <a:ext cx="6172201" cy="4873626"/>
          </a:xfrm>
          <a:prstGeom prst="rect">
            <a:avLst/>
          </a:prstGeom>
        </p:spPr>
        <p:txBody>
          <a:bodyPr/>
          <a:lstStyle>
            <a:lvl1pPr>
              <a:defRPr sz="3200"/>
            </a:lvl1pPr>
            <a:lvl2pPr marL="718421" indent="-261244">
              <a:defRPr sz="3200"/>
            </a:lvl2pPr>
            <a:lvl3pPr marL="1219138" indent="-304785">
              <a:defRPr sz="3200"/>
            </a:lvl3pPr>
            <a:lvl4pPr marL="1737273" indent="-365742">
              <a:defRPr sz="3200"/>
            </a:lvl4pPr>
            <a:lvl5pPr marL="2194451" indent="-365742">
              <a:defRPr sz="3200"/>
            </a:lvl5pPr>
          </a:lstStyle>
          <a:p>
            <a:pPr/>
            <a:r>
              <a:t>Body Level One</a:t>
            </a:r>
          </a:p>
          <a:p>
            <a:pPr lvl="1"/>
            <a:r>
              <a:t>Body Level Two</a:t>
            </a:r>
          </a:p>
          <a:p>
            <a:pPr lvl="2"/>
            <a:r>
              <a:t>Body Level Three</a:t>
            </a:r>
          </a:p>
          <a:p>
            <a:pPr lvl="3"/>
            <a:r>
              <a:t>Body Level Four</a:t>
            </a:r>
          </a:p>
          <a:p>
            <a:pPr lvl="4"/>
            <a:r>
              <a:t>Body Level Five</a:t>
            </a:r>
          </a:p>
        </p:txBody>
      </p:sp>
      <p:sp>
        <p:nvSpPr>
          <p:cNvPr id="81" name="Text Placeholder 3"/>
          <p:cNvSpPr/>
          <p:nvPr>
            <p:ph type="body" sz="quarter" idx="21"/>
          </p:nvPr>
        </p:nvSpPr>
        <p:spPr>
          <a:xfrm>
            <a:off x="7421567" y="2057406"/>
            <a:ext cx="3932239" cy="3811581"/>
          </a:xfrm>
          <a:prstGeom prst="rect">
            <a:avLst/>
          </a:prstGeom>
        </p:spPr>
        <p:txBody>
          <a:bodyPr/>
          <a:lstStyle/>
          <a:p>
            <a:pPr marL="0" indent="0">
              <a:buSzTx/>
              <a:buFontTx/>
              <a:buNone/>
              <a:defRPr sz="1600"/>
            </a:pPr>
          </a:p>
        </p:txBody>
      </p:sp>
      <p:pic>
        <p:nvPicPr>
          <p:cNvPr id="82" name="Picture 11" descr="Picture 11"/>
          <p:cNvPicPr>
            <a:picLocks noChangeAspect="1"/>
          </p:cNvPicPr>
          <p:nvPr/>
        </p:nvPicPr>
        <p:blipFill>
          <a:blip r:embed="rId2">
            <a:extLst/>
          </a:blip>
          <a:stretch>
            <a:fillRect/>
          </a:stretch>
        </p:blipFill>
        <p:spPr>
          <a:xfrm>
            <a:off x="9812819" y="6153153"/>
            <a:ext cx="1540986" cy="603505"/>
          </a:xfrm>
          <a:prstGeom prst="rect">
            <a:avLst/>
          </a:prstGeom>
          <a:ln w="12700">
            <a:miter lim="400000"/>
          </a:ln>
        </p:spPr>
      </p:pic>
      <p:sp>
        <p:nvSpPr>
          <p:cNvPr id="83" name="Rectangle 20"/>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p>
        </p:txBody>
      </p:sp>
      <p:sp>
        <p:nvSpPr>
          <p:cNvPr id="84" name="Slide Number"/>
          <p:cNvSpPr txBox="1"/>
          <p:nvPr>
            <p:ph type="sldNum" sz="quarter" idx="2"/>
          </p:nvPr>
        </p:nvSpPr>
        <p:spPr>
          <a:prstGeom prst="rect">
            <a:avLst/>
          </a:prstGeom>
        </p:spPr>
        <p:txBody>
          <a:bodyPr/>
          <a:lstStyle/>
          <a:p>
            <a:pPr/>
            <a:fld id="{86CB4B4D-7CA3-9044-876B-883B54F8677D}" type="slidenum"/>
          </a:p>
        </p:txBody>
      </p:sp>
      <p:sp>
        <p:nvSpPr>
          <p:cNvPr id="85" name="Text Placeholder 16"/>
          <p:cNvSpPr/>
          <p:nvPr>
            <p:ph type="body" sz="quarter" idx="22" hasCustomPrompt="1"/>
          </p:nvPr>
        </p:nvSpPr>
        <p:spPr>
          <a:xfrm>
            <a:off x="838205" y="175800"/>
            <a:ext cx="10515601" cy="425451"/>
          </a:xfrm>
          <a:prstGeom prst="rect">
            <a:avLst/>
          </a:prstGeom>
        </p:spPr>
        <p:txBody>
          <a:bodyPr anchor="ctr"/>
          <a:lstStyle>
            <a:lvl1pPr marL="0" indent="0" defTabSz="795487">
              <a:spcBef>
                <a:spcPts val="800"/>
              </a:spcBef>
              <a:buSzTx/>
              <a:buFontTx/>
              <a:buNone/>
              <a:defRPr b="1" sz="1740">
                <a:solidFill>
                  <a:srgbClr val="2751A1"/>
                </a:solidFill>
                <a:latin typeface="Sahel"/>
                <a:ea typeface="Sahel"/>
                <a:cs typeface="Sahel"/>
                <a:sym typeface="Sahel"/>
              </a:defRPr>
            </a:lvl1pPr>
          </a:lstStyle>
          <a:p>
            <a:pPr/>
            <a:r>
              <a:t>عنوان اسلاید:</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
        <p:nvSpPr>
          <p:cNvPr id="95" name="Text Placeholder 16"/>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b="1" sz="1740">
                <a:solidFill>
                  <a:srgbClr val="2751A1"/>
                </a:solidFill>
                <a:latin typeface="Sahel"/>
                <a:ea typeface="Sahel"/>
                <a:cs typeface="Sahel"/>
                <a:sym typeface="Sahel"/>
              </a:defRPr>
            </a:lvl1pPr>
          </a:lstStyle>
          <a:p>
            <a:pPr/>
            <a:r>
              <a:t>عنوان اسلاید:</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102" name="Title Text"/>
          <p:cNvSpPr txBox="1"/>
          <p:nvPr>
            <p:ph type="title"/>
          </p:nvPr>
        </p:nvSpPr>
        <p:spPr>
          <a:xfrm>
            <a:off x="839787" y="770846"/>
            <a:ext cx="10515601" cy="919843"/>
          </a:xfrm>
          <a:prstGeom prst="rect">
            <a:avLst/>
          </a:prstGeom>
        </p:spPr>
        <p:txBody>
          <a:bodyPr/>
          <a:lstStyle/>
          <a:p>
            <a:pPr/>
            <a:r>
              <a:t>Title Text</a:t>
            </a:r>
          </a:p>
        </p:txBody>
      </p:sp>
      <p:sp>
        <p:nvSpPr>
          <p:cNvPr id="103" name="Body Level One…"/>
          <p:cNvSpPr txBox="1"/>
          <p:nvPr>
            <p:ph type="body" sz="quarter" idx="1"/>
          </p:nvPr>
        </p:nvSpPr>
        <p:spPr>
          <a:xfrm>
            <a:off x="839788" y="1681163"/>
            <a:ext cx="5157789" cy="823913"/>
          </a:xfrm>
          <a:prstGeom prst="rect">
            <a:avLst/>
          </a:prstGeom>
        </p:spPr>
        <p:txBody>
          <a:bodyPr anchor="b"/>
          <a:lstStyle>
            <a:lvl1pPr marL="0" indent="0">
              <a:buSzTx/>
              <a:buFontTx/>
              <a:buNone/>
              <a:defRPr b="1" sz="2400"/>
            </a:lvl1pPr>
            <a:lvl2pPr marL="0" indent="457178">
              <a:buSzTx/>
              <a:buFontTx/>
              <a:buNone/>
              <a:defRPr b="1" sz="2400"/>
            </a:lvl2pPr>
            <a:lvl3pPr marL="0" indent="914353">
              <a:buSzTx/>
              <a:buFontTx/>
              <a:buNone/>
              <a:defRPr b="1" sz="2400"/>
            </a:lvl3pPr>
            <a:lvl4pPr marL="0" indent="1371531">
              <a:buSzTx/>
              <a:buFontTx/>
              <a:buNone/>
              <a:defRPr b="1" sz="2400"/>
            </a:lvl4pPr>
            <a:lvl5pPr marL="0" indent="1828708">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104" name="Text Placeholder 4"/>
          <p:cNvSpPr/>
          <p:nvPr>
            <p:ph type="body" sz="quarter" idx="21"/>
          </p:nvPr>
        </p:nvSpPr>
        <p:spPr>
          <a:xfrm>
            <a:off x="6172203" y="1681163"/>
            <a:ext cx="5183188" cy="823913"/>
          </a:xfrm>
          <a:prstGeom prst="rect">
            <a:avLst/>
          </a:prstGeom>
        </p:spPr>
        <p:txBody>
          <a:bodyPr anchor="b"/>
          <a:lstStyle/>
          <a:p>
            <a:pPr marL="0" indent="0">
              <a:buSzTx/>
              <a:buFontTx/>
              <a:buNone/>
              <a:defRPr b="1" sz="2400"/>
            </a:pPr>
          </a:p>
        </p:txBody>
      </p:sp>
      <p:pic>
        <p:nvPicPr>
          <p:cNvPr id="105" name="Picture 13" descr="Picture 13"/>
          <p:cNvPicPr>
            <a:picLocks noChangeAspect="1"/>
          </p:cNvPicPr>
          <p:nvPr/>
        </p:nvPicPr>
        <p:blipFill>
          <a:blip r:embed="rId2">
            <a:extLst/>
          </a:blip>
          <a:stretch>
            <a:fillRect/>
          </a:stretch>
        </p:blipFill>
        <p:spPr>
          <a:xfrm>
            <a:off x="9812819" y="6153153"/>
            <a:ext cx="1540986" cy="603505"/>
          </a:xfrm>
          <a:prstGeom prst="rect">
            <a:avLst/>
          </a:prstGeom>
          <a:ln w="12700">
            <a:miter lim="400000"/>
          </a:ln>
        </p:spPr>
      </p:pic>
      <p:sp>
        <p:nvSpPr>
          <p:cNvPr id="106" name="Rectangle 23"/>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p>
        </p:txBody>
      </p:sp>
      <p:sp>
        <p:nvSpPr>
          <p:cNvPr id="107" name="Slide Number"/>
          <p:cNvSpPr txBox="1"/>
          <p:nvPr>
            <p:ph type="sldNum" sz="quarter" idx="2"/>
          </p:nvPr>
        </p:nvSpPr>
        <p:spPr>
          <a:prstGeom prst="rect">
            <a:avLst/>
          </a:prstGeom>
        </p:spPr>
        <p:txBody>
          <a:bodyPr/>
          <a:lstStyle/>
          <a:p>
            <a:pPr/>
            <a:fld id="{86CB4B4D-7CA3-9044-876B-883B54F8677D}" type="slidenum"/>
          </a:p>
        </p:txBody>
      </p:sp>
      <p:sp>
        <p:nvSpPr>
          <p:cNvPr id="108" name="Text Placeholder 16"/>
          <p:cNvSpPr/>
          <p:nvPr>
            <p:ph type="body" sz="quarter" idx="22" hasCustomPrompt="1"/>
          </p:nvPr>
        </p:nvSpPr>
        <p:spPr>
          <a:xfrm>
            <a:off x="838205" y="175800"/>
            <a:ext cx="10515601" cy="425451"/>
          </a:xfrm>
          <a:prstGeom prst="rect">
            <a:avLst/>
          </a:prstGeom>
        </p:spPr>
        <p:txBody>
          <a:bodyPr anchor="ctr"/>
          <a:lstStyle>
            <a:lvl1pPr marL="0" indent="0" defTabSz="795487">
              <a:spcBef>
                <a:spcPts val="800"/>
              </a:spcBef>
              <a:buSzTx/>
              <a:buFontTx/>
              <a:buNone/>
              <a:defRPr b="1" sz="1740">
                <a:solidFill>
                  <a:srgbClr val="2751A1"/>
                </a:solidFill>
                <a:latin typeface="Sahel"/>
                <a:ea typeface="Sahel"/>
                <a:cs typeface="Sahel"/>
                <a:sym typeface="Sahel"/>
              </a:defRPr>
            </a:lvl1pPr>
          </a:lstStyle>
          <a:p>
            <a:pPr/>
            <a:r>
              <a:t>عنوان اسلاید:</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Vertical Text">
    <p:spTree>
      <p:nvGrpSpPr>
        <p:cNvPr id="1" name=""/>
        <p:cNvGrpSpPr/>
        <p:nvPr/>
      </p:nvGrpSpPr>
      <p:grpSpPr>
        <a:xfrm>
          <a:off x="0" y="0"/>
          <a:ext cx="0" cy="0"/>
          <a:chOff x="0" y="0"/>
          <a:chExt cx="0" cy="0"/>
        </a:xfrm>
      </p:grpSpPr>
      <p:sp>
        <p:nvSpPr>
          <p:cNvPr id="115" name="Title Text"/>
          <p:cNvSpPr txBox="1"/>
          <p:nvPr>
            <p:ph type="title"/>
          </p:nvPr>
        </p:nvSpPr>
        <p:spPr>
          <a:xfrm>
            <a:off x="838200" y="747681"/>
            <a:ext cx="10515600" cy="943007"/>
          </a:xfrm>
          <a:prstGeom prst="rect">
            <a:avLst/>
          </a:prstGeom>
        </p:spPr>
        <p:txBody>
          <a:bodyPr/>
          <a:lstStyle/>
          <a:p>
            <a:pPr/>
            <a:r>
              <a:t>Title Text</a:t>
            </a:r>
          </a:p>
        </p:txBody>
      </p:sp>
      <p:sp>
        <p:nvSpPr>
          <p:cNvPr id="116" name="Body Level One…"/>
          <p:cNvSpPr txBox="1"/>
          <p:nvPr>
            <p:ph type="body" idx="1"/>
          </p:nvPr>
        </p:nvSpPr>
        <p:spPr>
          <a:xfrm>
            <a:off x="838200" y="1825625"/>
            <a:ext cx="10515600" cy="4142038"/>
          </a:xfrm>
          <a:prstGeom prst="rect">
            <a:avLst/>
          </a:prstGeom>
        </p:spPr>
        <p:txBody>
          <a:bodyPr vert="eaVert"/>
          <a:lstStyle/>
          <a:p>
            <a:pPr/>
            <a:r>
              <a:t>Body Level One</a:t>
            </a:r>
          </a:p>
          <a:p>
            <a:pPr lvl="1"/>
            <a:r>
              <a:t>Body Level Two</a:t>
            </a:r>
          </a:p>
          <a:p>
            <a:pPr lvl="2"/>
            <a:r>
              <a:t>Body Level Three</a:t>
            </a:r>
          </a:p>
          <a:p>
            <a:pPr lvl="3"/>
            <a:r>
              <a:t>Body Level Four</a:t>
            </a:r>
          </a:p>
          <a:p>
            <a:pPr lvl="4"/>
            <a:r>
              <a:t>Body Level Five</a:t>
            </a:r>
          </a:p>
        </p:txBody>
      </p:sp>
      <p:pic>
        <p:nvPicPr>
          <p:cNvPr id="117" name="Picture 10" descr="Picture 10"/>
          <p:cNvPicPr>
            <a:picLocks noChangeAspect="1"/>
          </p:cNvPicPr>
          <p:nvPr/>
        </p:nvPicPr>
        <p:blipFill>
          <a:blip r:embed="rId2">
            <a:extLst/>
          </a:blip>
          <a:stretch>
            <a:fillRect/>
          </a:stretch>
        </p:blipFill>
        <p:spPr>
          <a:xfrm>
            <a:off x="9812819" y="6153153"/>
            <a:ext cx="1540986" cy="603505"/>
          </a:xfrm>
          <a:prstGeom prst="rect">
            <a:avLst/>
          </a:prstGeom>
          <a:ln w="12700">
            <a:miter lim="400000"/>
          </a:ln>
        </p:spPr>
      </p:pic>
      <p:sp>
        <p:nvSpPr>
          <p:cNvPr id="118" name="Rectangle 19"/>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p>
        </p:txBody>
      </p:sp>
      <p:sp>
        <p:nvSpPr>
          <p:cNvPr id="119" name="Slide Number"/>
          <p:cNvSpPr txBox="1"/>
          <p:nvPr>
            <p:ph type="sldNum" sz="quarter" idx="2"/>
          </p:nvPr>
        </p:nvSpPr>
        <p:spPr>
          <a:prstGeom prst="rect">
            <a:avLst/>
          </a:prstGeom>
        </p:spPr>
        <p:txBody>
          <a:bodyPr/>
          <a:lstStyle/>
          <a:p>
            <a:pPr/>
            <a:fld id="{86CB4B4D-7CA3-9044-876B-883B54F8677D}" type="slidenum"/>
          </a:p>
        </p:txBody>
      </p:sp>
      <p:sp>
        <p:nvSpPr>
          <p:cNvPr id="120" name="Text Placeholder 16"/>
          <p:cNvSpPr/>
          <p:nvPr>
            <p:ph type="body" sz="quarter" idx="21" hasCustomPrompt="1"/>
          </p:nvPr>
        </p:nvSpPr>
        <p:spPr>
          <a:xfrm>
            <a:off x="838205" y="175800"/>
            <a:ext cx="10515601" cy="425451"/>
          </a:xfrm>
          <a:prstGeom prst="rect">
            <a:avLst/>
          </a:prstGeom>
        </p:spPr>
        <p:txBody>
          <a:bodyPr anchor="ctr"/>
          <a:lstStyle>
            <a:lvl1pPr marL="0" indent="0" defTabSz="795487">
              <a:spcBef>
                <a:spcPts val="800"/>
              </a:spcBef>
              <a:buSzTx/>
              <a:buFontTx/>
              <a:buNone/>
              <a:defRPr b="1" sz="1740">
                <a:solidFill>
                  <a:srgbClr val="2751A1"/>
                </a:solidFill>
                <a:latin typeface="Sahel"/>
                <a:ea typeface="Sahel"/>
                <a:cs typeface="Sahel"/>
                <a:sym typeface="Sahel"/>
              </a:defRPr>
            </a:lvl1pPr>
          </a:lstStyle>
          <a:p>
            <a:pPr/>
            <a:r>
              <a:t>عنوان اسلاید:</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688931"/>
            <a:ext cx="10515600" cy="1001757"/>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16181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4" name="Picture 10" descr="Picture 10"/>
          <p:cNvPicPr>
            <a:picLocks noChangeAspect="1"/>
          </p:cNvPicPr>
          <p:nvPr/>
        </p:nvPicPr>
        <p:blipFill>
          <a:blip r:embed="rId2">
            <a:extLst/>
          </a:blip>
          <a:stretch>
            <a:fillRect/>
          </a:stretch>
        </p:blipFill>
        <p:spPr>
          <a:xfrm>
            <a:off x="9812819" y="6153153"/>
            <a:ext cx="1540986" cy="603505"/>
          </a:xfrm>
          <a:prstGeom prst="rect">
            <a:avLst/>
          </a:prstGeom>
          <a:ln w="12700">
            <a:miter lim="400000"/>
          </a:ln>
        </p:spPr>
      </p:pic>
      <p:sp>
        <p:nvSpPr>
          <p:cNvPr id="5" name="Rectangle 19"/>
          <p:cNvSpPr/>
          <p:nvPr/>
        </p:nvSpPr>
        <p:spPr>
          <a:xfrm>
            <a:off x="11528121" y="175800"/>
            <a:ext cx="663880" cy="425451"/>
          </a:xfrm>
          <a:prstGeom prst="rect">
            <a:avLst/>
          </a:prstGeom>
          <a:solidFill>
            <a:srgbClr val="2751A1"/>
          </a:solidFill>
          <a:ln w="12700">
            <a:miter lim="400000"/>
          </a:ln>
        </p:spPr>
        <p:txBody>
          <a:bodyPr lIns="45719" rIns="45719" anchor="ctr"/>
          <a:lstStyle/>
          <a:p>
            <a:pPr algn="ctr">
              <a:defRPr>
                <a:solidFill>
                  <a:srgbClr val="FFFFFF"/>
                </a:solidFill>
              </a:defRPr>
            </a:pPr>
          </a:p>
        </p:txBody>
      </p:sp>
      <p:sp>
        <p:nvSpPr>
          <p:cNvPr id="6" name="Slide Number"/>
          <p:cNvSpPr txBox="1"/>
          <p:nvPr>
            <p:ph type="sldNum" sz="quarter" idx="2"/>
          </p:nvPr>
        </p:nvSpPr>
        <p:spPr>
          <a:xfrm>
            <a:off x="831850" y="6372550"/>
            <a:ext cx="278419" cy="332741"/>
          </a:xfrm>
          <a:prstGeom prst="rect">
            <a:avLst/>
          </a:prstGeom>
          <a:ln w="12700">
            <a:miter lim="400000"/>
          </a:ln>
        </p:spPr>
        <p:txBody>
          <a:bodyPr wrap="none" lIns="45719" rIns="45719" anchor="ctr">
            <a:spAutoFit/>
          </a:bodyPr>
          <a:lstStyle>
            <a:lvl1pPr>
              <a:defRPr sz="1200">
                <a:solidFill>
                  <a:srgbClr val="888888"/>
                </a:solidFill>
                <a:latin typeface="Sahel"/>
                <a:ea typeface="Sahel"/>
                <a:cs typeface="Sahel"/>
                <a:sym typeface="Sahel"/>
              </a:defRPr>
            </a:lvl1pPr>
          </a:lstStyle>
          <a:p>
            <a:pPr/>
            <a:fld id="{86CB4B4D-7CA3-9044-876B-883B54F8677D}" type="slidenum"/>
          </a:p>
        </p:txBody>
      </p:sp>
      <p:pic>
        <p:nvPicPr>
          <p:cNvPr id="7" name="Image" descr="Image"/>
          <p:cNvPicPr>
            <a:picLocks noChangeAspect="1"/>
          </p:cNvPicPr>
          <p:nvPr/>
        </p:nvPicPr>
        <p:blipFill>
          <a:blip r:embed="rId3">
            <a:extLst/>
          </a:blip>
          <a:stretch>
            <a:fillRect/>
          </a:stretch>
        </p:blipFill>
        <p:spPr>
          <a:xfrm>
            <a:off x="9121199" y="6153153"/>
            <a:ext cx="605123" cy="603505"/>
          </a:xfrm>
          <a:prstGeom prst="rect">
            <a:avLst/>
          </a:prstGeom>
          <a:ln w="12700">
            <a:miter lim="400000"/>
          </a:ln>
        </p:spPr>
      </p:pic>
      <p:pic>
        <p:nvPicPr>
          <p:cNvPr id="8" name="Image" descr="Image"/>
          <p:cNvPicPr>
            <a:picLocks noChangeAspect="1"/>
          </p:cNvPicPr>
          <p:nvPr/>
        </p:nvPicPr>
        <p:blipFill>
          <a:blip r:embed="rId4">
            <a:extLst/>
          </a:blip>
          <a:stretch>
            <a:fillRect/>
          </a:stretch>
        </p:blipFill>
        <p:spPr>
          <a:xfrm>
            <a:off x="6972076" y="5967908"/>
            <a:ext cx="973994" cy="973994"/>
          </a:xfrm>
          <a:prstGeom prst="rect">
            <a:avLst/>
          </a:prstGeom>
          <a:ln w="12700">
            <a:miter lim="400000"/>
          </a:ln>
        </p:spPr>
      </p:pic>
      <p:pic>
        <p:nvPicPr>
          <p:cNvPr id="9" name="Image" descr="Image"/>
          <p:cNvPicPr>
            <a:picLocks noChangeAspect="1"/>
          </p:cNvPicPr>
          <p:nvPr/>
        </p:nvPicPr>
        <p:blipFill>
          <a:blip r:embed="rId5">
            <a:extLst/>
          </a:blip>
          <a:stretch>
            <a:fillRect/>
          </a:stretch>
        </p:blipFill>
        <p:spPr>
          <a:xfrm>
            <a:off x="7790477" y="6104380"/>
            <a:ext cx="1244338" cy="828050"/>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ransition xmlns:p14="http://schemas.microsoft.com/office/powerpoint/2010/main" spd="med" advClick="1"/>
  <p:txStyles>
    <p:titleStyle>
      <a:lvl1pPr marL="0" marR="0" indent="0" algn="r"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r"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r"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r"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r"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r"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r"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r"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r" defTabSz="914353"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589" marR="0" indent="-228589" algn="r"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864" marR="0" indent="-266687" algn="r"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377" marR="0" indent="-320024" algn="r"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113" marR="0" indent="-355582" algn="r"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291" marR="0" indent="-355582" algn="r"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467" marR="0" indent="-355582" algn="r"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645" marR="0" indent="-355582" algn="r"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5822" marR="0" indent="-355582" algn="r"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000" marR="0" indent="-355583" algn="r" defTabSz="914353"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hel"/>
        </a:defRPr>
      </a:lvl1pPr>
      <a:lvl2pPr marL="0" marR="0" indent="4572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hel"/>
        </a:defRPr>
      </a:lvl2pPr>
      <a:lvl3pPr marL="0" marR="0" indent="9144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hel"/>
        </a:defRPr>
      </a:lvl3pPr>
      <a:lvl4pPr marL="0" marR="0" indent="13716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hel"/>
        </a:defRPr>
      </a:lvl4pPr>
      <a:lvl5pPr marL="0" marR="0" indent="18288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hel"/>
        </a:defRPr>
      </a:lvl5pPr>
      <a:lvl6pPr marL="0" marR="0" indent="22860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hel"/>
        </a:defRPr>
      </a:lvl6pPr>
      <a:lvl7pPr marL="0" marR="0" indent="27432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hel"/>
        </a:defRPr>
      </a:lvl7pPr>
      <a:lvl8pPr marL="0" marR="0" indent="32004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hel"/>
        </a:defRPr>
      </a:lvl8pPr>
      <a:lvl9pPr marL="0" marR="0" indent="3657600" algn="l"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Sahe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4.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5.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6.tif"/><Relationship Id="rId4" Type="http://schemas.openxmlformats.org/officeDocument/2006/relationships/image" Target="../media/image7.tif"/><Relationship Id="rId5" Type="http://schemas.openxmlformats.org/officeDocument/2006/relationships/image" Target="../media/image8.tif"/><Relationship Id="rId6" Type="http://schemas.openxmlformats.org/officeDocument/2006/relationships/image" Target="../media/image9.tif"/><Relationship Id="rId7" Type="http://schemas.openxmlformats.org/officeDocument/2006/relationships/image" Target="../media/image10.tif"/><Relationship Id="rId8" Type="http://schemas.openxmlformats.org/officeDocument/2006/relationships/image" Target="../media/image11.tif"/><Relationship Id="rId9" Type="http://schemas.openxmlformats.org/officeDocument/2006/relationships/image" Target="../media/image1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ctrTitle"/>
          </p:nvPr>
        </p:nvSpPr>
        <p:spPr>
          <a:xfrm>
            <a:off x="1032575" y="1581919"/>
            <a:ext cx="10126850" cy="1678485"/>
          </a:xfrm>
          <a:prstGeom prst="rect">
            <a:avLst/>
          </a:prstGeom>
        </p:spPr>
        <p:txBody>
          <a:bodyPr/>
          <a:lstStyle>
            <a:lvl1pPr rtl="1">
              <a:defRPr sz="3700"/>
            </a:lvl1pPr>
          </a:lstStyle>
          <a:p>
            <a:pPr/>
            <a:r>
              <a:t>نظریه‌ی گراف :)</a:t>
            </a:r>
          </a:p>
        </p:txBody>
      </p:sp>
      <p:sp>
        <p:nvSpPr>
          <p:cNvPr id="151" name="Subtitle 2"/>
          <p:cNvSpPr txBox="1"/>
          <p:nvPr>
            <p:ph type="subTitle" sz="quarter" idx="1"/>
          </p:nvPr>
        </p:nvSpPr>
        <p:spPr>
          <a:xfrm>
            <a:off x="1524000" y="3806518"/>
            <a:ext cx="9144000" cy="1085029"/>
          </a:xfrm>
          <a:prstGeom prst="rect">
            <a:avLst/>
          </a:prstGeom>
        </p:spPr>
        <p:txBody>
          <a:bodyPr/>
          <a:lstStyle>
            <a:lvl1pPr rtl="1">
              <a:defRPr/>
            </a:lvl1pPr>
          </a:lstStyle>
          <a:p>
            <a:pPr/>
            <a:r>
              <a:t>تابستان ۱۴۰۱</a:t>
            </a:r>
          </a:p>
        </p:txBody>
      </p:sp>
      <p:sp>
        <p:nvSpPr>
          <p:cNvPr id="152" name="Text Placeholder 6"/>
          <p:cNvSpPr/>
          <p:nvPr/>
        </p:nvSpPr>
        <p:spPr>
          <a:xfrm>
            <a:off x="838200" y="45342"/>
            <a:ext cx="10515600" cy="68636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859492" rtl="1">
              <a:lnSpc>
                <a:spcPct val="90000"/>
              </a:lnSpc>
              <a:spcBef>
                <a:spcPts val="900"/>
              </a:spcBef>
              <a:defRPr sz="3008">
                <a:solidFill>
                  <a:srgbClr val="2751A1"/>
                </a:solidFill>
                <a:latin typeface="Sahel"/>
                <a:ea typeface="Sahel"/>
                <a:cs typeface="Sahel"/>
                <a:sym typeface="Sahel"/>
              </a:defRPr>
            </a:lvl1pPr>
          </a:lstStyle>
          <a:p>
            <a:pPr/>
            <a:r>
              <a:t>به نام داناترین</a:t>
            </a:r>
          </a:p>
        </p:txBody>
      </p:sp>
      <p:sp>
        <p:nvSpPr>
          <p:cNvPr id="153" name="Text Placeholder 6"/>
          <p:cNvSpPr/>
          <p:nvPr/>
        </p:nvSpPr>
        <p:spPr>
          <a:xfrm>
            <a:off x="838200" y="813630"/>
            <a:ext cx="10515600" cy="68636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786344" rtl="1">
              <a:lnSpc>
                <a:spcPct val="90000"/>
              </a:lnSpc>
              <a:spcBef>
                <a:spcPts val="800"/>
              </a:spcBef>
              <a:defRPr b="1" sz="3010">
                <a:solidFill>
                  <a:srgbClr val="2751A1"/>
                </a:solidFill>
                <a:latin typeface="Sahel"/>
                <a:ea typeface="Sahel"/>
                <a:cs typeface="Sahel"/>
                <a:sym typeface="Sahel"/>
              </a:defRPr>
            </a:lvl1pPr>
          </a:lstStyle>
          <a:p>
            <a:pPr/>
            <a:r>
              <a:t>مدرسه‌ی علوم کامپیوتر شریف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9"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مسیریابی</a:t>
            </a:r>
          </a:p>
        </p:txBody>
      </p:sp>
      <p:pic>
        <p:nvPicPr>
          <p:cNvPr id="360"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361" name="Content Placeholder 2"/>
          <p:cNvSpPr txBox="1"/>
          <p:nvPr>
            <p:ph type="body" sz="half" idx="1"/>
          </p:nvPr>
        </p:nvSpPr>
        <p:spPr>
          <a:xfrm>
            <a:off x="4726359" y="1116819"/>
            <a:ext cx="6627441" cy="4870623"/>
          </a:xfrm>
          <a:prstGeom prst="rect">
            <a:avLst/>
          </a:prstGeom>
        </p:spPr>
        <p:txBody>
          <a:bodyPr/>
          <a:lstStyle/>
          <a:p>
            <a:pPr rtl="1">
              <a:defRPr>
                <a:solidFill>
                  <a:srgbClr val="5F5F5F"/>
                </a:solidFill>
                <a:latin typeface="Sahel"/>
                <a:ea typeface="Sahel"/>
                <a:cs typeface="Sahel"/>
                <a:sym typeface="Sahel"/>
              </a:defRPr>
            </a:pPr>
            <a:r>
              <a:t>حال فرض کنید بخواهیم از تقاطع V به U بهترین </a:t>
            </a:r>
            <a:r>
              <a:rPr>
                <a:solidFill>
                  <a:srgbClr val="A12E34"/>
                </a:solidFill>
              </a:rPr>
              <a:t>مسیر</a:t>
            </a:r>
            <a:r>
              <a:t> را پیدا کنیم.</a:t>
            </a:r>
          </a:p>
          <a:p>
            <a:pPr rtl="1">
              <a:defRPr>
                <a:solidFill>
                  <a:srgbClr val="5F5F5F"/>
                </a:solidFill>
                <a:latin typeface="Sahel"/>
                <a:ea typeface="Sahel"/>
                <a:cs typeface="Sahel"/>
                <a:sym typeface="Sahel"/>
              </a:defRPr>
            </a:pPr>
            <a:r>
              <a:rPr>
                <a:solidFill>
                  <a:srgbClr val="A12E34"/>
                </a:solidFill>
              </a:rPr>
              <a:t>مسیر </a:t>
            </a:r>
            <a:r>
              <a:t>دنباله‌ای از راس‌های غیرتکراری است که هر دو راس متوالی در آن با یال متصل باشند. </a:t>
            </a:r>
          </a:p>
          <a:p>
            <a:pPr rtl="1">
              <a:defRPr>
                <a:solidFill>
                  <a:srgbClr val="5F5F5F"/>
                </a:solidFill>
                <a:latin typeface="Sahel"/>
                <a:ea typeface="Sahel"/>
                <a:cs typeface="Sahel"/>
                <a:sym typeface="Sahel"/>
              </a:defRPr>
            </a:pPr>
            <a:r>
              <a:t>روش اول: مسیری را از U به V پیدا کنیم که </a:t>
            </a:r>
            <a:r>
              <a:rPr>
                <a:solidFill>
                  <a:srgbClr val="A12E34"/>
                </a:solidFill>
              </a:rPr>
              <a:t>کم‌ترین تعداد یال</a:t>
            </a:r>
            <a:r>
              <a:t> را داشته باشد.</a:t>
            </a:r>
          </a:p>
          <a:p>
            <a:pPr rtl="1">
              <a:defRPr>
                <a:solidFill>
                  <a:srgbClr val="5F5F5F"/>
                </a:solidFill>
                <a:latin typeface="Sahel"/>
                <a:ea typeface="Sahel"/>
                <a:cs typeface="Sahel"/>
                <a:sym typeface="Sahel"/>
              </a:defRPr>
            </a:pPr>
            <a:r>
              <a:t>چالش: این روش، مسافت خیابان‌ها را در نظر نمی‌گیرد.</a:t>
            </a:r>
          </a:p>
        </p:txBody>
      </p:sp>
      <p:pic>
        <p:nvPicPr>
          <p:cNvPr id="362" name="Screen Shot 2022-08-21 at 2.23.56 PM.png" descr="Screen Shot 2022-08-21 at 2.23.56 PM.png"/>
          <p:cNvPicPr>
            <a:picLocks noChangeAspect="1"/>
          </p:cNvPicPr>
          <p:nvPr/>
        </p:nvPicPr>
        <p:blipFill>
          <a:blip r:embed="rId3">
            <a:extLst/>
          </a:blip>
          <a:srcRect l="0" t="0" r="36714" b="0"/>
          <a:stretch>
            <a:fillRect/>
          </a:stretch>
        </p:blipFill>
        <p:spPr>
          <a:xfrm>
            <a:off x="264661" y="1178863"/>
            <a:ext cx="4407915" cy="3779673"/>
          </a:xfrm>
          <a:prstGeom prst="rect">
            <a:avLst/>
          </a:prstGeom>
          <a:ln w="12700">
            <a:miter lim="400000"/>
          </a:ln>
        </p:spPr>
      </p:pic>
      <p:grpSp>
        <p:nvGrpSpPr>
          <p:cNvPr id="394" name="Group"/>
          <p:cNvGrpSpPr/>
          <p:nvPr/>
        </p:nvGrpSpPr>
        <p:grpSpPr>
          <a:xfrm>
            <a:off x="419953" y="1302031"/>
            <a:ext cx="4212620" cy="3469600"/>
            <a:chOff x="0" y="0"/>
            <a:chExt cx="4212618" cy="3469598"/>
          </a:xfrm>
        </p:grpSpPr>
        <p:sp>
          <p:nvSpPr>
            <p:cNvPr id="420" name="Connection Line"/>
            <p:cNvSpPr/>
            <p:nvPr/>
          </p:nvSpPr>
          <p:spPr>
            <a:xfrm>
              <a:off x="2798450" y="1423918"/>
              <a:ext cx="516459" cy="100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421" name="Connection Line"/>
            <p:cNvSpPr/>
            <p:nvPr/>
          </p:nvSpPr>
          <p:spPr>
            <a:xfrm>
              <a:off x="3321837" y="1416484"/>
              <a:ext cx="749570" cy="47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422" name="Connection Line"/>
            <p:cNvSpPr/>
            <p:nvPr/>
          </p:nvSpPr>
          <p:spPr>
            <a:xfrm>
              <a:off x="2565012" y="287427"/>
              <a:ext cx="768378" cy="113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423" name="Connection Line"/>
            <p:cNvSpPr/>
            <p:nvPr/>
          </p:nvSpPr>
          <p:spPr>
            <a:xfrm>
              <a:off x="2556056" y="0"/>
              <a:ext cx="994622" cy="28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424" name="Connection Line"/>
            <p:cNvSpPr/>
            <p:nvPr/>
          </p:nvSpPr>
          <p:spPr>
            <a:xfrm>
              <a:off x="833088" y="280681"/>
              <a:ext cx="1718810" cy="126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425" name="Connection Line"/>
            <p:cNvSpPr/>
            <p:nvPr/>
          </p:nvSpPr>
          <p:spPr>
            <a:xfrm>
              <a:off x="3331548" y="846917"/>
              <a:ext cx="458154" cy="578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426" name="Connection Line"/>
            <p:cNvSpPr/>
            <p:nvPr/>
          </p:nvSpPr>
          <p:spPr>
            <a:xfrm>
              <a:off x="3559256" y="12335"/>
              <a:ext cx="222655" cy="8464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427" name="Connection Line"/>
            <p:cNvSpPr/>
            <p:nvPr/>
          </p:nvSpPr>
          <p:spPr>
            <a:xfrm>
              <a:off x="2709049" y="1508642"/>
              <a:ext cx="91935" cy="1387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428" name="Connection Line"/>
            <p:cNvSpPr/>
            <p:nvPr/>
          </p:nvSpPr>
          <p:spPr>
            <a:xfrm>
              <a:off x="1540258" y="1518539"/>
              <a:ext cx="1265797" cy="24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429" name="Connection Line"/>
            <p:cNvSpPr/>
            <p:nvPr/>
          </p:nvSpPr>
          <p:spPr>
            <a:xfrm>
              <a:off x="1533985" y="1537649"/>
              <a:ext cx="181397" cy="1385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430" name="Connection Line"/>
            <p:cNvSpPr/>
            <p:nvPr/>
          </p:nvSpPr>
          <p:spPr>
            <a:xfrm>
              <a:off x="1724002" y="2897266"/>
              <a:ext cx="992184" cy="12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431" name="Connection Line"/>
            <p:cNvSpPr/>
            <p:nvPr/>
          </p:nvSpPr>
          <p:spPr>
            <a:xfrm>
              <a:off x="2717168" y="2837455"/>
              <a:ext cx="1248605" cy="59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432" name="Connection Line"/>
            <p:cNvSpPr/>
            <p:nvPr/>
          </p:nvSpPr>
          <p:spPr>
            <a:xfrm>
              <a:off x="3985821" y="1888721"/>
              <a:ext cx="94879" cy="942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433" name="Connection Line"/>
            <p:cNvSpPr/>
            <p:nvPr/>
          </p:nvSpPr>
          <p:spPr>
            <a:xfrm>
              <a:off x="842114" y="424700"/>
              <a:ext cx="203045" cy="120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434" name="Connection Line"/>
            <p:cNvSpPr/>
            <p:nvPr/>
          </p:nvSpPr>
          <p:spPr>
            <a:xfrm>
              <a:off x="1060891" y="1546809"/>
              <a:ext cx="475935" cy="80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435" name="Connection Line"/>
            <p:cNvSpPr/>
            <p:nvPr/>
          </p:nvSpPr>
          <p:spPr>
            <a:xfrm>
              <a:off x="1043646" y="1642688"/>
              <a:ext cx="104924" cy="835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436" name="Connection Line"/>
            <p:cNvSpPr/>
            <p:nvPr/>
          </p:nvSpPr>
          <p:spPr>
            <a:xfrm>
              <a:off x="1154786" y="2475814"/>
              <a:ext cx="549812" cy="429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437" name="Connection Line"/>
            <p:cNvSpPr/>
            <p:nvPr/>
          </p:nvSpPr>
          <p:spPr>
            <a:xfrm>
              <a:off x="1265690" y="2911401"/>
              <a:ext cx="441217" cy="546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438" name="Connection Line"/>
            <p:cNvSpPr/>
            <p:nvPr/>
          </p:nvSpPr>
          <p:spPr>
            <a:xfrm>
              <a:off x="627454" y="3010114"/>
              <a:ext cx="625371" cy="459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439" name="Connection Line"/>
            <p:cNvSpPr/>
            <p:nvPr/>
          </p:nvSpPr>
          <p:spPr>
            <a:xfrm>
              <a:off x="607970" y="2476797"/>
              <a:ext cx="524613" cy="507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440" name="Connection Line"/>
            <p:cNvSpPr/>
            <p:nvPr/>
          </p:nvSpPr>
          <p:spPr>
            <a:xfrm>
              <a:off x="61835" y="2990701"/>
              <a:ext cx="546357" cy="8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441" name="Connection Line"/>
            <p:cNvSpPr/>
            <p:nvPr/>
          </p:nvSpPr>
          <p:spPr>
            <a:xfrm>
              <a:off x="61930" y="1395345"/>
              <a:ext cx="18662" cy="1601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442" name="Connection Line"/>
            <p:cNvSpPr/>
            <p:nvPr/>
          </p:nvSpPr>
          <p:spPr>
            <a:xfrm>
              <a:off x="69987" y="1416014"/>
              <a:ext cx="955407" cy="210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443" name="Connection Line"/>
            <p:cNvSpPr/>
            <p:nvPr/>
          </p:nvSpPr>
          <p:spPr>
            <a:xfrm>
              <a:off x="0" y="651248"/>
              <a:ext cx="81305" cy="771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444" name="Connection Line"/>
            <p:cNvSpPr/>
            <p:nvPr/>
          </p:nvSpPr>
          <p:spPr>
            <a:xfrm>
              <a:off x="3991" y="398538"/>
              <a:ext cx="845134" cy="259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445" name="Connection Line"/>
            <p:cNvSpPr/>
            <p:nvPr/>
          </p:nvSpPr>
          <p:spPr>
            <a:xfrm>
              <a:off x="3785815" y="868105"/>
              <a:ext cx="417256" cy="45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446" name="Connection Line"/>
            <p:cNvSpPr/>
            <p:nvPr/>
          </p:nvSpPr>
          <p:spPr>
            <a:xfrm>
              <a:off x="4061178" y="1306103"/>
              <a:ext cx="151441" cy="595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447" name="Connection Line"/>
            <p:cNvSpPr/>
            <p:nvPr/>
          </p:nvSpPr>
          <p:spPr>
            <a:xfrm>
              <a:off x="1043646" y="1642688"/>
              <a:ext cx="104924" cy="835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chemeClr val="accent6">
                  <a:lumOff val="-9568"/>
                </a:schemeClr>
              </a:solidFill>
              <a:prstDash val="solid"/>
              <a:miter lim="400000"/>
            </a:ln>
            <a:effectLst/>
          </p:spPr>
          <p:txBody>
            <a:bodyPr/>
            <a:lstStyle/>
            <a:p>
              <a:pPr/>
            </a:p>
          </p:txBody>
        </p:sp>
        <p:sp>
          <p:nvSpPr>
            <p:cNvPr id="448" name="Connection Line"/>
            <p:cNvSpPr/>
            <p:nvPr/>
          </p:nvSpPr>
          <p:spPr>
            <a:xfrm>
              <a:off x="1149810" y="2475814"/>
              <a:ext cx="549812" cy="429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38100" cap="flat">
              <a:solidFill>
                <a:schemeClr val="accent6">
                  <a:lumOff val="-9568"/>
                </a:schemeClr>
              </a:solidFill>
              <a:prstDash val="solid"/>
              <a:miter lim="400000"/>
            </a:ln>
            <a:effectLst/>
          </p:spPr>
          <p:txBody>
            <a:bodyPr/>
            <a:lstStyle/>
            <a:p>
              <a:pPr/>
            </a:p>
          </p:txBody>
        </p:sp>
        <p:sp>
          <p:nvSpPr>
            <p:cNvPr id="449" name="Connection Line"/>
            <p:cNvSpPr/>
            <p:nvPr/>
          </p:nvSpPr>
          <p:spPr>
            <a:xfrm>
              <a:off x="1721694" y="2890702"/>
              <a:ext cx="992184" cy="12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chemeClr val="accent6">
                  <a:lumOff val="-9568"/>
                </a:schemeClr>
              </a:solidFill>
              <a:prstDash val="solid"/>
              <a:miter lim="400000"/>
            </a:ln>
            <a:effectLst/>
          </p:spPr>
          <p:txBody>
            <a:bodyPr/>
            <a:lstStyle/>
            <a:p>
              <a:pPr/>
            </a:p>
          </p:txBody>
        </p:sp>
        <p:sp>
          <p:nvSpPr>
            <p:cNvPr id="450" name="Connection Line"/>
            <p:cNvSpPr/>
            <p:nvPr/>
          </p:nvSpPr>
          <p:spPr>
            <a:xfrm>
              <a:off x="2714861" y="2830890"/>
              <a:ext cx="1248605" cy="590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chemeClr val="accent6">
                  <a:lumOff val="-9568"/>
                </a:schemeClr>
              </a:solidFill>
              <a:prstDash val="solid"/>
              <a:miter lim="400000"/>
            </a:ln>
            <a:effectLst/>
          </p:spPr>
          <p:txBody>
            <a:bodyPr/>
            <a:lstStyle/>
            <a:p>
              <a:pPr/>
            </a:p>
          </p:txBody>
        </p:sp>
      </p:grpSp>
      <p:grpSp>
        <p:nvGrpSpPr>
          <p:cNvPr id="417" name="Group"/>
          <p:cNvGrpSpPr/>
          <p:nvPr/>
        </p:nvGrpSpPr>
        <p:grpSpPr>
          <a:xfrm>
            <a:off x="327006" y="1217363"/>
            <a:ext cx="4364778" cy="3633141"/>
            <a:chOff x="0" y="0"/>
            <a:chExt cx="4364776" cy="3633139"/>
          </a:xfrm>
        </p:grpSpPr>
        <p:sp>
          <p:nvSpPr>
            <p:cNvPr id="395" name="Circle"/>
            <p:cNvSpPr/>
            <p:nvPr/>
          </p:nvSpPr>
          <p:spPr>
            <a:xfrm>
              <a:off x="4083106" y="188678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96" name="Circle"/>
            <p:cNvSpPr/>
            <p:nvPr/>
          </p:nvSpPr>
          <p:spPr>
            <a:xfrm>
              <a:off x="3324576" y="14169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97" name="Circle"/>
            <p:cNvSpPr/>
            <p:nvPr/>
          </p:nvSpPr>
          <p:spPr>
            <a:xfrm>
              <a:off x="2559467" y="286111"/>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98" name="Circle"/>
            <p:cNvSpPr/>
            <p:nvPr/>
          </p:nvSpPr>
          <p:spPr>
            <a:xfrm>
              <a:off x="853805" y="40715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99" name="Circle"/>
            <p:cNvSpPr/>
            <p:nvPr/>
          </p:nvSpPr>
          <p:spPr>
            <a:xfrm>
              <a:off x="3560855" y="0"/>
              <a:ext cx="178580" cy="177800"/>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00" name="Circle"/>
            <p:cNvSpPr/>
            <p:nvPr/>
          </p:nvSpPr>
          <p:spPr>
            <a:xfrm>
              <a:off x="3789127" y="85092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01" name="Circle"/>
            <p:cNvSpPr/>
            <p:nvPr/>
          </p:nvSpPr>
          <p:spPr>
            <a:xfrm>
              <a:off x="0" y="642428"/>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02" name="Circle"/>
            <p:cNvSpPr/>
            <p:nvPr/>
          </p:nvSpPr>
          <p:spPr>
            <a:xfrm>
              <a:off x="4186197" y="1311015"/>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03" name="Circle"/>
            <p:cNvSpPr/>
            <p:nvPr/>
          </p:nvSpPr>
          <p:spPr>
            <a:xfrm>
              <a:off x="1705283"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04" name="Circle"/>
            <p:cNvSpPr/>
            <p:nvPr/>
          </p:nvSpPr>
          <p:spPr>
            <a:xfrm>
              <a:off x="2712624"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05" name="Circle"/>
            <p:cNvSpPr/>
            <p:nvPr/>
          </p:nvSpPr>
          <p:spPr>
            <a:xfrm>
              <a:off x="3985705" y="2822143"/>
              <a:ext cx="178580" cy="177801"/>
            </a:xfrm>
            <a:prstGeom prst="ellipse">
              <a:avLst/>
            </a:prstGeom>
            <a:solidFill>
              <a:srgbClr val="0E3E8A"/>
            </a:solidFill>
            <a:ln w="12700" cap="flat">
              <a:noFill/>
              <a:miter lim="400000"/>
            </a:ln>
            <a:effectLst/>
          </p:spPr>
          <p:txBody>
            <a:bodyPr wrap="square" lIns="45719" tIns="45719" rIns="45719" bIns="45719" numCol="1" anchor="ctr">
              <a:noAutofit/>
            </a:bodyPr>
            <a:lstStyle/>
            <a:p>
              <a:pPr/>
            </a:p>
          </p:txBody>
        </p:sp>
        <p:sp>
          <p:nvSpPr>
            <p:cNvPr id="406" name="Circle"/>
            <p:cNvSpPr/>
            <p:nvPr/>
          </p:nvSpPr>
          <p:spPr>
            <a:xfrm>
              <a:off x="2800658"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07" name="Circle"/>
            <p:cNvSpPr/>
            <p:nvPr/>
          </p:nvSpPr>
          <p:spPr>
            <a:xfrm>
              <a:off x="1541121"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08" name="Circle"/>
            <p:cNvSpPr/>
            <p:nvPr/>
          </p:nvSpPr>
          <p:spPr>
            <a:xfrm>
              <a:off x="1040878" y="1617627"/>
              <a:ext cx="178580" cy="177801"/>
            </a:xfrm>
            <a:prstGeom prst="ellipse">
              <a:avLst/>
            </a:prstGeom>
            <a:solidFill>
              <a:srgbClr val="0E3E8A"/>
            </a:solidFill>
            <a:ln w="12700" cap="flat">
              <a:noFill/>
              <a:miter lim="400000"/>
            </a:ln>
            <a:effectLst/>
          </p:spPr>
          <p:txBody>
            <a:bodyPr wrap="square" lIns="45719" tIns="45719" rIns="45719" bIns="45719" numCol="1" anchor="ctr">
              <a:noAutofit/>
            </a:bodyPr>
            <a:lstStyle/>
            <a:p>
              <a:pPr/>
            </a:p>
          </p:txBody>
        </p:sp>
        <p:sp>
          <p:nvSpPr>
            <p:cNvPr id="409" name="Circle"/>
            <p:cNvSpPr/>
            <p:nvPr/>
          </p:nvSpPr>
          <p:spPr>
            <a:xfrm>
              <a:off x="61498" y="13915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10" name="Circle"/>
            <p:cNvSpPr/>
            <p:nvPr/>
          </p:nvSpPr>
          <p:spPr>
            <a:xfrm>
              <a:off x="61498"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11" name="Circle"/>
            <p:cNvSpPr/>
            <p:nvPr/>
          </p:nvSpPr>
          <p:spPr>
            <a:xfrm>
              <a:off x="1150920" y="247595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12" name="Circle"/>
            <p:cNvSpPr/>
            <p:nvPr/>
          </p:nvSpPr>
          <p:spPr>
            <a:xfrm>
              <a:off x="625494"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13" name="Circle"/>
            <p:cNvSpPr/>
            <p:nvPr/>
          </p:nvSpPr>
          <p:spPr>
            <a:xfrm>
              <a:off x="1260963" y="34553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14" name="Circle"/>
            <p:cNvSpPr/>
            <p:nvPr/>
          </p:nvSpPr>
          <p:spPr>
            <a:xfrm>
              <a:off x="1706804" y="2905745"/>
              <a:ext cx="178580" cy="177801"/>
            </a:xfrm>
            <a:prstGeom prst="ellipse">
              <a:avLst/>
            </a:prstGeom>
            <a:solidFill>
              <a:schemeClr val="accent6">
                <a:lumOff val="-9568"/>
              </a:schemeClr>
            </a:solidFill>
            <a:ln w="12700" cap="flat">
              <a:noFill/>
              <a:miter lim="400000"/>
            </a:ln>
            <a:effectLst/>
          </p:spPr>
          <p:txBody>
            <a:bodyPr wrap="square" lIns="45719" tIns="45719" rIns="45719" bIns="45719" numCol="1" anchor="ctr">
              <a:noAutofit/>
            </a:bodyPr>
            <a:lstStyle/>
            <a:p>
              <a:pPr/>
            </a:p>
          </p:txBody>
        </p:sp>
        <p:sp>
          <p:nvSpPr>
            <p:cNvPr id="415" name="Circle"/>
            <p:cNvSpPr/>
            <p:nvPr/>
          </p:nvSpPr>
          <p:spPr>
            <a:xfrm>
              <a:off x="2714146" y="2905745"/>
              <a:ext cx="178580" cy="177801"/>
            </a:xfrm>
            <a:prstGeom prst="ellipse">
              <a:avLst/>
            </a:prstGeom>
            <a:solidFill>
              <a:schemeClr val="accent6">
                <a:lumOff val="-9568"/>
              </a:schemeClr>
            </a:solidFill>
            <a:ln w="12700" cap="flat">
              <a:noFill/>
              <a:miter lim="400000"/>
            </a:ln>
            <a:effectLst/>
          </p:spPr>
          <p:txBody>
            <a:bodyPr wrap="square" lIns="45719" tIns="45719" rIns="45719" bIns="45719" numCol="1" anchor="ctr">
              <a:noAutofit/>
            </a:bodyPr>
            <a:lstStyle/>
            <a:p>
              <a:pPr/>
            </a:p>
          </p:txBody>
        </p:sp>
        <p:sp>
          <p:nvSpPr>
            <p:cNvPr id="416" name="Circle"/>
            <p:cNvSpPr/>
            <p:nvPr/>
          </p:nvSpPr>
          <p:spPr>
            <a:xfrm>
              <a:off x="1152442" y="2477481"/>
              <a:ext cx="178580" cy="177801"/>
            </a:xfrm>
            <a:prstGeom prst="ellipse">
              <a:avLst/>
            </a:prstGeom>
            <a:solidFill>
              <a:schemeClr val="accent6">
                <a:lumOff val="-9568"/>
              </a:schemeClr>
            </a:solidFill>
            <a:ln w="12700" cap="flat">
              <a:noFill/>
              <a:miter lim="400000"/>
            </a:ln>
            <a:effectLst/>
          </p:spPr>
          <p:txBody>
            <a:bodyPr wrap="square" lIns="45719" tIns="45719" rIns="45719" bIns="45719" numCol="1" anchor="ctr">
              <a:noAutofit/>
            </a:bodyPr>
            <a:lstStyle/>
            <a:p>
              <a:pPr/>
            </a:p>
          </p:txBody>
        </p:sp>
      </p:grpSp>
      <p:sp>
        <p:nvSpPr>
          <p:cNvPr id="418" name="V"/>
          <p:cNvSpPr txBox="1"/>
          <p:nvPr/>
        </p:nvSpPr>
        <p:spPr>
          <a:xfrm>
            <a:off x="4314322" y="4022544"/>
            <a:ext cx="190610" cy="2483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V</a:t>
            </a:r>
          </a:p>
        </p:txBody>
      </p:sp>
      <p:sp>
        <p:nvSpPr>
          <p:cNvPr id="419" name="U"/>
          <p:cNvSpPr txBox="1"/>
          <p:nvPr/>
        </p:nvSpPr>
        <p:spPr>
          <a:xfrm>
            <a:off x="1365984" y="2816126"/>
            <a:ext cx="201921"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U</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6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361">
                                            <p:txEl>
                                              <p:pRg st="1" end="1"/>
                                            </p:txEl>
                                          </p:spTgt>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1" fill="hold">
                                  <p:stCondLst>
                                    <p:cond delay="0"/>
                                  </p:stCondLst>
                                  <p:iterate type="el" backwards="0">
                                    <p:tmAbs val="0"/>
                                  </p:iterate>
                                  <p:childTnLst>
                                    <p:set>
                                      <p:cBhvr>
                                        <p:cTn id="14" fill="hold"/>
                                        <p:tgtEl>
                                          <p:spTgt spid="3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1" fill="hold">
                                  <p:stCondLst>
                                    <p:cond delay="0"/>
                                  </p:stCondLst>
                                  <p:iterate type="el" backwards="0">
                                    <p:tmAbs val="0"/>
                                  </p:iterate>
                                  <p:childTnLst>
                                    <p:set>
                                      <p:cBhvr>
                                        <p:cTn id="18" fill="hold"/>
                                        <p:tgtEl>
                                          <p:spTgt spid="36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1"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گراف وزن‌دار</a:t>
            </a:r>
          </a:p>
        </p:txBody>
      </p:sp>
      <p:pic>
        <p:nvPicPr>
          <p:cNvPr id="453"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454" name="Content Placeholder 2"/>
          <p:cNvSpPr txBox="1"/>
          <p:nvPr>
            <p:ph type="body" sz="half" idx="1"/>
          </p:nvPr>
        </p:nvSpPr>
        <p:spPr>
          <a:xfrm>
            <a:off x="4726359" y="1116819"/>
            <a:ext cx="6627441" cy="4870623"/>
          </a:xfrm>
          <a:prstGeom prst="rect">
            <a:avLst/>
          </a:prstGeom>
        </p:spPr>
        <p:txBody>
          <a:bodyPr/>
          <a:lstStyle/>
          <a:p>
            <a:pPr rtl="1">
              <a:defRPr>
                <a:solidFill>
                  <a:srgbClr val="5F5F5F"/>
                </a:solidFill>
                <a:latin typeface="Sahel"/>
                <a:ea typeface="Sahel"/>
                <a:cs typeface="Sahel"/>
                <a:sym typeface="Sahel"/>
              </a:defRPr>
            </a:pPr>
            <a:r>
              <a:t>ایده‌ی دوم: مدت‌زمان تقریبی پیمودن هر خیابان (بر حسب دقیقه) را به عنوان </a:t>
            </a:r>
            <a:r>
              <a:rPr>
                <a:solidFill>
                  <a:srgbClr val="A12E34"/>
                </a:solidFill>
              </a:rPr>
              <a:t>وزن یال</a:t>
            </a:r>
            <a:r>
              <a:t> متناظر در نظر بگیریم.</a:t>
            </a:r>
          </a:p>
          <a:p>
            <a:pPr rtl="1">
              <a:defRPr>
                <a:solidFill>
                  <a:srgbClr val="5F5F5F"/>
                </a:solidFill>
                <a:latin typeface="Sahel"/>
                <a:ea typeface="Sahel"/>
                <a:cs typeface="Sahel"/>
                <a:sym typeface="Sahel"/>
              </a:defRPr>
            </a:pPr>
            <a:r>
              <a:t>در این صورت می‌توانیم به دنبال مسیری بگردیم که</a:t>
            </a:r>
            <a:r>
              <a:rPr>
                <a:solidFill>
                  <a:srgbClr val="A12E34"/>
                </a:solidFill>
              </a:rPr>
              <a:t> مجموع وزن یال‌هایش کمینه</a:t>
            </a:r>
            <a:r>
              <a:t> باشد. </a:t>
            </a:r>
          </a:p>
        </p:txBody>
      </p:sp>
      <p:pic>
        <p:nvPicPr>
          <p:cNvPr id="455" name="Screen Shot 2022-08-21 at 2.23.56 PM.png" descr="Screen Shot 2022-08-21 at 2.23.56 PM.png"/>
          <p:cNvPicPr>
            <a:picLocks noChangeAspect="1"/>
          </p:cNvPicPr>
          <p:nvPr/>
        </p:nvPicPr>
        <p:blipFill>
          <a:blip r:embed="rId3">
            <a:extLst/>
          </a:blip>
          <a:srcRect l="0" t="0" r="36714" b="0"/>
          <a:stretch>
            <a:fillRect/>
          </a:stretch>
        </p:blipFill>
        <p:spPr>
          <a:xfrm>
            <a:off x="264661" y="1178863"/>
            <a:ext cx="4407915" cy="3779673"/>
          </a:xfrm>
          <a:prstGeom prst="rect">
            <a:avLst/>
          </a:prstGeom>
          <a:ln w="12700">
            <a:miter lim="400000"/>
          </a:ln>
        </p:spPr>
      </p:pic>
      <p:grpSp>
        <p:nvGrpSpPr>
          <p:cNvPr id="483" name="Group"/>
          <p:cNvGrpSpPr/>
          <p:nvPr/>
        </p:nvGrpSpPr>
        <p:grpSpPr>
          <a:xfrm>
            <a:off x="419953" y="1302031"/>
            <a:ext cx="4212620" cy="3469600"/>
            <a:chOff x="0" y="0"/>
            <a:chExt cx="4212618" cy="3469598"/>
          </a:xfrm>
        </p:grpSpPr>
        <p:sp>
          <p:nvSpPr>
            <p:cNvPr id="533" name="Connection Line"/>
            <p:cNvSpPr/>
            <p:nvPr/>
          </p:nvSpPr>
          <p:spPr>
            <a:xfrm>
              <a:off x="2798450" y="1423918"/>
              <a:ext cx="516459" cy="100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534" name="Connection Line"/>
            <p:cNvSpPr/>
            <p:nvPr/>
          </p:nvSpPr>
          <p:spPr>
            <a:xfrm>
              <a:off x="3321837" y="1416484"/>
              <a:ext cx="749570" cy="47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535" name="Connection Line"/>
            <p:cNvSpPr/>
            <p:nvPr/>
          </p:nvSpPr>
          <p:spPr>
            <a:xfrm>
              <a:off x="2565012" y="287427"/>
              <a:ext cx="768378" cy="113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536" name="Connection Line"/>
            <p:cNvSpPr/>
            <p:nvPr/>
          </p:nvSpPr>
          <p:spPr>
            <a:xfrm>
              <a:off x="2556056" y="0"/>
              <a:ext cx="994622" cy="28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537" name="Connection Line"/>
            <p:cNvSpPr/>
            <p:nvPr/>
          </p:nvSpPr>
          <p:spPr>
            <a:xfrm>
              <a:off x="833088" y="280681"/>
              <a:ext cx="1718810" cy="126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538" name="Connection Line"/>
            <p:cNvSpPr/>
            <p:nvPr/>
          </p:nvSpPr>
          <p:spPr>
            <a:xfrm>
              <a:off x="3331548" y="846917"/>
              <a:ext cx="458154" cy="578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539" name="Connection Line"/>
            <p:cNvSpPr/>
            <p:nvPr/>
          </p:nvSpPr>
          <p:spPr>
            <a:xfrm>
              <a:off x="3559256" y="12335"/>
              <a:ext cx="222655" cy="8464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540" name="Connection Line"/>
            <p:cNvSpPr/>
            <p:nvPr/>
          </p:nvSpPr>
          <p:spPr>
            <a:xfrm>
              <a:off x="2709049" y="1508642"/>
              <a:ext cx="91935" cy="1387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541" name="Connection Line"/>
            <p:cNvSpPr/>
            <p:nvPr/>
          </p:nvSpPr>
          <p:spPr>
            <a:xfrm>
              <a:off x="1540258" y="1518539"/>
              <a:ext cx="1265797" cy="24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542" name="Connection Line"/>
            <p:cNvSpPr/>
            <p:nvPr/>
          </p:nvSpPr>
          <p:spPr>
            <a:xfrm>
              <a:off x="1533985" y="1537649"/>
              <a:ext cx="181397" cy="1385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543" name="Connection Line"/>
            <p:cNvSpPr/>
            <p:nvPr/>
          </p:nvSpPr>
          <p:spPr>
            <a:xfrm>
              <a:off x="1724002" y="2897266"/>
              <a:ext cx="992184" cy="12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544" name="Connection Line"/>
            <p:cNvSpPr/>
            <p:nvPr/>
          </p:nvSpPr>
          <p:spPr>
            <a:xfrm>
              <a:off x="2717168" y="2837455"/>
              <a:ext cx="1248605" cy="59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545" name="Connection Line"/>
            <p:cNvSpPr/>
            <p:nvPr/>
          </p:nvSpPr>
          <p:spPr>
            <a:xfrm>
              <a:off x="3985821" y="1888721"/>
              <a:ext cx="94879" cy="942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546" name="Connection Line"/>
            <p:cNvSpPr/>
            <p:nvPr/>
          </p:nvSpPr>
          <p:spPr>
            <a:xfrm>
              <a:off x="842114" y="424700"/>
              <a:ext cx="203045" cy="120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547" name="Connection Line"/>
            <p:cNvSpPr/>
            <p:nvPr/>
          </p:nvSpPr>
          <p:spPr>
            <a:xfrm>
              <a:off x="1043646" y="1642688"/>
              <a:ext cx="104924" cy="835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548" name="Connection Line"/>
            <p:cNvSpPr/>
            <p:nvPr/>
          </p:nvSpPr>
          <p:spPr>
            <a:xfrm>
              <a:off x="1154786" y="2475814"/>
              <a:ext cx="549812" cy="429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549" name="Connection Line"/>
            <p:cNvSpPr/>
            <p:nvPr/>
          </p:nvSpPr>
          <p:spPr>
            <a:xfrm>
              <a:off x="1265690" y="2911401"/>
              <a:ext cx="441217" cy="546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550" name="Connection Line"/>
            <p:cNvSpPr/>
            <p:nvPr/>
          </p:nvSpPr>
          <p:spPr>
            <a:xfrm>
              <a:off x="627454" y="3010114"/>
              <a:ext cx="625371" cy="459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551" name="Connection Line"/>
            <p:cNvSpPr/>
            <p:nvPr/>
          </p:nvSpPr>
          <p:spPr>
            <a:xfrm>
              <a:off x="607970" y="2476797"/>
              <a:ext cx="524613" cy="507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552" name="Connection Line"/>
            <p:cNvSpPr/>
            <p:nvPr/>
          </p:nvSpPr>
          <p:spPr>
            <a:xfrm>
              <a:off x="61835" y="2990701"/>
              <a:ext cx="546357" cy="8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553" name="Connection Line"/>
            <p:cNvSpPr/>
            <p:nvPr/>
          </p:nvSpPr>
          <p:spPr>
            <a:xfrm>
              <a:off x="61930" y="1395345"/>
              <a:ext cx="18662" cy="1601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554" name="Connection Line"/>
            <p:cNvSpPr/>
            <p:nvPr/>
          </p:nvSpPr>
          <p:spPr>
            <a:xfrm>
              <a:off x="69987" y="1416014"/>
              <a:ext cx="955407" cy="210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555" name="Connection Line"/>
            <p:cNvSpPr/>
            <p:nvPr/>
          </p:nvSpPr>
          <p:spPr>
            <a:xfrm>
              <a:off x="0" y="651248"/>
              <a:ext cx="81305" cy="771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556" name="Connection Line"/>
            <p:cNvSpPr/>
            <p:nvPr/>
          </p:nvSpPr>
          <p:spPr>
            <a:xfrm>
              <a:off x="3991" y="398538"/>
              <a:ext cx="845134" cy="259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557" name="Connection Line"/>
            <p:cNvSpPr/>
            <p:nvPr/>
          </p:nvSpPr>
          <p:spPr>
            <a:xfrm>
              <a:off x="3785815" y="868105"/>
              <a:ext cx="417256" cy="45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558" name="Connection Line"/>
            <p:cNvSpPr/>
            <p:nvPr/>
          </p:nvSpPr>
          <p:spPr>
            <a:xfrm>
              <a:off x="4061178" y="1306103"/>
              <a:ext cx="151441" cy="595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559" name="Connection Line"/>
            <p:cNvSpPr/>
            <p:nvPr/>
          </p:nvSpPr>
          <p:spPr>
            <a:xfrm>
              <a:off x="1060891" y="1546809"/>
              <a:ext cx="475935" cy="80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grpSp>
      <p:grpSp>
        <p:nvGrpSpPr>
          <p:cNvPr id="503" name="Group"/>
          <p:cNvGrpSpPr/>
          <p:nvPr/>
        </p:nvGrpSpPr>
        <p:grpSpPr>
          <a:xfrm>
            <a:off x="327006" y="1217363"/>
            <a:ext cx="4364778" cy="3633141"/>
            <a:chOff x="0" y="0"/>
            <a:chExt cx="4364776" cy="3633139"/>
          </a:xfrm>
        </p:grpSpPr>
        <p:sp>
          <p:nvSpPr>
            <p:cNvPr id="484" name="Circle"/>
            <p:cNvSpPr/>
            <p:nvPr/>
          </p:nvSpPr>
          <p:spPr>
            <a:xfrm>
              <a:off x="4083106" y="188678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85" name="Circle"/>
            <p:cNvSpPr/>
            <p:nvPr/>
          </p:nvSpPr>
          <p:spPr>
            <a:xfrm>
              <a:off x="3324576" y="14169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86" name="Circle"/>
            <p:cNvSpPr/>
            <p:nvPr/>
          </p:nvSpPr>
          <p:spPr>
            <a:xfrm>
              <a:off x="2559467" y="286111"/>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87" name="Circle"/>
            <p:cNvSpPr/>
            <p:nvPr/>
          </p:nvSpPr>
          <p:spPr>
            <a:xfrm>
              <a:off x="853805" y="40715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88" name="Circle"/>
            <p:cNvSpPr/>
            <p:nvPr/>
          </p:nvSpPr>
          <p:spPr>
            <a:xfrm>
              <a:off x="3560855" y="0"/>
              <a:ext cx="178580" cy="177800"/>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89" name="Circle"/>
            <p:cNvSpPr/>
            <p:nvPr/>
          </p:nvSpPr>
          <p:spPr>
            <a:xfrm>
              <a:off x="3789127" y="85092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90" name="Circle"/>
            <p:cNvSpPr/>
            <p:nvPr/>
          </p:nvSpPr>
          <p:spPr>
            <a:xfrm>
              <a:off x="0" y="642428"/>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91" name="Circle"/>
            <p:cNvSpPr/>
            <p:nvPr/>
          </p:nvSpPr>
          <p:spPr>
            <a:xfrm>
              <a:off x="4186197" y="1311015"/>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92" name="Circle"/>
            <p:cNvSpPr/>
            <p:nvPr/>
          </p:nvSpPr>
          <p:spPr>
            <a:xfrm>
              <a:off x="1705283"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93" name="Circle"/>
            <p:cNvSpPr/>
            <p:nvPr/>
          </p:nvSpPr>
          <p:spPr>
            <a:xfrm>
              <a:off x="2712624"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94" name="Circle"/>
            <p:cNvSpPr/>
            <p:nvPr/>
          </p:nvSpPr>
          <p:spPr>
            <a:xfrm>
              <a:off x="3985705" y="2822143"/>
              <a:ext cx="178580" cy="177801"/>
            </a:xfrm>
            <a:prstGeom prst="ellipse">
              <a:avLst/>
            </a:prstGeom>
            <a:solidFill>
              <a:srgbClr val="0E3E8A"/>
            </a:solidFill>
            <a:ln w="12700" cap="flat">
              <a:noFill/>
              <a:miter lim="400000"/>
            </a:ln>
            <a:effectLst/>
          </p:spPr>
          <p:txBody>
            <a:bodyPr wrap="square" lIns="45719" tIns="45719" rIns="45719" bIns="45719" numCol="1" anchor="ctr">
              <a:noAutofit/>
            </a:bodyPr>
            <a:lstStyle/>
            <a:p>
              <a:pPr/>
            </a:p>
          </p:txBody>
        </p:sp>
        <p:sp>
          <p:nvSpPr>
            <p:cNvPr id="495" name="Circle"/>
            <p:cNvSpPr/>
            <p:nvPr/>
          </p:nvSpPr>
          <p:spPr>
            <a:xfrm>
              <a:off x="2800658"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96" name="Circle"/>
            <p:cNvSpPr/>
            <p:nvPr/>
          </p:nvSpPr>
          <p:spPr>
            <a:xfrm>
              <a:off x="1541121"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97" name="Circle"/>
            <p:cNvSpPr/>
            <p:nvPr/>
          </p:nvSpPr>
          <p:spPr>
            <a:xfrm>
              <a:off x="1040878" y="1617627"/>
              <a:ext cx="178580" cy="177801"/>
            </a:xfrm>
            <a:prstGeom prst="ellipse">
              <a:avLst/>
            </a:prstGeom>
            <a:solidFill>
              <a:srgbClr val="0E3E8A"/>
            </a:solidFill>
            <a:ln w="12700" cap="flat">
              <a:noFill/>
              <a:miter lim="400000"/>
            </a:ln>
            <a:effectLst/>
          </p:spPr>
          <p:txBody>
            <a:bodyPr wrap="square" lIns="45719" tIns="45719" rIns="45719" bIns="45719" numCol="1" anchor="ctr">
              <a:noAutofit/>
            </a:bodyPr>
            <a:lstStyle/>
            <a:p>
              <a:pPr/>
            </a:p>
          </p:txBody>
        </p:sp>
        <p:sp>
          <p:nvSpPr>
            <p:cNvPr id="498" name="Circle"/>
            <p:cNvSpPr/>
            <p:nvPr/>
          </p:nvSpPr>
          <p:spPr>
            <a:xfrm>
              <a:off x="61498" y="13915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499" name="Circle"/>
            <p:cNvSpPr/>
            <p:nvPr/>
          </p:nvSpPr>
          <p:spPr>
            <a:xfrm>
              <a:off x="61498"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500" name="Circle"/>
            <p:cNvSpPr/>
            <p:nvPr/>
          </p:nvSpPr>
          <p:spPr>
            <a:xfrm>
              <a:off x="1150920" y="247595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501" name="Circle"/>
            <p:cNvSpPr/>
            <p:nvPr/>
          </p:nvSpPr>
          <p:spPr>
            <a:xfrm>
              <a:off x="625494"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502" name="Circle"/>
            <p:cNvSpPr/>
            <p:nvPr/>
          </p:nvSpPr>
          <p:spPr>
            <a:xfrm>
              <a:off x="1260963" y="34553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grpSp>
      <p:sp>
        <p:nvSpPr>
          <p:cNvPr id="504" name="V"/>
          <p:cNvSpPr txBox="1"/>
          <p:nvPr/>
        </p:nvSpPr>
        <p:spPr>
          <a:xfrm>
            <a:off x="4314322" y="4022544"/>
            <a:ext cx="190610" cy="2483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V</a:t>
            </a:r>
          </a:p>
        </p:txBody>
      </p:sp>
      <p:sp>
        <p:nvSpPr>
          <p:cNvPr id="505" name="U"/>
          <p:cNvSpPr txBox="1"/>
          <p:nvPr/>
        </p:nvSpPr>
        <p:spPr>
          <a:xfrm>
            <a:off x="1365984" y="2816126"/>
            <a:ext cx="201921"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U</a:t>
            </a:r>
          </a:p>
        </p:txBody>
      </p:sp>
      <p:sp>
        <p:nvSpPr>
          <p:cNvPr id="506" name="۷"/>
          <p:cNvSpPr txBox="1"/>
          <p:nvPr/>
        </p:nvSpPr>
        <p:spPr>
          <a:xfrm>
            <a:off x="1357724" y="219014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۷</a:t>
            </a:r>
          </a:p>
        </p:txBody>
      </p:sp>
      <p:sp>
        <p:nvSpPr>
          <p:cNvPr id="507" name="۱"/>
          <p:cNvSpPr txBox="1"/>
          <p:nvPr/>
        </p:nvSpPr>
        <p:spPr>
          <a:xfrm>
            <a:off x="1585121" y="259795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508" name="۲"/>
          <p:cNvSpPr txBox="1"/>
          <p:nvPr/>
        </p:nvSpPr>
        <p:spPr>
          <a:xfrm>
            <a:off x="2417042" y="255960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509" name="۱"/>
          <p:cNvSpPr txBox="1"/>
          <p:nvPr/>
        </p:nvSpPr>
        <p:spPr>
          <a:xfrm>
            <a:off x="3307061" y="251090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510" name="۲"/>
          <p:cNvSpPr txBox="1"/>
          <p:nvPr/>
        </p:nvSpPr>
        <p:spPr>
          <a:xfrm>
            <a:off x="2006917" y="326897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511" name="۴"/>
          <p:cNvSpPr txBox="1"/>
          <p:nvPr/>
        </p:nvSpPr>
        <p:spPr>
          <a:xfrm>
            <a:off x="1474812" y="315847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۴</a:t>
            </a:r>
          </a:p>
        </p:txBody>
      </p:sp>
      <p:sp>
        <p:nvSpPr>
          <p:cNvPr id="512" name="۲"/>
          <p:cNvSpPr txBox="1"/>
          <p:nvPr/>
        </p:nvSpPr>
        <p:spPr>
          <a:xfrm>
            <a:off x="1762447" y="371725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513" name="۸"/>
          <p:cNvSpPr txBox="1"/>
          <p:nvPr/>
        </p:nvSpPr>
        <p:spPr>
          <a:xfrm>
            <a:off x="2466130" y="3911868"/>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۸</a:t>
            </a:r>
          </a:p>
        </p:txBody>
      </p:sp>
      <p:sp>
        <p:nvSpPr>
          <p:cNvPr id="514" name="۹"/>
          <p:cNvSpPr txBox="1"/>
          <p:nvPr/>
        </p:nvSpPr>
        <p:spPr>
          <a:xfrm>
            <a:off x="3708141" y="3886468"/>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۹</a:t>
            </a:r>
          </a:p>
        </p:txBody>
      </p:sp>
      <p:sp>
        <p:nvSpPr>
          <p:cNvPr id="515" name="۳"/>
          <p:cNvSpPr txBox="1"/>
          <p:nvPr/>
        </p:nvSpPr>
        <p:spPr>
          <a:xfrm>
            <a:off x="3171525" y="326897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516" name="۱"/>
          <p:cNvSpPr txBox="1"/>
          <p:nvPr/>
        </p:nvSpPr>
        <p:spPr>
          <a:xfrm>
            <a:off x="4006326" y="290876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517" name="۲"/>
          <p:cNvSpPr txBox="1"/>
          <p:nvPr/>
        </p:nvSpPr>
        <p:spPr>
          <a:xfrm>
            <a:off x="4248783" y="347750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518" name="۲"/>
          <p:cNvSpPr txBox="1"/>
          <p:nvPr/>
        </p:nvSpPr>
        <p:spPr>
          <a:xfrm>
            <a:off x="1096309" y="3799072"/>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519" name="۲"/>
          <p:cNvSpPr txBox="1"/>
          <p:nvPr/>
        </p:nvSpPr>
        <p:spPr>
          <a:xfrm>
            <a:off x="1153031" y="445603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520" name="۲"/>
          <p:cNvSpPr txBox="1"/>
          <p:nvPr/>
        </p:nvSpPr>
        <p:spPr>
          <a:xfrm>
            <a:off x="1892454" y="4377220"/>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521" name="۳"/>
          <p:cNvSpPr txBox="1"/>
          <p:nvPr/>
        </p:nvSpPr>
        <p:spPr>
          <a:xfrm>
            <a:off x="628952" y="3986676"/>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522" name="۴"/>
          <p:cNvSpPr txBox="1"/>
          <p:nvPr/>
        </p:nvSpPr>
        <p:spPr>
          <a:xfrm>
            <a:off x="469820" y="326897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۴</a:t>
            </a:r>
          </a:p>
        </p:txBody>
      </p:sp>
      <p:sp>
        <p:nvSpPr>
          <p:cNvPr id="523" name="۲"/>
          <p:cNvSpPr txBox="1"/>
          <p:nvPr/>
        </p:nvSpPr>
        <p:spPr>
          <a:xfrm>
            <a:off x="821720" y="278025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524" name="۳"/>
          <p:cNvSpPr txBox="1"/>
          <p:nvPr/>
        </p:nvSpPr>
        <p:spPr>
          <a:xfrm>
            <a:off x="469820" y="219014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525" name="۵"/>
          <p:cNvSpPr txBox="1"/>
          <p:nvPr/>
        </p:nvSpPr>
        <p:spPr>
          <a:xfrm>
            <a:off x="641652" y="157892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۵</a:t>
            </a:r>
          </a:p>
        </p:txBody>
      </p:sp>
      <p:sp>
        <p:nvSpPr>
          <p:cNvPr id="526" name="۸"/>
          <p:cNvSpPr txBox="1"/>
          <p:nvPr/>
        </p:nvSpPr>
        <p:spPr>
          <a:xfrm>
            <a:off x="2006917" y="134981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۸</a:t>
            </a:r>
          </a:p>
        </p:txBody>
      </p:sp>
      <p:sp>
        <p:nvSpPr>
          <p:cNvPr id="527" name="۷"/>
          <p:cNvSpPr txBox="1"/>
          <p:nvPr/>
        </p:nvSpPr>
        <p:spPr>
          <a:xfrm>
            <a:off x="3279903" y="120042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۷</a:t>
            </a:r>
          </a:p>
        </p:txBody>
      </p:sp>
      <p:sp>
        <p:nvSpPr>
          <p:cNvPr id="528" name="۳"/>
          <p:cNvSpPr txBox="1"/>
          <p:nvPr/>
        </p:nvSpPr>
        <p:spPr>
          <a:xfrm>
            <a:off x="3307061" y="1868366"/>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529" name="۱"/>
          <p:cNvSpPr txBox="1"/>
          <p:nvPr/>
        </p:nvSpPr>
        <p:spPr>
          <a:xfrm>
            <a:off x="3830631" y="219014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530" name="۱"/>
          <p:cNvSpPr txBox="1"/>
          <p:nvPr/>
        </p:nvSpPr>
        <p:spPr>
          <a:xfrm>
            <a:off x="4365286" y="2646782"/>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531" name="۳"/>
          <p:cNvSpPr txBox="1"/>
          <p:nvPr/>
        </p:nvSpPr>
        <p:spPr>
          <a:xfrm>
            <a:off x="4081623" y="160432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532" name="۳"/>
          <p:cNvSpPr txBox="1"/>
          <p:nvPr/>
        </p:nvSpPr>
        <p:spPr>
          <a:xfrm>
            <a:off x="4365286" y="207267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45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4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45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54"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گراف وزن‌دار</a:t>
            </a:r>
          </a:p>
        </p:txBody>
      </p:sp>
      <p:pic>
        <p:nvPicPr>
          <p:cNvPr id="562"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563" name="Content Placeholder 2"/>
          <p:cNvSpPr txBox="1"/>
          <p:nvPr>
            <p:ph type="body" sz="half" idx="1"/>
          </p:nvPr>
        </p:nvSpPr>
        <p:spPr>
          <a:xfrm>
            <a:off x="4726359" y="1116819"/>
            <a:ext cx="6627441" cy="4870623"/>
          </a:xfrm>
          <a:prstGeom prst="rect">
            <a:avLst/>
          </a:prstGeom>
        </p:spPr>
        <p:txBody>
          <a:bodyPr/>
          <a:lstStyle/>
          <a:p>
            <a:pPr rtl="1">
              <a:defRPr>
                <a:solidFill>
                  <a:srgbClr val="5F5F5F"/>
                </a:solidFill>
                <a:latin typeface="Sahel"/>
                <a:ea typeface="Sahel"/>
                <a:cs typeface="Sahel"/>
                <a:sym typeface="Sahel"/>
              </a:defRPr>
            </a:pPr>
            <a:r>
              <a:t>ایده‌ی دوم: مدت‌زمان تقریبی پیمودن هر خیابان (بر حسب دقیقه) را به عنوان </a:t>
            </a:r>
            <a:r>
              <a:rPr>
                <a:solidFill>
                  <a:srgbClr val="A12E34"/>
                </a:solidFill>
              </a:rPr>
              <a:t>وزن یال</a:t>
            </a:r>
            <a:r>
              <a:t> متناظر در نظر بگیریم.</a:t>
            </a:r>
          </a:p>
          <a:p>
            <a:pPr rtl="1">
              <a:defRPr>
                <a:solidFill>
                  <a:srgbClr val="5F5F5F"/>
                </a:solidFill>
                <a:latin typeface="Sahel"/>
                <a:ea typeface="Sahel"/>
                <a:cs typeface="Sahel"/>
                <a:sym typeface="Sahel"/>
              </a:defRPr>
            </a:pPr>
            <a:r>
              <a:t>در این صورت می‌توانیم به دنبال مسیری بگردیم که</a:t>
            </a:r>
            <a:r>
              <a:rPr>
                <a:solidFill>
                  <a:srgbClr val="A12E34"/>
                </a:solidFill>
              </a:rPr>
              <a:t> مجموع وزن یال‌هایش کمینه</a:t>
            </a:r>
            <a:r>
              <a:t> باشد. </a:t>
            </a:r>
          </a:p>
        </p:txBody>
      </p:sp>
      <p:pic>
        <p:nvPicPr>
          <p:cNvPr id="564" name="Screen Shot 2022-08-21 at 2.23.56 PM.png" descr="Screen Shot 2022-08-21 at 2.23.56 PM.png"/>
          <p:cNvPicPr>
            <a:picLocks noChangeAspect="1"/>
          </p:cNvPicPr>
          <p:nvPr/>
        </p:nvPicPr>
        <p:blipFill>
          <a:blip r:embed="rId3">
            <a:extLst/>
          </a:blip>
          <a:srcRect l="0" t="0" r="36714" b="0"/>
          <a:stretch>
            <a:fillRect/>
          </a:stretch>
        </p:blipFill>
        <p:spPr>
          <a:xfrm>
            <a:off x="264661" y="1178863"/>
            <a:ext cx="4407915" cy="3779673"/>
          </a:xfrm>
          <a:prstGeom prst="rect">
            <a:avLst/>
          </a:prstGeom>
          <a:ln w="12700">
            <a:miter lim="400000"/>
          </a:ln>
        </p:spPr>
      </p:pic>
      <p:grpSp>
        <p:nvGrpSpPr>
          <p:cNvPr id="597" name="Group"/>
          <p:cNvGrpSpPr/>
          <p:nvPr/>
        </p:nvGrpSpPr>
        <p:grpSpPr>
          <a:xfrm>
            <a:off x="419953" y="1302031"/>
            <a:ext cx="4212620" cy="3469600"/>
            <a:chOff x="0" y="0"/>
            <a:chExt cx="4212618" cy="3469598"/>
          </a:xfrm>
        </p:grpSpPr>
        <p:sp>
          <p:nvSpPr>
            <p:cNvPr id="652" name="Connection Line"/>
            <p:cNvSpPr/>
            <p:nvPr/>
          </p:nvSpPr>
          <p:spPr>
            <a:xfrm>
              <a:off x="2798450" y="1423918"/>
              <a:ext cx="516459" cy="100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653" name="Connection Line"/>
            <p:cNvSpPr/>
            <p:nvPr/>
          </p:nvSpPr>
          <p:spPr>
            <a:xfrm>
              <a:off x="3321837" y="1416484"/>
              <a:ext cx="749570" cy="47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654" name="Connection Line"/>
            <p:cNvSpPr/>
            <p:nvPr/>
          </p:nvSpPr>
          <p:spPr>
            <a:xfrm>
              <a:off x="2565012" y="287427"/>
              <a:ext cx="768378" cy="113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655" name="Connection Line"/>
            <p:cNvSpPr/>
            <p:nvPr/>
          </p:nvSpPr>
          <p:spPr>
            <a:xfrm>
              <a:off x="2556056" y="0"/>
              <a:ext cx="994622" cy="28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656" name="Connection Line"/>
            <p:cNvSpPr/>
            <p:nvPr/>
          </p:nvSpPr>
          <p:spPr>
            <a:xfrm>
              <a:off x="833088" y="280681"/>
              <a:ext cx="1718810" cy="126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657" name="Connection Line"/>
            <p:cNvSpPr/>
            <p:nvPr/>
          </p:nvSpPr>
          <p:spPr>
            <a:xfrm>
              <a:off x="3331548" y="846917"/>
              <a:ext cx="458154" cy="578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658" name="Connection Line"/>
            <p:cNvSpPr/>
            <p:nvPr/>
          </p:nvSpPr>
          <p:spPr>
            <a:xfrm>
              <a:off x="3559256" y="12335"/>
              <a:ext cx="222655" cy="8464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659" name="Connection Line"/>
            <p:cNvSpPr/>
            <p:nvPr/>
          </p:nvSpPr>
          <p:spPr>
            <a:xfrm>
              <a:off x="2709049" y="1508642"/>
              <a:ext cx="91935" cy="1387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660" name="Connection Line"/>
            <p:cNvSpPr/>
            <p:nvPr/>
          </p:nvSpPr>
          <p:spPr>
            <a:xfrm>
              <a:off x="1540258" y="1518539"/>
              <a:ext cx="1265797" cy="24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661" name="Connection Line"/>
            <p:cNvSpPr/>
            <p:nvPr/>
          </p:nvSpPr>
          <p:spPr>
            <a:xfrm>
              <a:off x="1533985" y="1537649"/>
              <a:ext cx="181397" cy="1385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662" name="Connection Line"/>
            <p:cNvSpPr/>
            <p:nvPr/>
          </p:nvSpPr>
          <p:spPr>
            <a:xfrm>
              <a:off x="1724002" y="2897266"/>
              <a:ext cx="992184" cy="12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663" name="Connection Line"/>
            <p:cNvSpPr/>
            <p:nvPr/>
          </p:nvSpPr>
          <p:spPr>
            <a:xfrm>
              <a:off x="2717168" y="2837455"/>
              <a:ext cx="1248605" cy="59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664" name="Connection Line"/>
            <p:cNvSpPr/>
            <p:nvPr/>
          </p:nvSpPr>
          <p:spPr>
            <a:xfrm>
              <a:off x="3985821" y="1888721"/>
              <a:ext cx="94879" cy="942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665" name="Connection Line"/>
            <p:cNvSpPr/>
            <p:nvPr/>
          </p:nvSpPr>
          <p:spPr>
            <a:xfrm>
              <a:off x="842114" y="424700"/>
              <a:ext cx="203045" cy="120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666" name="Connection Line"/>
            <p:cNvSpPr/>
            <p:nvPr/>
          </p:nvSpPr>
          <p:spPr>
            <a:xfrm>
              <a:off x="1060891" y="1546809"/>
              <a:ext cx="475935" cy="80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667" name="Connection Line"/>
            <p:cNvSpPr/>
            <p:nvPr/>
          </p:nvSpPr>
          <p:spPr>
            <a:xfrm>
              <a:off x="1043646" y="1642688"/>
              <a:ext cx="104924" cy="835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668" name="Connection Line"/>
            <p:cNvSpPr/>
            <p:nvPr/>
          </p:nvSpPr>
          <p:spPr>
            <a:xfrm>
              <a:off x="1154786" y="2475814"/>
              <a:ext cx="549812" cy="429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669" name="Connection Line"/>
            <p:cNvSpPr/>
            <p:nvPr/>
          </p:nvSpPr>
          <p:spPr>
            <a:xfrm>
              <a:off x="1265690" y="2911401"/>
              <a:ext cx="441217" cy="546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670" name="Connection Line"/>
            <p:cNvSpPr/>
            <p:nvPr/>
          </p:nvSpPr>
          <p:spPr>
            <a:xfrm>
              <a:off x="627454" y="3010114"/>
              <a:ext cx="625371" cy="459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671" name="Connection Line"/>
            <p:cNvSpPr/>
            <p:nvPr/>
          </p:nvSpPr>
          <p:spPr>
            <a:xfrm>
              <a:off x="607970" y="2476797"/>
              <a:ext cx="524613" cy="507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672" name="Connection Line"/>
            <p:cNvSpPr/>
            <p:nvPr/>
          </p:nvSpPr>
          <p:spPr>
            <a:xfrm>
              <a:off x="61835" y="2990701"/>
              <a:ext cx="546357" cy="8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673" name="Connection Line"/>
            <p:cNvSpPr/>
            <p:nvPr/>
          </p:nvSpPr>
          <p:spPr>
            <a:xfrm>
              <a:off x="61930" y="1395345"/>
              <a:ext cx="18662" cy="1601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674" name="Connection Line"/>
            <p:cNvSpPr/>
            <p:nvPr/>
          </p:nvSpPr>
          <p:spPr>
            <a:xfrm>
              <a:off x="69987" y="1416014"/>
              <a:ext cx="955407" cy="210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675" name="Connection Line"/>
            <p:cNvSpPr/>
            <p:nvPr/>
          </p:nvSpPr>
          <p:spPr>
            <a:xfrm>
              <a:off x="0" y="651248"/>
              <a:ext cx="81305" cy="771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676" name="Connection Line"/>
            <p:cNvSpPr/>
            <p:nvPr/>
          </p:nvSpPr>
          <p:spPr>
            <a:xfrm>
              <a:off x="3991" y="398538"/>
              <a:ext cx="845134" cy="259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677" name="Connection Line"/>
            <p:cNvSpPr/>
            <p:nvPr/>
          </p:nvSpPr>
          <p:spPr>
            <a:xfrm>
              <a:off x="3785815" y="868105"/>
              <a:ext cx="417256" cy="45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678" name="Connection Line"/>
            <p:cNvSpPr/>
            <p:nvPr/>
          </p:nvSpPr>
          <p:spPr>
            <a:xfrm>
              <a:off x="4061178" y="1306103"/>
              <a:ext cx="151441" cy="595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679" name="Connection Line"/>
            <p:cNvSpPr/>
            <p:nvPr/>
          </p:nvSpPr>
          <p:spPr>
            <a:xfrm>
              <a:off x="1047470" y="1536815"/>
              <a:ext cx="476814" cy="89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chemeClr val="accent6">
                  <a:lumOff val="-9568"/>
                </a:schemeClr>
              </a:solidFill>
              <a:prstDash val="solid"/>
              <a:miter lim="400000"/>
            </a:ln>
            <a:effectLst/>
          </p:spPr>
          <p:txBody>
            <a:bodyPr/>
            <a:lstStyle/>
            <a:p>
              <a:pPr/>
            </a:p>
          </p:txBody>
        </p:sp>
        <p:sp>
          <p:nvSpPr>
            <p:cNvPr id="680" name="Connection Line"/>
            <p:cNvSpPr/>
            <p:nvPr/>
          </p:nvSpPr>
          <p:spPr>
            <a:xfrm>
              <a:off x="1557447" y="1519462"/>
              <a:ext cx="1240293" cy="21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chemeClr val="accent6">
                  <a:lumOff val="-9568"/>
                </a:schemeClr>
              </a:solidFill>
              <a:prstDash val="solid"/>
              <a:miter lim="400000"/>
            </a:ln>
            <a:effectLst/>
          </p:spPr>
          <p:txBody>
            <a:bodyPr/>
            <a:lstStyle/>
            <a:p>
              <a:pPr/>
            </a:p>
          </p:txBody>
        </p:sp>
        <p:sp>
          <p:nvSpPr>
            <p:cNvPr id="681" name="Connection Line"/>
            <p:cNvSpPr/>
            <p:nvPr/>
          </p:nvSpPr>
          <p:spPr>
            <a:xfrm>
              <a:off x="2810714" y="1423866"/>
              <a:ext cx="496542" cy="9691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38100" cap="flat">
              <a:solidFill>
                <a:schemeClr val="accent6">
                  <a:lumOff val="-9568"/>
                </a:schemeClr>
              </a:solidFill>
              <a:prstDash val="solid"/>
              <a:miter lim="400000"/>
            </a:ln>
            <a:effectLst/>
          </p:spPr>
          <p:txBody>
            <a:bodyPr/>
            <a:lstStyle/>
            <a:p>
              <a:pPr/>
            </a:p>
          </p:txBody>
        </p:sp>
        <p:sp>
          <p:nvSpPr>
            <p:cNvPr id="682" name="Connection Line"/>
            <p:cNvSpPr/>
            <p:nvPr/>
          </p:nvSpPr>
          <p:spPr>
            <a:xfrm>
              <a:off x="3350243" y="1440502"/>
              <a:ext cx="732054" cy="4451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38100" cap="flat">
              <a:solidFill>
                <a:schemeClr val="accent6">
                  <a:lumOff val="-9568"/>
                </a:schemeClr>
              </a:solidFill>
              <a:prstDash val="solid"/>
              <a:miter lim="400000"/>
            </a:ln>
            <a:effectLst/>
          </p:spPr>
          <p:txBody>
            <a:bodyPr/>
            <a:lstStyle/>
            <a:p>
              <a:pPr/>
            </a:p>
          </p:txBody>
        </p:sp>
        <p:sp>
          <p:nvSpPr>
            <p:cNvPr id="683" name="Connection Line"/>
            <p:cNvSpPr/>
            <p:nvPr/>
          </p:nvSpPr>
          <p:spPr>
            <a:xfrm>
              <a:off x="3992112" y="1928800"/>
              <a:ext cx="89520" cy="8415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38100" cap="flat">
              <a:solidFill>
                <a:schemeClr val="accent6">
                  <a:lumOff val="-9568"/>
                </a:schemeClr>
              </a:solidFill>
              <a:prstDash val="solid"/>
              <a:miter lim="400000"/>
            </a:ln>
            <a:effectLst/>
          </p:spPr>
          <p:txBody>
            <a:bodyPr/>
            <a:lstStyle/>
            <a:p>
              <a:pPr/>
            </a:p>
          </p:txBody>
        </p:sp>
      </p:grpSp>
      <p:grpSp>
        <p:nvGrpSpPr>
          <p:cNvPr id="617" name="Group"/>
          <p:cNvGrpSpPr/>
          <p:nvPr/>
        </p:nvGrpSpPr>
        <p:grpSpPr>
          <a:xfrm>
            <a:off x="327006" y="1217363"/>
            <a:ext cx="4364778" cy="3633141"/>
            <a:chOff x="0" y="0"/>
            <a:chExt cx="4364776" cy="3633139"/>
          </a:xfrm>
        </p:grpSpPr>
        <p:sp>
          <p:nvSpPr>
            <p:cNvPr id="598" name="Circle"/>
            <p:cNvSpPr/>
            <p:nvPr/>
          </p:nvSpPr>
          <p:spPr>
            <a:xfrm>
              <a:off x="4083106" y="188678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599" name="Circle"/>
            <p:cNvSpPr/>
            <p:nvPr/>
          </p:nvSpPr>
          <p:spPr>
            <a:xfrm>
              <a:off x="3324576" y="14169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00" name="Circle"/>
            <p:cNvSpPr/>
            <p:nvPr/>
          </p:nvSpPr>
          <p:spPr>
            <a:xfrm>
              <a:off x="2559467" y="286111"/>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01" name="Circle"/>
            <p:cNvSpPr/>
            <p:nvPr/>
          </p:nvSpPr>
          <p:spPr>
            <a:xfrm>
              <a:off x="853805" y="40715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02" name="Circle"/>
            <p:cNvSpPr/>
            <p:nvPr/>
          </p:nvSpPr>
          <p:spPr>
            <a:xfrm>
              <a:off x="3560855" y="0"/>
              <a:ext cx="178580" cy="177800"/>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03" name="Circle"/>
            <p:cNvSpPr/>
            <p:nvPr/>
          </p:nvSpPr>
          <p:spPr>
            <a:xfrm>
              <a:off x="3789127" y="85092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04" name="Circle"/>
            <p:cNvSpPr/>
            <p:nvPr/>
          </p:nvSpPr>
          <p:spPr>
            <a:xfrm>
              <a:off x="0" y="642428"/>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05" name="Circle"/>
            <p:cNvSpPr/>
            <p:nvPr/>
          </p:nvSpPr>
          <p:spPr>
            <a:xfrm>
              <a:off x="4186197" y="1311015"/>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06" name="Circle"/>
            <p:cNvSpPr/>
            <p:nvPr/>
          </p:nvSpPr>
          <p:spPr>
            <a:xfrm>
              <a:off x="1705283"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07" name="Circle"/>
            <p:cNvSpPr/>
            <p:nvPr/>
          </p:nvSpPr>
          <p:spPr>
            <a:xfrm>
              <a:off x="2712624"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08" name="Circle"/>
            <p:cNvSpPr/>
            <p:nvPr/>
          </p:nvSpPr>
          <p:spPr>
            <a:xfrm>
              <a:off x="3985705" y="2822143"/>
              <a:ext cx="178580" cy="177801"/>
            </a:xfrm>
            <a:prstGeom prst="ellipse">
              <a:avLst/>
            </a:prstGeom>
            <a:solidFill>
              <a:srgbClr val="0E3E8A"/>
            </a:solidFill>
            <a:ln w="12700" cap="flat">
              <a:noFill/>
              <a:miter lim="400000"/>
            </a:ln>
            <a:effectLst/>
          </p:spPr>
          <p:txBody>
            <a:bodyPr wrap="square" lIns="45719" tIns="45719" rIns="45719" bIns="45719" numCol="1" anchor="ctr">
              <a:noAutofit/>
            </a:bodyPr>
            <a:lstStyle/>
            <a:p>
              <a:pPr/>
            </a:p>
          </p:txBody>
        </p:sp>
        <p:sp>
          <p:nvSpPr>
            <p:cNvPr id="609" name="Circle"/>
            <p:cNvSpPr/>
            <p:nvPr/>
          </p:nvSpPr>
          <p:spPr>
            <a:xfrm>
              <a:off x="2800658"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10" name="Circle"/>
            <p:cNvSpPr/>
            <p:nvPr/>
          </p:nvSpPr>
          <p:spPr>
            <a:xfrm>
              <a:off x="1541121"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11" name="Circle"/>
            <p:cNvSpPr/>
            <p:nvPr/>
          </p:nvSpPr>
          <p:spPr>
            <a:xfrm>
              <a:off x="1040878" y="1617627"/>
              <a:ext cx="178580" cy="177801"/>
            </a:xfrm>
            <a:prstGeom prst="ellipse">
              <a:avLst/>
            </a:prstGeom>
            <a:solidFill>
              <a:srgbClr val="0E3E8A"/>
            </a:solidFill>
            <a:ln w="12700" cap="flat">
              <a:noFill/>
              <a:miter lim="400000"/>
            </a:ln>
            <a:effectLst/>
          </p:spPr>
          <p:txBody>
            <a:bodyPr wrap="square" lIns="45719" tIns="45719" rIns="45719" bIns="45719" numCol="1" anchor="ctr">
              <a:noAutofit/>
            </a:bodyPr>
            <a:lstStyle/>
            <a:p>
              <a:pPr/>
            </a:p>
          </p:txBody>
        </p:sp>
        <p:sp>
          <p:nvSpPr>
            <p:cNvPr id="612" name="Circle"/>
            <p:cNvSpPr/>
            <p:nvPr/>
          </p:nvSpPr>
          <p:spPr>
            <a:xfrm>
              <a:off x="61498" y="13915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13" name="Circle"/>
            <p:cNvSpPr/>
            <p:nvPr/>
          </p:nvSpPr>
          <p:spPr>
            <a:xfrm>
              <a:off x="61498"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14" name="Circle"/>
            <p:cNvSpPr/>
            <p:nvPr/>
          </p:nvSpPr>
          <p:spPr>
            <a:xfrm>
              <a:off x="1150920" y="247595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15" name="Circle"/>
            <p:cNvSpPr/>
            <p:nvPr/>
          </p:nvSpPr>
          <p:spPr>
            <a:xfrm>
              <a:off x="625494"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616" name="Circle"/>
            <p:cNvSpPr/>
            <p:nvPr/>
          </p:nvSpPr>
          <p:spPr>
            <a:xfrm>
              <a:off x="1260963" y="34553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grpSp>
      <p:sp>
        <p:nvSpPr>
          <p:cNvPr id="618" name="V"/>
          <p:cNvSpPr txBox="1"/>
          <p:nvPr/>
        </p:nvSpPr>
        <p:spPr>
          <a:xfrm>
            <a:off x="4314322" y="4022544"/>
            <a:ext cx="190610" cy="24830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V</a:t>
            </a:r>
          </a:p>
        </p:txBody>
      </p:sp>
      <p:sp>
        <p:nvSpPr>
          <p:cNvPr id="619" name="U"/>
          <p:cNvSpPr txBox="1"/>
          <p:nvPr/>
        </p:nvSpPr>
        <p:spPr>
          <a:xfrm>
            <a:off x="1365984" y="2816126"/>
            <a:ext cx="201921" cy="248306"/>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200">
                <a:solidFill>
                  <a:srgbClr val="FFFFFF"/>
                </a:solidFill>
              </a:defRPr>
            </a:lvl1pPr>
          </a:lstStyle>
          <a:p>
            <a:pPr/>
            <a:r>
              <a:t>U</a:t>
            </a:r>
          </a:p>
        </p:txBody>
      </p:sp>
      <p:sp>
        <p:nvSpPr>
          <p:cNvPr id="620" name="۷"/>
          <p:cNvSpPr txBox="1"/>
          <p:nvPr/>
        </p:nvSpPr>
        <p:spPr>
          <a:xfrm>
            <a:off x="1357724" y="219014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۷</a:t>
            </a:r>
          </a:p>
        </p:txBody>
      </p:sp>
      <p:sp>
        <p:nvSpPr>
          <p:cNvPr id="621" name="۱"/>
          <p:cNvSpPr txBox="1"/>
          <p:nvPr/>
        </p:nvSpPr>
        <p:spPr>
          <a:xfrm>
            <a:off x="1585121" y="259795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622" name="۲"/>
          <p:cNvSpPr txBox="1"/>
          <p:nvPr/>
        </p:nvSpPr>
        <p:spPr>
          <a:xfrm>
            <a:off x="2417042" y="255960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623" name="۱"/>
          <p:cNvSpPr txBox="1"/>
          <p:nvPr/>
        </p:nvSpPr>
        <p:spPr>
          <a:xfrm>
            <a:off x="3307061" y="251090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624" name="۲"/>
          <p:cNvSpPr txBox="1"/>
          <p:nvPr/>
        </p:nvSpPr>
        <p:spPr>
          <a:xfrm>
            <a:off x="2006917" y="326897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625" name="۴"/>
          <p:cNvSpPr txBox="1"/>
          <p:nvPr/>
        </p:nvSpPr>
        <p:spPr>
          <a:xfrm>
            <a:off x="1474812" y="315847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۴</a:t>
            </a:r>
          </a:p>
        </p:txBody>
      </p:sp>
      <p:sp>
        <p:nvSpPr>
          <p:cNvPr id="626" name="۲"/>
          <p:cNvSpPr txBox="1"/>
          <p:nvPr/>
        </p:nvSpPr>
        <p:spPr>
          <a:xfrm>
            <a:off x="1762447" y="371725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627" name="۸"/>
          <p:cNvSpPr txBox="1"/>
          <p:nvPr/>
        </p:nvSpPr>
        <p:spPr>
          <a:xfrm>
            <a:off x="2466130" y="3911868"/>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۸</a:t>
            </a:r>
          </a:p>
        </p:txBody>
      </p:sp>
      <p:sp>
        <p:nvSpPr>
          <p:cNvPr id="628" name="۹"/>
          <p:cNvSpPr txBox="1"/>
          <p:nvPr/>
        </p:nvSpPr>
        <p:spPr>
          <a:xfrm>
            <a:off x="3708141" y="3886468"/>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۹</a:t>
            </a:r>
          </a:p>
        </p:txBody>
      </p:sp>
      <p:sp>
        <p:nvSpPr>
          <p:cNvPr id="629" name="۳"/>
          <p:cNvSpPr txBox="1"/>
          <p:nvPr/>
        </p:nvSpPr>
        <p:spPr>
          <a:xfrm>
            <a:off x="3171525" y="326897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630" name="۱"/>
          <p:cNvSpPr txBox="1"/>
          <p:nvPr/>
        </p:nvSpPr>
        <p:spPr>
          <a:xfrm>
            <a:off x="4006326" y="290876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631" name="۲"/>
          <p:cNvSpPr txBox="1"/>
          <p:nvPr/>
        </p:nvSpPr>
        <p:spPr>
          <a:xfrm>
            <a:off x="4248783" y="347750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632" name="۲"/>
          <p:cNvSpPr txBox="1"/>
          <p:nvPr/>
        </p:nvSpPr>
        <p:spPr>
          <a:xfrm>
            <a:off x="1096309" y="3799072"/>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633" name="۲"/>
          <p:cNvSpPr txBox="1"/>
          <p:nvPr/>
        </p:nvSpPr>
        <p:spPr>
          <a:xfrm>
            <a:off x="1153031" y="445603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634" name="۲"/>
          <p:cNvSpPr txBox="1"/>
          <p:nvPr/>
        </p:nvSpPr>
        <p:spPr>
          <a:xfrm>
            <a:off x="1892454" y="4377220"/>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635" name="۳"/>
          <p:cNvSpPr txBox="1"/>
          <p:nvPr/>
        </p:nvSpPr>
        <p:spPr>
          <a:xfrm>
            <a:off x="628952" y="3986676"/>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636" name="۴"/>
          <p:cNvSpPr txBox="1"/>
          <p:nvPr/>
        </p:nvSpPr>
        <p:spPr>
          <a:xfrm>
            <a:off x="469820" y="326897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۴</a:t>
            </a:r>
          </a:p>
        </p:txBody>
      </p:sp>
      <p:sp>
        <p:nvSpPr>
          <p:cNvPr id="637" name="۲"/>
          <p:cNvSpPr txBox="1"/>
          <p:nvPr/>
        </p:nvSpPr>
        <p:spPr>
          <a:xfrm>
            <a:off x="821720" y="278025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۲</a:t>
            </a:r>
          </a:p>
        </p:txBody>
      </p:sp>
      <p:sp>
        <p:nvSpPr>
          <p:cNvPr id="638" name="۳"/>
          <p:cNvSpPr txBox="1"/>
          <p:nvPr/>
        </p:nvSpPr>
        <p:spPr>
          <a:xfrm>
            <a:off x="469820" y="219014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639" name="۵"/>
          <p:cNvSpPr txBox="1"/>
          <p:nvPr/>
        </p:nvSpPr>
        <p:spPr>
          <a:xfrm>
            <a:off x="641652" y="157892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۵</a:t>
            </a:r>
          </a:p>
        </p:txBody>
      </p:sp>
      <p:sp>
        <p:nvSpPr>
          <p:cNvPr id="640" name="۸"/>
          <p:cNvSpPr txBox="1"/>
          <p:nvPr/>
        </p:nvSpPr>
        <p:spPr>
          <a:xfrm>
            <a:off x="2006917" y="134981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۸</a:t>
            </a:r>
          </a:p>
        </p:txBody>
      </p:sp>
      <p:sp>
        <p:nvSpPr>
          <p:cNvPr id="641" name="۷"/>
          <p:cNvSpPr txBox="1"/>
          <p:nvPr/>
        </p:nvSpPr>
        <p:spPr>
          <a:xfrm>
            <a:off x="3279903" y="120042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۷</a:t>
            </a:r>
          </a:p>
        </p:txBody>
      </p:sp>
      <p:sp>
        <p:nvSpPr>
          <p:cNvPr id="642" name="۳"/>
          <p:cNvSpPr txBox="1"/>
          <p:nvPr/>
        </p:nvSpPr>
        <p:spPr>
          <a:xfrm>
            <a:off x="3307061" y="1868366"/>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643" name="۱"/>
          <p:cNvSpPr txBox="1"/>
          <p:nvPr/>
        </p:nvSpPr>
        <p:spPr>
          <a:xfrm>
            <a:off x="3830631" y="219014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644" name="۱"/>
          <p:cNvSpPr txBox="1"/>
          <p:nvPr/>
        </p:nvSpPr>
        <p:spPr>
          <a:xfrm>
            <a:off x="4365286" y="2646782"/>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۱</a:t>
            </a:r>
          </a:p>
        </p:txBody>
      </p:sp>
      <p:sp>
        <p:nvSpPr>
          <p:cNvPr id="645" name="۳"/>
          <p:cNvSpPr txBox="1"/>
          <p:nvPr/>
        </p:nvSpPr>
        <p:spPr>
          <a:xfrm>
            <a:off x="4081623" y="160432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sp>
        <p:nvSpPr>
          <p:cNvPr id="646" name="۳"/>
          <p:cNvSpPr txBox="1"/>
          <p:nvPr/>
        </p:nvSpPr>
        <p:spPr>
          <a:xfrm>
            <a:off x="4365286" y="2072677"/>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A73A80"/>
                </a:solidFill>
                <a:latin typeface="XB Kayhan"/>
                <a:ea typeface="XB Kayhan"/>
                <a:cs typeface="XB Kayhan"/>
                <a:sym typeface="XB Kayhan"/>
              </a:defRPr>
            </a:lvl1pPr>
          </a:lstStyle>
          <a:p>
            <a:pPr/>
            <a:r>
              <a:t>۳</a:t>
            </a:r>
          </a:p>
        </p:txBody>
      </p:sp>
      <p:grpSp>
        <p:nvGrpSpPr>
          <p:cNvPr id="651" name="Group"/>
          <p:cNvGrpSpPr/>
          <p:nvPr/>
        </p:nvGrpSpPr>
        <p:grpSpPr>
          <a:xfrm>
            <a:off x="1867450" y="2634082"/>
            <a:ext cx="2718580" cy="647701"/>
            <a:chOff x="0" y="0"/>
            <a:chExt cx="2718579" cy="647700"/>
          </a:xfrm>
        </p:grpSpPr>
        <p:sp>
          <p:nvSpPr>
            <p:cNvPr id="647" name="Circle"/>
            <p:cNvSpPr/>
            <p:nvPr/>
          </p:nvSpPr>
          <p:spPr>
            <a:xfrm>
              <a:off x="0" y="107950"/>
              <a:ext cx="178579" cy="177800"/>
            </a:xfrm>
            <a:prstGeom prst="ellipse">
              <a:avLst/>
            </a:prstGeom>
            <a:solidFill>
              <a:schemeClr val="accent6">
                <a:lumOff val="-9568"/>
              </a:schemeClr>
            </a:solidFill>
            <a:ln w="12700" cap="flat">
              <a:noFill/>
              <a:miter lim="400000"/>
            </a:ln>
            <a:effectLst/>
          </p:spPr>
          <p:txBody>
            <a:bodyPr wrap="square" lIns="45719" tIns="45719" rIns="45719" bIns="45719" numCol="1" anchor="ctr">
              <a:noAutofit/>
            </a:bodyPr>
            <a:lstStyle/>
            <a:p>
              <a:pPr/>
            </a:p>
          </p:txBody>
        </p:sp>
        <p:sp>
          <p:nvSpPr>
            <p:cNvPr id="648" name="Circle"/>
            <p:cNvSpPr/>
            <p:nvPr/>
          </p:nvSpPr>
          <p:spPr>
            <a:xfrm>
              <a:off x="1260475" y="107950"/>
              <a:ext cx="178579" cy="177800"/>
            </a:xfrm>
            <a:prstGeom prst="ellipse">
              <a:avLst/>
            </a:prstGeom>
            <a:solidFill>
              <a:schemeClr val="accent6">
                <a:lumOff val="-9568"/>
              </a:schemeClr>
            </a:solidFill>
            <a:ln w="12700" cap="flat">
              <a:noFill/>
              <a:miter lim="400000"/>
            </a:ln>
            <a:effectLst/>
          </p:spPr>
          <p:txBody>
            <a:bodyPr wrap="square" lIns="45719" tIns="45719" rIns="45719" bIns="45719" numCol="1" anchor="ctr">
              <a:noAutofit/>
            </a:bodyPr>
            <a:lstStyle/>
            <a:p>
              <a:pPr/>
            </a:p>
          </p:txBody>
        </p:sp>
        <p:sp>
          <p:nvSpPr>
            <p:cNvPr id="649" name="Circle"/>
            <p:cNvSpPr/>
            <p:nvPr/>
          </p:nvSpPr>
          <p:spPr>
            <a:xfrm>
              <a:off x="1784350" y="0"/>
              <a:ext cx="178580" cy="177800"/>
            </a:xfrm>
            <a:prstGeom prst="ellipse">
              <a:avLst/>
            </a:prstGeom>
            <a:solidFill>
              <a:schemeClr val="accent6">
                <a:lumOff val="-9568"/>
              </a:schemeClr>
            </a:solidFill>
            <a:ln w="12700" cap="flat">
              <a:noFill/>
              <a:miter lim="400000"/>
            </a:ln>
            <a:effectLst/>
          </p:spPr>
          <p:txBody>
            <a:bodyPr wrap="square" lIns="45719" tIns="45719" rIns="45719" bIns="45719" numCol="1" anchor="ctr">
              <a:noAutofit/>
            </a:bodyPr>
            <a:lstStyle/>
            <a:p>
              <a:pPr/>
            </a:p>
          </p:txBody>
        </p:sp>
        <p:sp>
          <p:nvSpPr>
            <p:cNvPr id="650" name="Circle"/>
            <p:cNvSpPr/>
            <p:nvPr/>
          </p:nvSpPr>
          <p:spPr>
            <a:xfrm>
              <a:off x="2540000" y="469900"/>
              <a:ext cx="178580" cy="177800"/>
            </a:xfrm>
            <a:prstGeom prst="ellipse">
              <a:avLst/>
            </a:prstGeom>
            <a:solidFill>
              <a:schemeClr val="accent6">
                <a:lumOff val="-9568"/>
              </a:schemeClr>
            </a:solidFill>
            <a:ln w="12700" cap="flat">
              <a:noFill/>
              <a:miter lim="400000"/>
            </a:ln>
            <a:effectLst/>
          </p:spPr>
          <p:txBody>
            <a:bodyPr wrap="square" lIns="45719" tIns="45719" rIns="45719" bIns="45719" numCol="1" anchor="ctr">
              <a:noAutofit/>
            </a:bodyPr>
            <a:lstStyle/>
            <a:p>
              <a:pPr/>
            </a:p>
          </p:txBody>
        </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5"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درجه‌ی راس</a:t>
            </a:r>
          </a:p>
        </p:txBody>
      </p:sp>
      <p:pic>
        <p:nvPicPr>
          <p:cNvPr id="686"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687" name="Content Placeholder 2"/>
          <p:cNvSpPr txBox="1"/>
          <p:nvPr>
            <p:ph type="body" sz="half" idx="1"/>
          </p:nvPr>
        </p:nvSpPr>
        <p:spPr>
          <a:xfrm>
            <a:off x="4726359" y="1116819"/>
            <a:ext cx="6627441" cy="4870623"/>
          </a:xfrm>
          <a:prstGeom prst="rect">
            <a:avLst/>
          </a:prstGeom>
        </p:spPr>
        <p:txBody>
          <a:bodyPr/>
          <a:lstStyle/>
          <a:p>
            <a:pPr rtl="1">
              <a:defRPr>
                <a:solidFill>
                  <a:srgbClr val="5F5F5F"/>
                </a:solidFill>
                <a:latin typeface="Sahel"/>
                <a:ea typeface="Sahel"/>
                <a:cs typeface="Sahel"/>
                <a:sym typeface="Sahel"/>
              </a:defRPr>
            </a:pPr>
            <a:r>
              <a:t>تعداد یال‌های متصل به هر راس را </a:t>
            </a:r>
            <a:r>
              <a:rPr>
                <a:solidFill>
                  <a:srgbClr val="A12E34"/>
                </a:solidFill>
              </a:rPr>
              <a:t>درجه‌</a:t>
            </a:r>
            <a:r>
              <a:t>ی آن راس می‌نامیم.</a:t>
            </a:r>
          </a:p>
        </p:txBody>
      </p:sp>
      <p:grpSp>
        <p:nvGrpSpPr>
          <p:cNvPr id="715" name="Group"/>
          <p:cNvGrpSpPr/>
          <p:nvPr/>
        </p:nvGrpSpPr>
        <p:grpSpPr>
          <a:xfrm>
            <a:off x="419953" y="1302031"/>
            <a:ext cx="4212620" cy="3469600"/>
            <a:chOff x="0" y="0"/>
            <a:chExt cx="4212618" cy="3469598"/>
          </a:xfrm>
        </p:grpSpPr>
        <p:sp>
          <p:nvSpPr>
            <p:cNvPr id="755" name="Connection Line"/>
            <p:cNvSpPr/>
            <p:nvPr/>
          </p:nvSpPr>
          <p:spPr>
            <a:xfrm>
              <a:off x="2798450" y="1423918"/>
              <a:ext cx="516459" cy="100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756" name="Connection Line"/>
            <p:cNvSpPr/>
            <p:nvPr/>
          </p:nvSpPr>
          <p:spPr>
            <a:xfrm>
              <a:off x="3321837" y="1416484"/>
              <a:ext cx="749570" cy="47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757" name="Connection Line"/>
            <p:cNvSpPr/>
            <p:nvPr/>
          </p:nvSpPr>
          <p:spPr>
            <a:xfrm>
              <a:off x="2565012" y="287427"/>
              <a:ext cx="768378" cy="113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758" name="Connection Line"/>
            <p:cNvSpPr/>
            <p:nvPr/>
          </p:nvSpPr>
          <p:spPr>
            <a:xfrm>
              <a:off x="2556056" y="0"/>
              <a:ext cx="994622" cy="28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759" name="Connection Line"/>
            <p:cNvSpPr/>
            <p:nvPr/>
          </p:nvSpPr>
          <p:spPr>
            <a:xfrm>
              <a:off x="833088" y="280681"/>
              <a:ext cx="1718810" cy="126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760" name="Connection Line"/>
            <p:cNvSpPr/>
            <p:nvPr/>
          </p:nvSpPr>
          <p:spPr>
            <a:xfrm>
              <a:off x="3331548" y="846917"/>
              <a:ext cx="458154" cy="578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761" name="Connection Line"/>
            <p:cNvSpPr/>
            <p:nvPr/>
          </p:nvSpPr>
          <p:spPr>
            <a:xfrm>
              <a:off x="3559256" y="12335"/>
              <a:ext cx="222655" cy="8464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762" name="Connection Line"/>
            <p:cNvSpPr/>
            <p:nvPr/>
          </p:nvSpPr>
          <p:spPr>
            <a:xfrm>
              <a:off x="2709049" y="1508642"/>
              <a:ext cx="91935" cy="1387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763" name="Connection Line"/>
            <p:cNvSpPr/>
            <p:nvPr/>
          </p:nvSpPr>
          <p:spPr>
            <a:xfrm>
              <a:off x="1540258" y="1518539"/>
              <a:ext cx="1265797" cy="24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764" name="Connection Line"/>
            <p:cNvSpPr/>
            <p:nvPr/>
          </p:nvSpPr>
          <p:spPr>
            <a:xfrm>
              <a:off x="1533985" y="1537649"/>
              <a:ext cx="181397" cy="1385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765" name="Connection Line"/>
            <p:cNvSpPr/>
            <p:nvPr/>
          </p:nvSpPr>
          <p:spPr>
            <a:xfrm>
              <a:off x="1724002" y="2897266"/>
              <a:ext cx="992184" cy="12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766" name="Connection Line"/>
            <p:cNvSpPr/>
            <p:nvPr/>
          </p:nvSpPr>
          <p:spPr>
            <a:xfrm>
              <a:off x="2717168" y="2837455"/>
              <a:ext cx="1248605" cy="59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767" name="Connection Line"/>
            <p:cNvSpPr/>
            <p:nvPr/>
          </p:nvSpPr>
          <p:spPr>
            <a:xfrm>
              <a:off x="3985821" y="1888721"/>
              <a:ext cx="94879" cy="942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768" name="Connection Line"/>
            <p:cNvSpPr/>
            <p:nvPr/>
          </p:nvSpPr>
          <p:spPr>
            <a:xfrm>
              <a:off x="842114" y="424700"/>
              <a:ext cx="203045" cy="120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769" name="Connection Line"/>
            <p:cNvSpPr/>
            <p:nvPr/>
          </p:nvSpPr>
          <p:spPr>
            <a:xfrm>
              <a:off x="1060891" y="1546809"/>
              <a:ext cx="475935" cy="80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770" name="Connection Line"/>
            <p:cNvSpPr/>
            <p:nvPr/>
          </p:nvSpPr>
          <p:spPr>
            <a:xfrm>
              <a:off x="1043646" y="1642688"/>
              <a:ext cx="104924" cy="835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771" name="Connection Line"/>
            <p:cNvSpPr/>
            <p:nvPr/>
          </p:nvSpPr>
          <p:spPr>
            <a:xfrm>
              <a:off x="1154786" y="2475814"/>
              <a:ext cx="549812" cy="429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772" name="Connection Line"/>
            <p:cNvSpPr/>
            <p:nvPr/>
          </p:nvSpPr>
          <p:spPr>
            <a:xfrm>
              <a:off x="1265690" y="2911401"/>
              <a:ext cx="441217" cy="546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773" name="Connection Line"/>
            <p:cNvSpPr/>
            <p:nvPr/>
          </p:nvSpPr>
          <p:spPr>
            <a:xfrm>
              <a:off x="627454" y="3010114"/>
              <a:ext cx="625371" cy="459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774" name="Connection Line"/>
            <p:cNvSpPr/>
            <p:nvPr/>
          </p:nvSpPr>
          <p:spPr>
            <a:xfrm>
              <a:off x="607970" y="2476797"/>
              <a:ext cx="524613" cy="507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775" name="Connection Line"/>
            <p:cNvSpPr/>
            <p:nvPr/>
          </p:nvSpPr>
          <p:spPr>
            <a:xfrm>
              <a:off x="61835" y="2990701"/>
              <a:ext cx="546357" cy="8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776" name="Connection Line"/>
            <p:cNvSpPr/>
            <p:nvPr/>
          </p:nvSpPr>
          <p:spPr>
            <a:xfrm>
              <a:off x="61930" y="1395345"/>
              <a:ext cx="18662" cy="1601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777" name="Connection Line"/>
            <p:cNvSpPr/>
            <p:nvPr/>
          </p:nvSpPr>
          <p:spPr>
            <a:xfrm>
              <a:off x="69987" y="1416014"/>
              <a:ext cx="955407" cy="210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778" name="Connection Line"/>
            <p:cNvSpPr/>
            <p:nvPr/>
          </p:nvSpPr>
          <p:spPr>
            <a:xfrm>
              <a:off x="0" y="651248"/>
              <a:ext cx="81305" cy="771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779" name="Connection Line"/>
            <p:cNvSpPr/>
            <p:nvPr/>
          </p:nvSpPr>
          <p:spPr>
            <a:xfrm>
              <a:off x="3991" y="398538"/>
              <a:ext cx="845134" cy="259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780" name="Connection Line"/>
            <p:cNvSpPr/>
            <p:nvPr/>
          </p:nvSpPr>
          <p:spPr>
            <a:xfrm>
              <a:off x="3785815" y="868105"/>
              <a:ext cx="417256" cy="45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781" name="Connection Line"/>
            <p:cNvSpPr/>
            <p:nvPr/>
          </p:nvSpPr>
          <p:spPr>
            <a:xfrm>
              <a:off x="4061178" y="1306103"/>
              <a:ext cx="151441" cy="595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grpSp>
      <p:grpSp>
        <p:nvGrpSpPr>
          <p:cNvPr id="735" name="Group"/>
          <p:cNvGrpSpPr/>
          <p:nvPr/>
        </p:nvGrpSpPr>
        <p:grpSpPr>
          <a:xfrm>
            <a:off x="327006" y="1217363"/>
            <a:ext cx="4364778" cy="3633141"/>
            <a:chOff x="0" y="0"/>
            <a:chExt cx="4364776" cy="3633139"/>
          </a:xfrm>
        </p:grpSpPr>
        <p:sp>
          <p:nvSpPr>
            <p:cNvPr id="716" name="Circle"/>
            <p:cNvSpPr/>
            <p:nvPr/>
          </p:nvSpPr>
          <p:spPr>
            <a:xfrm>
              <a:off x="4083106" y="188678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17" name="Circle"/>
            <p:cNvSpPr/>
            <p:nvPr/>
          </p:nvSpPr>
          <p:spPr>
            <a:xfrm>
              <a:off x="3324576" y="14169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18" name="Circle"/>
            <p:cNvSpPr/>
            <p:nvPr/>
          </p:nvSpPr>
          <p:spPr>
            <a:xfrm>
              <a:off x="2559467" y="286111"/>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19" name="Circle"/>
            <p:cNvSpPr/>
            <p:nvPr/>
          </p:nvSpPr>
          <p:spPr>
            <a:xfrm>
              <a:off x="853805" y="40715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0" name="Circle"/>
            <p:cNvSpPr/>
            <p:nvPr/>
          </p:nvSpPr>
          <p:spPr>
            <a:xfrm>
              <a:off x="3560855" y="0"/>
              <a:ext cx="178580" cy="177800"/>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1" name="Circle"/>
            <p:cNvSpPr/>
            <p:nvPr/>
          </p:nvSpPr>
          <p:spPr>
            <a:xfrm>
              <a:off x="3789127" y="85092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2" name="Circle"/>
            <p:cNvSpPr/>
            <p:nvPr/>
          </p:nvSpPr>
          <p:spPr>
            <a:xfrm>
              <a:off x="0" y="642428"/>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3" name="Circle"/>
            <p:cNvSpPr/>
            <p:nvPr/>
          </p:nvSpPr>
          <p:spPr>
            <a:xfrm>
              <a:off x="4186197" y="1311015"/>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4" name="Circle"/>
            <p:cNvSpPr/>
            <p:nvPr/>
          </p:nvSpPr>
          <p:spPr>
            <a:xfrm>
              <a:off x="1705283"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5" name="Circle"/>
            <p:cNvSpPr/>
            <p:nvPr/>
          </p:nvSpPr>
          <p:spPr>
            <a:xfrm>
              <a:off x="2712624"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6" name="Circle"/>
            <p:cNvSpPr/>
            <p:nvPr/>
          </p:nvSpPr>
          <p:spPr>
            <a:xfrm>
              <a:off x="3985705" y="2822143"/>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7" name="Circle"/>
            <p:cNvSpPr/>
            <p:nvPr/>
          </p:nvSpPr>
          <p:spPr>
            <a:xfrm>
              <a:off x="2800658"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8" name="Circle"/>
            <p:cNvSpPr/>
            <p:nvPr/>
          </p:nvSpPr>
          <p:spPr>
            <a:xfrm>
              <a:off x="1541121"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29" name="Circle"/>
            <p:cNvSpPr/>
            <p:nvPr/>
          </p:nvSpPr>
          <p:spPr>
            <a:xfrm>
              <a:off x="1040878" y="161762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30" name="Circle"/>
            <p:cNvSpPr/>
            <p:nvPr/>
          </p:nvSpPr>
          <p:spPr>
            <a:xfrm>
              <a:off x="61498" y="13915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31" name="Circle"/>
            <p:cNvSpPr/>
            <p:nvPr/>
          </p:nvSpPr>
          <p:spPr>
            <a:xfrm>
              <a:off x="61498"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32" name="Circle"/>
            <p:cNvSpPr/>
            <p:nvPr/>
          </p:nvSpPr>
          <p:spPr>
            <a:xfrm>
              <a:off x="1150920" y="247595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33" name="Circle"/>
            <p:cNvSpPr/>
            <p:nvPr/>
          </p:nvSpPr>
          <p:spPr>
            <a:xfrm>
              <a:off x="625494"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734" name="Circle"/>
            <p:cNvSpPr/>
            <p:nvPr/>
          </p:nvSpPr>
          <p:spPr>
            <a:xfrm>
              <a:off x="1260963" y="34553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grpSp>
      <p:sp>
        <p:nvSpPr>
          <p:cNvPr id="736" name="۲"/>
          <p:cNvSpPr txBox="1"/>
          <p:nvPr/>
        </p:nvSpPr>
        <p:spPr>
          <a:xfrm>
            <a:off x="318270" y="1764762"/>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۲</a:t>
            </a:r>
          </a:p>
        </p:txBody>
      </p:sp>
      <p:sp>
        <p:nvSpPr>
          <p:cNvPr id="737" name="۳"/>
          <p:cNvSpPr txBox="1"/>
          <p:nvPr/>
        </p:nvSpPr>
        <p:spPr>
          <a:xfrm>
            <a:off x="1173405" y="153683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38" name="۳"/>
          <p:cNvSpPr txBox="1"/>
          <p:nvPr/>
        </p:nvSpPr>
        <p:spPr>
          <a:xfrm>
            <a:off x="2873177" y="1408992"/>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39" name="۲"/>
          <p:cNvSpPr txBox="1"/>
          <p:nvPr/>
        </p:nvSpPr>
        <p:spPr>
          <a:xfrm>
            <a:off x="3874786" y="112722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۲</a:t>
            </a:r>
          </a:p>
        </p:txBody>
      </p:sp>
      <p:sp>
        <p:nvSpPr>
          <p:cNvPr id="740" name="۳"/>
          <p:cNvSpPr txBox="1"/>
          <p:nvPr/>
        </p:nvSpPr>
        <p:spPr>
          <a:xfrm>
            <a:off x="4106942" y="198015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41" name="۲"/>
          <p:cNvSpPr txBox="1"/>
          <p:nvPr/>
        </p:nvSpPr>
        <p:spPr>
          <a:xfrm>
            <a:off x="4504200" y="244108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۲</a:t>
            </a:r>
          </a:p>
        </p:txBody>
      </p:sp>
      <p:sp>
        <p:nvSpPr>
          <p:cNvPr id="742" name="۳"/>
          <p:cNvSpPr txBox="1"/>
          <p:nvPr/>
        </p:nvSpPr>
        <p:spPr>
          <a:xfrm>
            <a:off x="4395082" y="3017323"/>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43" name="۳"/>
          <p:cNvSpPr txBox="1"/>
          <p:nvPr/>
        </p:nvSpPr>
        <p:spPr>
          <a:xfrm>
            <a:off x="3116781" y="2656472"/>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44" name="۳"/>
          <p:cNvSpPr txBox="1"/>
          <p:nvPr/>
        </p:nvSpPr>
        <p:spPr>
          <a:xfrm>
            <a:off x="1853043" y="2656472"/>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45" name="۳"/>
          <p:cNvSpPr txBox="1"/>
          <p:nvPr/>
        </p:nvSpPr>
        <p:spPr>
          <a:xfrm>
            <a:off x="385427" y="252134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46" name="۳"/>
          <p:cNvSpPr txBox="1"/>
          <p:nvPr/>
        </p:nvSpPr>
        <p:spPr>
          <a:xfrm>
            <a:off x="1463067" y="3598983"/>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47" name="۳"/>
          <p:cNvSpPr txBox="1"/>
          <p:nvPr/>
        </p:nvSpPr>
        <p:spPr>
          <a:xfrm>
            <a:off x="934864" y="412324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48" name="۳"/>
          <p:cNvSpPr txBox="1"/>
          <p:nvPr/>
        </p:nvSpPr>
        <p:spPr>
          <a:xfrm>
            <a:off x="3035839" y="4028583"/>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49" name="۲"/>
          <p:cNvSpPr txBox="1"/>
          <p:nvPr/>
        </p:nvSpPr>
        <p:spPr>
          <a:xfrm>
            <a:off x="385427" y="4123241"/>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۲</a:t>
            </a:r>
          </a:p>
        </p:txBody>
      </p:sp>
      <p:sp>
        <p:nvSpPr>
          <p:cNvPr id="750" name="۲"/>
          <p:cNvSpPr txBox="1"/>
          <p:nvPr/>
        </p:nvSpPr>
        <p:spPr>
          <a:xfrm>
            <a:off x="1573880" y="4578580"/>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۲</a:t>
            </a:r>
          </a:p>
        </p:txBody>
      </p:sp>
      <p:sp>
        <p:nvSpPr>
          <p:cNvPr id="751" name="۲"/>
          <p:cNvSpPr txBox="1"/>
          <p:nvPr/>
        </p:nvSpPr>
        <p:spPr>
          <a:xfrm>
            <a:off x="4300322" y="3941039"/>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۲</a:t>
            </a:r>
          </a:p>
        </p:txBody>
      </p:sp>
      <p:sp>
        <p:nvSpPr>
          <p:cNvPr id="752" name="۴"/>
          <p:cNvSpPr txBox="1"/>
          <p:nvPr/>
        </p:nvSpPr>
        <p:spPr>
          <a:xfrm>
            <a:off x="2013978" y="4028415"/>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۴</a:t>
            </a:r>
          </a:p>
        </p:txBody>
      </p:sp>
      <p:sp>
        <p:nvSpPr>
          <p:cNvPr id="753" name="۴"/>
          <p:cNvSpPr txBox="1"/>
          <p:nvPr/>
        </p:nvSpPr>
        <p:spPr>
          <a:xfrm>
            <a:off x="3640936" y="2546236"/>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۴</a:t>
            </a:r>
          </a:p>
        </p:txBody>
      </p:sp>
      <p:sp>
        <p:nvSpPr>
          <p:cNvPr id="754" name="۴"/>
          <p:cNvSpPr txBox="1"/>
          <p:nvPr/>
        </p:nvSpPr>
        <p:spPr>
          <a:xfrm>
            <a:off x="1354592" y="275011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۴</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68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68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8" presetID="22" grpId="2" fill="hold">
                                  <p:stCondLst>
                                    <p:cond delay="0"/>
                                  </p:stCondLst>
                                  <p:iterate type="el" backwards="0">
                                    <p:tmAbs val="0"/>
                                  </p:iterate>
                                  <p:childTnLst>
                                    <p:set>
                                      <p:cBhvr>
                                        <p:cTn id="11" fill="hold"/>
                                        <p:tgtEl>
                                          <p:spTgt spid="735"/>
                                        </p:tgtEl>
                                        <p:attrNameLst>
                                          <p:attrName>style.visibility</p:attrName>
                                        </p:attrNameLst>
                                      </p:cBhvr>
                                      <p:to>
                                        <p:strVal val="visible"/>
                                      </p:to>
                                    </p:set>
                                    <p:animEffect filter="wipe(left)" transition="in">
                                      <p:cBhvr>
                                        <p:cTn id="12" dur="500"/>
                                        <p:tgtEl>
                                          <p:spTgt spid="735"/>
                                        </p:tgtEl>
                                      </p:cBhvr>
                                    </p:animEffect>
                                  </p:childTnLst>
                                </p:cTn>
                              </p:par>
                            </p:childTnLst>
                          </p:cTn>
                        </p:par>
                        <p:par>
                          <p:cTn id="13" fill="hold">
                            <p:stCondLst>
                              <p:cond delay="500"/>
                            </p:stCondLst>
                            <p:childTnLst>
                              <p:par>
                                <p:cTn id="14" presetClass="entr" nodeType="afterEffect" presetSubtype="8" presetID="22" grpId="3" fill="hold">
                                  <p:stCondLst>
                                    <p:cond delay="0"/>
                                  </p:stCondLst>
                                  <p:iterate type="el" backwards="0">
                                    <p:tmAbs val="0"/>
                                  </p:iterate>
                                  <p:childTnLst>
                                    <p:set>
                                      <p:cBhvr>
                                        <p:cTn id="15" fill="hold"/>
                                        <p:tgtEl>
                                          <p:spTgt spid="715"/>
                                        </p:tgtEl>
                                        <p:attrNameLst>
                                          <p:attrName>style.visibility</p:attrName>
                                        </p:attrNameLst>
                                      </p:cBhvr>
                                      <p:to>
                                        <p:strVal val="visible"/>
                                      </p:to>
                                    </p:set>
                                    <p:animEffect filter="wipe(left)" transition="in">
                                      <p:cBhvr>
                                        <p:cTn id="16" dur="1000"/>
                                        <p:tgtEl>
                                          <p:spTgt spid="715"/>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739"/>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5" fill="hold">
                                  <p:stCondLst>
                                    <p:cond delay="0"/>
                                  </p:stCondLst>
                                  <p:iterate type="el" backwards="0">
                                    <p:tmAbs val="0"/>
                                  </p:iterate>
                                  <p:childTnLst>
                                    <p:set>
                                      <p:cBhvr>
                                        <p:cTn id="23" fill="hold"/>
                                        <p:tgtEl>
                                          <p:spTgt spid="738"/>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6" fill="hold">
                                  <p:stCondLst>
                                    <p:cond delay="0"/>
                                  </p:stCondLst>
                                  <p:iterate type="el" backwards="0">
                                    <p:tmAbs val="0"/>
                                  </p:iterate>
                                  <p:childTnLst>
                                    <p:set>
                                      <p:cBhvr>
                                        <p:cTn id="26" fill="hold"/>
                                        <p:tgtEl>
                                          <p:spTgt spid="737"/>
                                        </p:tgtEl>
                                        <p:attrNameLst>
                                          <p:attrName>style.visibility</p:attrName>
                                        </p:attrNameLst>
                                      </p:cBhvr>
                                      <p:to>
                                        <p:strVal val="visible"/>
                                      </p:to>
                                    </p:set>
                                  </p:childTnLst>
                                </p:cTn>
                              </p:par>
                            </p:childTnLst>
                          </p:cTn>
                        </p:par>
                        <p:par>
                          <p:cTn id="27" fill="hold">
                            <p:stCondLst>
                              <p:cond delay="0"/>
                            </p:stCondLst>
                            <p:childTnLst>
                              <p:par>
                                <p:cTn id="28" presetClass="entr" nodeType="afterEffect" presetSubtype="0" presetID="1" grpId="7" fill="hold">
                                  <p:stCondLst>
                                    <p:cond delay="0"/>
                                  </p:stCondLst>
                                  <p:iterate type="el" backwards="0">
                                    <p:tmAbs val="0"/>
                                  </p:iterate>
                                  <p:childTnLst>
                                    <p:set>
                                      <p:cBhvr>
                                        <p:cTn id="29" fill="hold"/>
                                        <p:tgtEl>
                                          <p:spTgt spid="736"/>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8" fill="hold">
                                  <p:stCondLst>
                                    <p:cond delay="0"/>
                                  </p:stCondLst>
                                  <p:iterate type="el" backwards="0">
                                    <p:tmAbs val="0"/>
                                  </p:iterate>
                                  <p:childTnLst>
                                    <p:set>
                                      <p:cBhvr>
                                        <p:cTn id="32" fill="hold"/>
                                        <p:tgtEl>
                                          <p:spTgt spid="740"/>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9" fill="hold">
                                  <p:stCondLst>
                                    <p:cond delay="0"/>
                                  </p:stCondLst>
                                  <p:iterate type="el" backwards="0">
                                    <p:tmAbs val="0"/>
                                  </p:iterate>
                                  <p:childTnLst>
                                    <p:set>
                                      <p:cBhvr>
                                        <p:cTn id="35" fill="hold"/>
                                        <p:tgtEl>
                                          <p:spTgt spid="741"/>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0" fill="hold">
                                  <p:stCondLst>
                                    <p:cond delay="0"/>
                                  </p:stCondLst>
                                  <p:iterate type="el" backwards="0">
                                    <p:tmAbs val="0"/>
                                  </p:iterate>
                                  <p:childTnLst>
                                    <p:set>
                                      <p:cBhvr>
                                        <p:cTn id="38" fill="hold"/>
                                        <p:tgtEl>
                                          <p:spTgt spid="745"/>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1" fill="hold">
                                  <p:stCondLst>
                                    <p:cond delay="0"/>
                                  </p:stCondLst>
                                  <p:iterate type="el" backwards="0">
                                    <p:tmAbs val="0"/>
                                  </p:iterate>
                                  <p:childTnLst>
                                    <p:set>
                                      <p:cBhvr>
                                        <p:cTn id="41" fill="hold"/>
                                        <p:tgtEl>
                                          <p:spTgt spid="753"/>
                                        </p:tgtEl>
                                        <p:attrNameLst>
                                          <p:attrName>style.visibility</p:attrName>
                                        </p:attrNameLst>
                                      </p:cBhvr>
                                      <p:to>
                                        <p:strVal val="visible"/>
                                      </p:to>
                                    </p:set>
                                  </p:childTnLst>
                                </p:cTn>
                              </p:par>
                            </p:childTnLst>
                          </p:cTn>
                        </p:par>
                        <p:par>
                          <p:cTn id="42" fill="hold">
                            <p:stCondLst>
                              <p:cond delay="0"/>
                            </p:stCondLst>
                            <p:childTnLst>
                              <p:par>
                                <p:cTn id="43" presetClass="entr" nodeType="afterEffect" presetSubtype="0" presetID="1" grpId="12" fill="hold">
                                  <p:stCondLst>
                                    <p:cond delay="0"/>
                                  </p:stCondLst>
                                  <p:iterate type="el" backwards="0">
                                    <p:tmAbs val="0"/>
                                  </p:iterate>
                                  <p:childTnLst>
                                    <p:set>
                                      <p:cBhvr>
                                        <p:cTn id="44" fill="hold"/>
                                        <p:tgtEl>
                                          <p:spTgt spid="743"/>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3" fill="hold">
                                  <p:stCondLst>
                                    <p:cond delay="0"/>
                                  </p:stCondLst>
                                  <p:iterate type="el" backwards="0">
                                    <p:tmAbs val="0"/>
                                  </p:iterate>
                                  <p:childTnLst>
                                    <p:set>
                                      <p:cBhvr>
                                        <p:cTn id="47" fill="hold"/>
                                        <p:tgtEl>
                                          <p:spTgt spid="744"/>
                                        </p:tgtEl>
                                        <p:attrNameLst>
                                          <p:attrName>style.visibility</p:attrName>
                                        </p:attrNameLst>
                                      </p:cBhvr>
                                      <p:to>
                                        <p:strVal val="visible"/>
                                      </p:to>
                                    </p:set>
                                  </p:childTnLst>
                                </p:cTn>
                              </p:par>
                            </p:childTnLst>
                          </p:cTn>
                        </p:par>
                        <p:par>
                          <p:cTn id="48" fill="hold">
                            <p:stCondLst>
                              <p:cond delay="0"/>
                            </p:stCondLst>
                            <p:childTnLst>
                              <p:par>
                                <p:cTn id="49" presetClass="entr" nodeType="afterEffect" presetSubtype="0" presetID="1" grpId="14" fill="hold">
                                  <p:stCondLst>
                                    <p:cond delay="0"/>
                                  </p:stCondLst>
                                  <p:iterate type="el" backwards="0">
                                    <p:tmAbs val="0"/>
                                  </p:iterate>
                                  <p:childTnLst>
                                    <p:set>
                                      <p:cBhvr>
                                        <p:cTn id="50" fill="hold"/>
                                        <p:tgtEl>
                                          <p:spTgt spid="754"/>
                                        </p:tgtEl>
                                        <p:attrNameLst>
                                          <p:attrName>style.visibility</p:attrName>
                                        </p:attrNameLst>
                                      </p:cBhvr>
                                      <p:to>
                                        <p:strVal val="visible"/>
                                      </p:to>
                                    </p:set>
                                  </p:childTnLst>
                                </p:cTn>
                              </p:par>
                            </p:childTnLst>
                          </p:cTn>
                        </p:par>
                        <p:par>
                          <p:cTn id="51" fill="hold">
                            <p:stCondLst>
                              <p:cond delay="0"/>
                            </p:stCondLst>
                            <p:childTnLst>
                              <p:par>
                                <p:cTn id="52" presetClass="entr" nodeType="afterEffect" presetSubtype="0" presetID="1" grpId="15" fill="hold">
                                  <p:stCondLst>
                                    <p:cond delay="0"/>
                                  </p:stCondLst>
                                  <p:iterate type="el" backwards="0">
                                    <p:tmAbs val="0"/>
                                  </p:iterate>
                                  <p:childTnLst>
                                    <p:set>
                                      <p:cBhvr>
                                        <p:cTn id="53" fill="hold"/>
                                        <p:tgtEl>
                                          <p:spTgt spid="742"/>
                                        </p:tgtEl>
                                        <p:attrNameLst>
                                          <p:attrName>style.visibility</p:attrName>
                                        </p:attrNameLst>
                                      </p:cBhvr>
                                      <p:to>
                                        <p:strVal val="visible"/>
                                      </p:to>
                                    </p:set>
                                  </p:childTnLst>
                                </p:cTn>
                              </p:par>
                            </p:childTnLst>
                          </p:cTn>
                        </p:par>
                        <p:par>
                          <p:cTn id="54" fill="hold">
                            <p:stCondLst>
                              <p:cond delay="0"/>
                            </p:stCondLst>
                            <p:childTnLst>
                              <p:par>
                                <p:cTn id="55" presetClass="entr" nodeType="afterEffect" presetSubtype="0" presetID="1" grpId="16" fill="hold">
                                  <p:stCondLst>
                                    <p:cond delay="0"/>
                                  </p:stCondLst>
                                  <p:iterate type="el" backwards="0">
                                    <p:tmAbs val="0"/>
                                  </p:iterate>
                                  <p:childTnLst>
                                    <p:set>
                                      <p:cBhvr>
                                        <p:cTn id="56" fill="hold"/>
                                        <p:tgtEl>
                                          <p:spTgt spid="746"/>
                                        </p:tgtEl>
                                        <p:attrNameLst>
                                          <p:attrName>style.visibility</p:attrName>
                                        </p:attrNameLst>
                                      </p:cBhvr>
                                      <p:to>
                                        <p:strVal val="visible"/>
                                      </p:to>
                                    </p:set>
                                  </p:childTnLst>
                                </p:cTn>
                              </p:par>
                            </p:childTnLst>
                          </p:cTn>
                        </p:par>
                        <p:par>
                          <p:cTn id="57" fill="hold">
                            <p:stCondLst>
                              <p:cond delay="0"/>
                            </p:stCondLst>
                            <p:childTnLst>
                              <p:par>
                                <p:cTn id="58" presetClass="entr" nodeType="afterEffect" presetSubtype="0" presetID="1" grpId="17" fill="hold">
                                  <p:stCondLst>
                                    <p:cond delay="0"/>
                                  </p:stCondLst>
                                  <p:iterate type="el" backwards="0">
                                    <p:tmAbs val="0"/>
                                  </p:iterate>
                                  <p:childTnLst>
                                    <p:set>
                                      <p:cBhvr>
                                        <p:cTn id="59" fill="hold"/>
                                        <p:tgtEl>
                                          <p:spTgt spid="751"/>
                                        </p:tgtEl>
                                        <p:attrNameLst>
                                          <p:attrName>style.visibility</p:attrName>
                                        </p:attrNameLst>
                                      </p:cBhvr>
                                      <p:to>
                                        <p:strVal val="visible"/>
                                      </p:to>
                                    </p:set>
                                  </p:childTnLst>
                                </p:cTn>
                              </p:par>
                            </p:childTnLst>
                          </p:cTn>
                        </p:par>
                        <p:par>
                          <p:cTn id="60" fill="hold">
                            <p:stCondLst>
                              <p:cond delay="0"/>
                            </p:stCondLst>
                            <p:childTnLst>
                              <p:par>
                                <p:cTn id="61" presetClass="entr" nodeType="afterEffect" presetSubtype="0" presetID="1" grpId="18" fill="hold">
                                  <p:stCondLst>
                                    <p:cond delay="0"/>
                                  </p:stCondLst>
                                  <p:iterate type="el" backwards="0">
                                    <p:tmAbs val="0"/>
                                  </p:iterate>
                                  <p:childTnLst>
                                    <p:set>
                                      <p:cBhvr>
                                        <p:cTn id="62" fill="hold"/>
                                        <p:tgtEl>
                                          <p:spTgt spid="752"/>
                                        </p:tgtEl>
                                        <p:attrNameLst>
                                          <p:attrName>style.visibility</p:attrName>
                                        </p:attrNameLst>
                                      </p:cBhvr>
                                      <p:to>
                                        <p:strVal val="visible"/>
                                      </p:to>
                                    </p:set>
                                  </p:childTnLst>
                                </p:cTn>
                              </p:par>
                            </p:childTnLst>
                          </p:cTn>
                        </p:par>
                        <p:par>
                          <p:cTn id="63" fill="hold">
                            <p:stCondLst>
                              <p:cond delay="0"/>
                            </p:stCondLst>
                            <p:childTnLst>
                              <p:par>
                                <p:cTn id="64" presetClass="entr" nodeType="afterEffect" presetSubtype="0" presetID="1" grpId="19" fill="hold">
                                  <p:stCondLst>
                                    <p:cond delay="0"/>
                                  </p:stCondLst>
                                  <p:iterate type="el" backwards="0">
                                    <p:tmAbs val="0"/>
                                  </p:iterate>
                                  <p:childTnLst>
                                    <p:set>
                                      <p:cBhvr>
                                        <p:cTn id="65" fill="hold"/>
                                        <p:tgtEl>
                                          <p:spTgt spid="748"/>
                                        </p:tgtEl>
                                        <p:attrNameLst>
                                          <p:attrName>style.visibility</p:attrName>
                                        </p:attrNameLst>
                                      </p:cBhvr>
                                      <p:to>
                                        <p:strVal val="visible"/>
                                      </p:to>
                                    </p:set>
                                  </p:childTnLst>
                                </p:cTn>
                              </p:par>
                            </p:childTnLst>
                          </p:cTn>
                        </p:par>
                        <p:par>
                          <p:cTn id="66" fill="hold">
                            <p:stCondLst>
                              <p:cond delay="0"/>
                            </p:stCondLst>
                            <p:childTnLst>
                              <p:par>
                                <p:cTn id="67" presetClass="entr" nodeType="afterEffect" presetSubtype="0" presetID="1" grpId="20" fill="hold">
                                  <p:stCondLst>
                                    <p:cond delay="0"/>
                                  </p:stCondLst>
                                  <p:iterate type="el" backwards="0">
                                    <p:tmAbs val="0"/>
                                  </p:iterate>
                                  <p:childTnLst>
                                    <p:set>
                                      <p:cBhvr>
                                        <p:cTn id="68" fill="hold"/>
                                        <p:tgtEl>
                                          <p:spTgt spid="747"/>
                                        </p:tgtEl>
                                        <p:attrNameLst>
                                          <p:attrName>style.visibility</p:attrName>
                                        </p:attrNameLst>
                                      </p:cBhvr>
                                      <p:to>
                                        <p:strVal val="visible"/>
                                      </p:to>
                                    </p:set>
                                  </p:childTnLst>
                                </p:cTn>
                              </p:par>
                            </p:childTnLst>
                          </p:cTn>
                        </p:par>
                        <p:par>
                          <p:cTn id="69" fill="hold">
                            <p:stCondLst>
                              <p:cond delay="0"/>
                            </p:stCondLst>
                            <p:childTnLst>
                              <p:par>
                                <p:cTn id="70" presetClass="entr" nodeType="afterEffect" presetSubtype="0" presetID="1" grpId="21" fill="hold">
                                  <p:stCondLst>
                                    <p:cond delay="0"/>
                                  </p:stCondLst>
                                  <p:iterate type="el" backwards="0">
                                    <p:tmAbs val="0"/>
                                  </p:iterate>
                                  <p:childTnLst>
                                    <p:set>
                                      <p:cBhvr>
                                        <p:cTn id="71" fill="hold"/>
                                        <p:tgtEl>
                                          <p:spTgt spid="749"/>
                                        </p:tgtEl>
                                        <p:attrNameLst>
                                          <p:attrName>style.visibility</p:attrName>
                                        </p:attrNameLst>
                                      </p:cBhvr>
                                      <p:to>
                                        <p:strVal val="visible"/>
                                      </p:to>
                                    </p:set>
                                  </p:childTnLst>
                                </p:cTn>
                              </p:par>
                            </p:childTnLst>
                          </p:cTn>
                        </p:par>
                        <p:par>
                          <p:cTn id="72" fill="hold">
                            <p:stCondLst>
                              <p:cond delay="0"/>
                            </p:stCondLst>
                            <p:childTnLst>
                              <p:par>
                                <p:cTn id="73" presetClass="entr" nodeType="afterEffect" presetSubtype="0" presetID="1" grpId="22" fill="hold">
                                  <p:stCondLst>
                                    <p:cond delay="0"/>
                                  </p:stCondLst>
                                  <p:iterate type="el" backwards="0">
                                    <p:tmAbs val="0"/>
                                  </p:iterate>
                                  <p:childTnLst>
                                    <p:set>
                                      <p:cBhvr>
                                        <p:cTn id="74" fill="hold"/>
                                        <p:tgtEl>
                                          <p:spTgt spid="7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9" grpId="21"/>
      <p:bldP build="whole" bldLvl="1" animBg="1" rev="0" advAuto="0" spid="737" grpId="6"/>
      <p:bldP build="whole" bldLvl="1" animBg="1" rev="0" advAuto="0" spid="751" grpId="17"/>
      <p:bldP build="whole" bldLvl="1" animBg="1" rev="0" advAuto="0" spid="743" grpId="12"/>
      <p:bldP build="p" bldLvl="5" animBg="1" rev="0" advAuto="0" spid="687" grpId="1"/>
      <p:bldP build="whole" bldLvl="1" animBg="1" rev="0" advAuto="0" spid="739" grpId="4"/>
      <p:bldP build="whole" bldLvl="1" animBg="1" rev="0" advAuto="0" spid="741" grpId="9"/>
      <p:bldP build="whole" bldLvl="1" animBg="1" rev="0" advAuto="0" spid="735" grpId="2"/>
      <p:bldP build="whole" bldLvl="1" animBg="1" rev="0" advAuto="0" spid="752" grpId="18"/>
      <p:bldP build="whole" bldLvl="1" animBg="1" rev="0" advAuto="0" spid="736" grpId="7"/>
      <p:bldP build="whole" bldLvl="1" animBg="1" rev="0" advAuto="0" spid="742" grpId="15"/>
      <p:bldP build="whole" bldLvl="1" animBg="1" rev="0" advAuto="0" spid="747" grpId="20"/>
      <p:bldP build="whole" bldLvl="1" animBg="1" rev="0" advAuto="0" spid="745" grpId="10"/>
      <p:bldP build="whole" bldLvl="1" animBg="1" rev="0" advAuto="0" spid="753" grpId="11"/>
      <p:bldP build="whole" bldLvl="1" animBg="1" rev="0" advAuto="0" spid="738" grpId="5"/>
      <p:bldP build="whole" bldLvl="1" animBg="1" rev="0" advAuto="0" spid="754" grpId="14"/>
      <p:bldP build="whole" bldLvl="1" animBg="1" rev="0" advAuto="0" spid="715" grpId="3"/>
      <p:bldP build="whole" bldLvl="1" animBg="1" rev="0" advAuto="0" spid="746" grpId="16"/>
      <p:bldP build="whole" bldLvl="1" animBg="1" rev="0" advAuto="0" spid="744" grpId="13"/>
      <p:bldP build="whole" bldLvl="1" animBg="1" rev="0" advAuto="0" spid="750" grpId="22"/>
      <p:bldP build="whole" bldLvl="1" animBg="1" rev="0" advAuto="0" spid="748" grpId="19"/>
      <p:bldP build="whole" bldLvl="1" animBg="1" rev="0" advAuto="0" spid="740" grpId="8"/>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3"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لم دست‌دادن</a:t>
            </a:r>
          </a:p>
        </p:txBody>
      </p:sp>
      <p:pic>
        <p:nvPicPr>
          <p:cNvPr id="784"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785" name="Content Placeholder 2"/>
          <p:cNvSpPr txBox="1"/>
          <p:nvPr>
            <p:ph type="body" idx="1"/>
          </p:nvPr>
        </p:nvSpPr>
        <p:spPr>
          <a:xfrm>
            <a:off x="838200" y="1116819"/>
            <a:ext cx="10515601" cy="4870623"/>
          </a:xfrm>
          <a:prstGeom prst="rect">
            <a:avLst/>
          </a:prstGeom>
        </p:spPr>
        <p:txBody>
          <a:bodyPr/>
          <a:lstStyle/>
          <a:p>
            <a:pPr marL="0" indent="0" rtl="1">
              <a:buSzTx/>
              <a:buFontTx/>
              <a:buNone/>
              <a:defRPr>
                <a:solidFill>
                  <a:srgbClr val="A12E34"/>
                </a:solidFill>
                <a:latin typeface="Sahel"/>
                <a:ea typeface="Sahel"/>
                <a:cs typeface="Sahel"/>
                <a:sym typeface="Sahel"/>
              </a:defRPr>
            </a:pPr>
            <a:r>
              <a:rPr b="1"/>
              <a:t>سوال:</a:t>
            </a:r>
            <a:r>
              <a:t> در یک مهمانی، هر فرد با بعضی مهمانان دیگر دست داده‌است. اگر هر فرد تعداد مهمان‌هایی که با آن‌ها دست داده‌است را فریاد بزند، ثابت کنید مجموع اعدادی که فریاد زده‌اند زوج است.</a:t>
            </a:r>
          </a:p>
          <a:p>
            <a:pPr marL="0" indent="0" rtl="1">
              <a:buSzTx/>
              <a:buFontTx/>
              <a:buNone/>
              <a:defRPr b="1">
                <a:solidFill>
                  <a:schemeClr val="accent6">
                    <a:lumOff val="-9568"/>
                  </a:schemeClr>
                </a:solidFill>
                <a:latin typeface="Sahel"/>
                <a:ea typeface="Sahel"/>
                <a:cs typeface="Sahel"/>
                <a:sym typeface="Sahel"/>
              </a:defRPr>
            </a:pPr>
            <a:r>
              <a:t>پاسخ: </a:t>
            </a:r>
            <a:r>
              <a:rPr b="0"/>
              <a:t>مساله‌ را با یک گراف مدل‌سازی می‌کنیم که در آن هر مهمان یک راس، و دست‌دادن دو مهمان یک یال است. هر یال به دو راس متصل است. به ازای هر یال، یک واحد به درجه‌ی هریک از دو راس متصل به‌آن اضافه می‌شود. در نتیجه مجموع درجه‌ی راس‌ها، ۲ برابر تعداد یال‌ها است، که عددی زوج است.</a:t>
            </a:r>
          </a:p>
        </p:txBody>
      </p:sp>
      <p:sp>
        <p:nvSpPr>
          <p:cNvPr id="786" name="۲"/>
          <p:cNvSpPr txBox="1"/>
          <p:nvPr/>
        </p:nvSpPr>
        <p:spPr>
          <a:xfrm>
            <a:off x="318270" y="1764762"/>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۲</a:t>
            </a:r>
          </a:p>
        </p:txBody>
      </p:sp>
      <p:sp>
        <p:nvSpPr>
          <p:cNvPr id="787" name="۳"/>
          <p:cNvSpPr txBox="1"/>
          <p:nvPr/>
        </p:nvSpPr>
        <p:spPr>
          <a:xfrm>
            <a:off x="385427" y="2521344"/>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۳</a:t>
            </a:r>
          </a:p>
        </p:txBody>
      </p:sp>
      <p:sp>
        <p:nvSpPr>
          <p:cNvPr id="788" name="۲"/>
          <p:cNvSpPr txBox="1"/>
          <p:nvPr/>
        </p:nvSpPr>
        <p:spPr>
          <a:xfrm>
            <a:off x="385427" y="4123240"/>
            <a:ext cx="199391"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rtl="1">
              <a:defRPr sz="1500">
                <a:solidFill>
                  <a:srgbClr val="FFFFFF"/>
                </a:solidFill>
                <a:latin typeface="XB Kayhan"/>
                <a:ea typeface="XB Kayhan"/>
                <a:cs typeface="XB Kayhan"/>
                <a:sym typeface="XB Kayhan"/>
              </a:defRPr>
            </a:lvl1pPr>
          </a:lstStyle>
          <a:p>
            <a:pPr/>
            <a:r>
              <a:t>۲</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7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8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85"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0"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همبند</a:t>
            </a:r>
          </a:p>
        </p:txBody>
      </p:sp>
      <p:pic>
        <p:nvPicPr>
          <p:cNvPr id="791"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792" name="Content Placeholder 2"/>
          <p:cNvSpPr txBox="1"/>
          <p:nvPr>
            <p:ph type="body" sz="half" idx="1"/>
          </p:nvPr>
        </p:nvSpPr>
        <p:spPr>
          <a:xfrm>
            <a:off x="4726359" y="1116819"/>
            <a:ext cx="6627441" cy="4870623"/>
          </a:xfrm>
          <a:prstGeom prst="rect">
            <a:avLst/>
          </a:prstGeom>
        </p:spPr>
        <p:txBody>
          <a:bodyPr/>
          <a:lstStyle/>
          <a:p>
            <a:pPr rtl="1">
              <a:defRPr>
                <a:solidFill>
                  <a:srgbClr val="5F5F5F"/>
                </a:solidFill>
                <a:latin typeface="Sahel"/>
                <a:ea typeface="Sahel"/>
                <a:cs typeface="Sahel"/>
                <a:sym typeface="Sahel"/>
              </a:defRPr>
            </a:pPr>
            <a:r>
              <a:t>یک گراف </a:t>
            </a:r>
            <a:r>
              <a:rPr>
                <a:solidFill>
                  <a:srgbClr val="A12E34"/>
                </a:solidFill>
              </a:rPr>
              <a:t>همبند</a:t>
            </a:r>
            <a:r>
              <a:t> است بتوان بین هر جفت راس آن حداقل یک مسیر وجود داشته باشد.</a:t>
            </a:r>
          </a:p>
          <a:p>
            <a:pPr rtl="1">
              <a:defRPr>
                <a:solidFill>
                  <a:srgbClr val="5F5F5F"/>
                </a:solidFill>
                <a:latin typeface="Sahel"/>
                <a:ea typeface="Sahel"/>
                <a:cs typeface="Sahel"/>
                <a:sym typeface="Sahel"/>
              </a:defRPr>
            </a:pPr>
            <a:r>
              <a:rPr b="1">
                <a:solidFill>
                  <a:srgbClr val="369FE4"/>
                </a:solidFill>
              </a:rPr>
              <a:t>مثال:</a:t>
            </a:r>
            <a:r>
              <a:t> یک کشور را در نظر بگیرید. هر شهر را با یک راس، و هر جاده بین دو شهر را با یک یال مدل‌سازی می‌کنیم. در صورتی گراف این کشور همبند است که بتوانیم از هر شهر دل‌خواه به هر شهر دل‌خواه دیگر از طریق جاده‌ها سفر کنیم.</a:t>
            </a:r>
          </a:p>
        </p:txBody>
      </p:sp>
      <p:grpSp>
        <p:nvGrpSpPr>
          <p:cNvPr id="820" name="Group"/>
          <p:cNvGrpSpPr/>
          <p:nvPr/>
        </p:nvGrpSpPr>
        <p:grpSpPr>
          <a:xfrm>
            <a:off x="419953" y="1302031"/>
            <a:ext cx="4212620" cy="3469600"/>
            <a:chOff x="0" y="0"/>
            <a:chExt cx="4212618" cy="3469598"/>
          </a:xfrm>
        </p:grpSpPr>
        <p:sp>
          <p:nvSpPr>
            <p:cNvPr id="841" name="Connection Line"/>
            <p:cNvSpPr/>
            <p:nvPr/>
          </p:nvSpPr>
          <p:spPr>
            <a:xfrm>
              <a:off x="2798450" y="1423918"/>
              <a:ext cx="516459" cy="100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842" name="Connection Line"/>
            <p:cNvSpPr/>
            <p:nvPr/>
          </p:nvSpPr>
          <p:spPr>
            <a:xfrm>
              <a:off x="3321837" y="1416484"/>
              <a:ext cx="749570" cy="47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843" name="Connection Line"/>
            <p:cNvSpPr/>
            <p:nvPr/>
          </p:nvSpPr>
          <p:spPr>
            <a:xfrm>
              <a:off x="2565012" y="287427"/>
              <a:ext cx="768378" cy="113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844" name="Connection Line"/>
            <p:cNvSpPr/>
            <p:nvPr/>
          </p:nvSpPr>
          <p:spPr>
            <a:xfrm>
              <a:off x="2556056" y="0"/>
              <a:ext cx="994622" cy="28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845" name="Connection Line"/>
            <p:cNvSpPr/>
            <p:nvPr/>
          </p:nvSpPr>
          <p:spPr>
            <a:xfrm>
              <a:off x="833088" y="280681"/>
              <a:ext cx="1718810" cy="126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846" name="Connection Line"/>
            <p:cNvSpPr/>
            <p:nvPr/>
          </p:nvSpPr>
          <p:spPr>
            <a:xfrm>
              <a:off x="3331548" y="846917"/>
              <a:ext cx="458154" cy="578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847" name="Connection Line"/>
            <p:cNvSpPr/>
            <p:nvPr/>
          </p:nvSpPr>
          <p:spPr>
            <a:xfrm>
              <a:off x="3559256" y="12335"/>
              <a:ext cx="222655" cy="8464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848" name="Connection Line"/>
            <p:cNvSpPr/>
            <p:nvPr/>
          </p:nvSpPr>
          <p:spPr>
            <a:xfrm>
              <a:off x="2709049" y="1508642"/>
              <a:ext cx="91935" cy="1387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849" name="Connection Line"/>
            <p:cNvSpPr/>
            <p:nvPr/>
          </p:nvSpPr>
          <p:spPr>
            <a:xfrm>
              <a:off x="1540258" y="1518539"/>
              <a:ext cx="1265797" cy="24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850" name="Connection Line"/>
            <p:cNvSpPr/>
            <p:nvPr/>
          </p:nvSpPr>
          <p:spPr>
            <a:xfrm>
              <a:off x="1533985" y="1537649"/>
              <a:ext cx="181397" cy="1385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851" name="Connection Line"/>
            <p:cNvSpPr/>
            <p:nvPr/>
          </p:nvSpPr>
          <p:spPr>
            <a:xfrm>
              <a:off x="1724002" y="2897266"/>
              <a:ext cx="992184" cy="12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852" name="Connection Line"/>
            <p:cNvSpPr/>
            <p:nvPr/>
          </p:nvSpPr>
          <p:spPr>
            <a:xfrm>
              <a:off x="2717168" y="2837455"/>
              <a:ext cx="1248605" cy="59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853" name="Connection Line"/>
            <p:cNvSpPr/>
            <p:nvPr/>
          </p:nvSpPr>
          <p:spPr>
            <a:xfrm>
              <a:off x="3985821" y="1888721"/>
              <a:ext cx="94879" cy="942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854" name="Connection Line"/>
            <p:cNvSpPr/>
            <p:nvPr/>
          </p:nvSpPr>
          <p:spPr>
            <a:xfrm>
              <a:off x="842114" y="424700"/>
              <a:ext cx="203045" cy="120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855" name="Connection Line"/>
            <p:cNvSpPr/>
            <p:nvPr/>
          </p:nvSpPr>
          <p:spPr>
            <a:xfrm>
              <a:off x="1060891" y="1546809"/>
              <a:ext cx="475935" cy="80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856" name="Connection Line"/>
            <p:cNvSpPr/>
            <p:nvPr/>
          </p:nvSpPr>
          <p:spPr>
            <a:xfrm>
              <a:off x="1043646" y="1642688"/>
              <a:ext cx="104924" cy="835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857" name="Connection Line"/>
            <p:cNvSpPr/>
            <p:nvPr/>
          </p:nvSpPr>
          <p:spPr>
            <a:xfrm>
              <a:off x="1154786" y="2475814"/>
              <a:ext cx="549812" cy="429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858" name="Connection Line"/>
            <p:cNvSpPr/>
            <p:nvPr/>
          </p:nvSpPr>
          <p:spPr>
            <a:xfrm>
              <a:off x="1265690" y="2911401"/>
              <a:ext cx="441217" cy="546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859" name="Connection Line"/>
            <p:cNvSpPr/>
            <p:nvPr/>
          </p:nvSpPr>
          <p:spPr>
            <a:xfrm>
              <a:off x="627454" y="3010114"/>
              <a:ext cx="625371" cy="459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860" name="Connection Line"/>
            <p:cNvSpPr/>
            <p:nvPr/>
          </p:nvSpPr>
          <p:spPr>
            <a:xfrm>
              <a:off x="607970" y="2476797"/>
              <a:ext cx="524613" cy="507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861" name="Connection Line"/>
            <p:cNvSpPr/>
            <p:nvPr/>
          </p:nvSpPr>
          <p:spPr>
            <a:xfrm>
              <a:off x="61835" y="2990701"/>
              <a:ext cx="546357" cy="8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862" name="Connection Line"/>
            <p:cNvSpPr/>
            <p:nvPr/>
          </p:nvSpPr>
          <p:spPr>
            <a:xfrm>
              <a:off x="61930" y="1395345"/>
              <a:ext cx="18662" cy="1601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863" name="Connection Line"/>
            <p:cNvSpPr/>
            <p:nvPr/>
          </p:nvSpPr>
          <p:spPr>
            <a:xfrm>
              <a:off x="69987" y="1416014"/>
              <a:ext cx="955407" cy="210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864" name="Connection Line"/>
            <p:cNvSpPr/>
            <p:nvPr/>
          </p:nvSpPr>
          <p:spPr>
            <a:xfrm>
              <a:off x="0" y="651248"/>
              <a:ext cx="81305" cy="771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865" name="Connection Line"/>
            <p:cNvSpPr/>
            <p:nvPr/>
          </p:nvSpPr>
          <p:spPr>
            <a:xfrm>
              <a:off x="3991" y="398538"/>
              <a:ext cx="845134" cy="259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866" name="Connection Line"/>
            <p:cNvSpPr/>
            <p:nvPr/>
          </p:nvSpPr>
          <p:spPr>
            <a:xfrm>
              <a:off x="3785815" y="868105"/>
              <a:ext cx="417256" cy="45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867" name="Connection Line"/>
            <p:cNvSpPr/>
            <p:nvPr/>
          </p:nvSpPr>
          <p:spPr>
            <a:xfrm>
              <a:off x="4061178" y="1306103"/>
              <a:ext cx="151441" cy="595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grpSp>
      <p:grpSp>
        <p:nvGrpSpPr>
          <p:cNvPr id="840" name="Group"/>
          <p:cNvGrpSpPr/>
          <p:nvPr/>
        </p:nvGrpSpPr>
        <p:grpSpPr>
          <a:xfrm>
            <a:off x="327006" y="1217363"/>
            <a:ext cx="4364778" cy="3633141"/>
            <a:chOff x="0" y="0"/>
            <a:chExt cx="4364776" cy="3633139"/>
          </a:xfrm>
        </p:grpSpPr>
        <p:sp>
          <p:nvSpPr>
            <p:cNvPr id="821" name="Circle"/>
            <p:cNvSpPr/>
            <p:nvPr/>
          </p:nvSpPr>
          <p:spPr>
            <a:xfrm>
              <a:off x="4083106" y="188678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22" name="Circle"/>
            <p:cNvSpPr/>
            <p:nvPr/>
          </p:nvSpPr>
          <p:spPr>
            <a:xfrm>
              <a:off x="3324576" y="14169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23" name="Circle"/>
            <p:cNvSpPr/>
            <p:nvPr/>
          </p:nvSpPr>
          <p:spPr>
            <a:xfrm>
              <a:off x="2559467" y="286111"/>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24" name="Circle"/>
            <p:cNvSpPr/>
            <p:nvPr/>
          </p:nvSpPr>
          <p:spPr>
            <a:xfrm>
              <a:off x="853805" y="40715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25" name="Circle"/>
            <p:cNvSpPr/>
            <p:nvPr/>
          </p:nvSpPr>
          <p:spPr>
            <a:xfrm>
              <a:off x="3560855" y="0"/>
              <a:ext cx="178580" cy="177800"/>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26" name="Circle"/>
            <p:cNvSpPr/>
            <p:nvPr/>
          </p:nvSpPr>
          <p:spPr>
            <a:xfrm>
              <a:off x="3789127" y="85092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27" name="Circle"/>
            <p:cNvSpPr/>
            <p:nvPr/>
          </p:nvSpPr>
          <p:spPr>
            <a:xfrm>
              <a:off x="0" y="642428"/>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28" name="Circle"/>
            <p:cNvSpPr/>
            <p:nvPr/>
          </p:nvSpPr>
          <p:spPr>
            <a:xfrm>
              <a:off x="4186197" y="1311015"/>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29" name="Circle"/>
            <p:cNvSpPr/>
            <p:nvPr/>
          </p:nvSpPr>
          <p:spPr>
            <a:xfrm>
              <a:off x="1705283"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0" name="Circle"/>
            <p:cNvSpPr/>
            <p:nvPr/>
          </p:nvSpPr>
          <p:spPr>
            <a:xfrm>
              <a:off x="2712624"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1" name="Circle"/>
            <p:cNvSpPr/>
            <p:nvPr/>
          </p:nvSpPr>
          <p:spPr>
            <a:xfrm>
              <a:off x="3985705" y="2822143"/>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2" name="Circle"/>
            <p:cNvSpPr/>
            <p:nvPr/>
          </p:nvSpPr>
          <p:spPr>
            <a:xfrm>
              <a:off x="2800658"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3" name="Circle"/>
            <p:cNvSpPr/>
            <p:nvPr/>
          </p:nvSpPr>
          <p:spPr>
            <a:xfrm>
              <a:off x="1541121"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4" name="Circle"/>
            <p:cNvSpPr/>
            <p:nvPr/>
          </p:nvSpPr>
          <p:spPr>
            <a:xfrm>
              <a:off x="1040878" y="161762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5" name="Circle"/>
            <p:cNvSpPr/>
            <p:nvPr/>
          </p:nvSpPr>
          <p:spPr>
            <a:xfrm>
              <a:off x="61498" y="13915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6" name="Circle"/>
            <p:cNvSpPr/>
            <p:nvPr/>
          </p:nvSpPr>
          <p:spPr>
            <a:xfrm>
              <a:off x="61498"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7" name="Circle"/>
            <p:cNvSpPr/>
            <p:nvPr/>
          </p:nvSpPr>
          <p:spPr>
            <a:xfrm>
              <a:off x="1150920" y="247595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8" name="Circle"/>
            <p:cNvSpPr/>
            <p:nvPr/>
          </p:nvSpPr>
          <p:spPr>
            <a:xfrm>
              <a:off x="625494"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839" name="Circle"/>
            <p:cNvSpPr/>
            <p:nvPr/>
          </p:nvSpPr>
          <p:spPr>
            <a:xfrm>
              <a:off x="1260963" y="34553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7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792">
                                            <p:txEl>
                                              <p:pRg st="1" end="1"/>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8" presetID="22" grpId="2" fill="hold">
                                  <p:stCondLst>
                                    <p:cond delay="0"/>
                                  </p:stCondLst>
                                  <p:iterate type="el" backwards="0">
                                    <p:tmAbs val="0"/>
                                  </p:iterate>
                                  <p:childTnLst>
                                    <p:set>
                                      <p:cBhvr>
                                        <p:cTn id="15" fill="hold"/>
                                        <p:tgtEl>
                                          <p:spTgt spid="840"/>
                                        </p:tgtEl>
                                        <p:attrNameLst>
                                          <p:attrName>style.visibility</p:attrName>
                                        </p:attrNameLst>
                                      </p:cBhvr>
                                      <p:to>
                                        <p:strVal val="visible"/>
                                      </p:to>
                                    </p:set>
                                    <p:animEffect filter="wipe(left)" transition="in">
                                      <p:cBhvr>
                                        <p:cTn id="16" dur="500"/>
                                        <p:tgtEl>
                                          <p:spTgt spid="840"/>
                                        </p:tgtEl>
                                      </p:cBhvr>
                                    </p:animEffect>
                                  </p:childTnLst>
                                </p:cTn>
                              </p:par>
                            </p:childTnLst>
                          </p:cTn>
                        </p:par>
                        <p:par>
                          <p:cTn id="17" fill="hold">
                            <p:stCondLst>
                              <p:cond delay="500"/>
                            </p:stCondLst>
                            <p:childTnLst>
                              <p:par>
                                <p:cTn id="18" presetClass="entr" nodeType="afterEffect" presetSubtype="8" presetID="22" grpId="3" fill="hold">
                                  <p:stCondLst>
                                    <p:cond delay="0"/>
                                  </p:stCondLst>
                                  <p:iterate type="el" backwards="0">
                                    <p:tmAbs val="0"/>
                                  </p:iterate>
                                  <p:childTnLst>
                                    <p:set>
                                      <p:cBhvr>
                                        <p:cTn id="19" fill="hold"/>
                                        <p:tgtEl>
                                          <p:spTgt spid="820"/>
                                        </p:tgtEl>
                                        <p:attrNameLst>
                                          <p:attrName>style.visibility</p:attrName>
                                        </p:attrNameLst>
                                      </p:cBhvr>
                                      <p:to>
                                        <p:strVal val="visible"/>
                                      </p:to>
                                    </p:set>
                                    <p:animEffect filter="wipe(left)" transition="in">
                                      <p:cBhvr>
                                        <p:cTn id="20" dur="1000"/>
                                        <p:tgtEl>
                                          <p:spTgt spid="8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0" grpId="2"/>
      <p:bldP build="whole" bldLvl="1" animBg="1" rev="0" advAuto="0" spid="820" grpId="3"/>
      <p:bldP build="p" bldLvl="5" animBg="1" rev="0" advAuto="0" spid="792"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9"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ناهمبند</a:t>
            </a:r>
          </a:p>
        </p:txBody>
      </p:sp>
      <p:pic>
        <p:nvPicPr>
          <p:cNvPr id="870"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871" name="Content Placeholder 2"/>
          <p:cNvSpPr txBox="1"/>
          <p:nvPr>
            <p:ph type="body" sz="half" idx="1"/>
          </p:nvPr>
        </p:nvSpPr>
        <p:spPr>
          <a:xfrm>
            <a:off x="4726359" y="1116819"/>
            <a:ext cx="6627441" cy="4870623"/>
          </a:xfrm>
          <a:prstGeom prst="rect">
            <a:avLst/>
          </a:prstGeom>
        </p:spPr>
        <p:txBody>
          <a:bodyPr/>
          <a:lstStyle/>
          <a:p>
            <a:pPr rtl="1">
              <a:defRPr>
                <a:solidFill>
                  <a:srgbClr val="5F5F5F"/>
                </a:solidFill>
                <a:latin typeface="Sahel"/>
                <a:ea typeface="Sahel"/>
                <a:cs typeface="Sahel"/>
                <a:sym typeface="Sahel"/>
              </a:defRPr>
            </a:pPr>
            <a:r>
              <a:t>یک گراف </a:t>
            </a:r>
            <a:r>
              <a:rPr>
                <a:solidFill>
                  <a:srgbClr val="A12E34"/>
                </a:solidFill>
              </a:rPr>
              <a:t>ناهمبند</a:t>
            </a:r>
            <a:r>
              <a:t> است اگر همبند نباشد :)</a:t>
            </a:r>
          </a:p>
          <a:p>
            <a:pPr rtl="1">
              <a:defRPr>
                <a:solidFill>
                  <a:srgbClr val="5F5F5F"/>
                </a:solidFill>
                <a:latin typeface="Sahel"/>
                <a:ea typeface="Sahel"/>
                <a:cs typeface="Sahel"/>
                <a:sym typeface="Sahel"/>
              </a:defRPr>
            </a:pPr>
            <a:r>
              <a:t>در واقع یک گراف ناهمبند است اگر یک جفت راس آن را بتوان یافت که بین آن‌ها هیچ مسیری نباشد.</a:t>
            </a:r>
          </a:p>
          <a:p>
            <a:pPr rtl="1">
              <a:defRPr>
                <a:solidFill>
                  <a:srgbClr val="5F5F5F"/>
                </a:solidFill>
                <a:latin typeface="Sahel"/>
                <a:ea typeface="Sahel"/>
                <a:cs typeface="Sahel"/>
                <a:sym typeface="Sahel"/>
              </a:defRPr>
            </a:pPr>
            <a:r>
              <a:rPr b="1">
                <a:solidFill>
                  <a:srgbClr val="369FE4"/>
                </a:solidFill>
              </a:rPr>
              <a:t>مثال:</a:t>
            </a:r>
            <a:r>
              <a:t> گراف جاده‌های زمینی بین شهرهای قاره آسیا و قاره اقیانوسیه</a:t>
            </a:r>
          </a:p>
          <a:p>
            <a:pPr rtl="1">
              <a:defRPr>
                <a:solidFill>
                  <a:srgbClr val="5F5F5F"/>
                </a:solidFill>
                <a:latin typeface="Sahel"/>
                <a:ea typeface="Sahel"/>
                <a:cs typeface="Sahel"/>
                <a:sym typeface="Sahel"/>
              </a:defRPr>
            </a:pPr>
            <a:r>
              <a:t>به هریک از </a:t>
            </a:r>
            <a:r>
              <a:rPr>
                <a:solidFill>
                  <a:srgbClr val="A12E34"/>
                </a:solidFill>
              </a:rPr>
              <a:t>زیرگراف‌های</a:t>
            </a:r>
            <a:r>
              <a:t> بیشینه‌ی همبند از گراف ناهمبند، یک </a:t>
            </a:r>
            <a:r>
              <a:rPr>
                <a:solidFill>
                  <a:srgbClr val="A12E34"/>
                </a:solidFill>
              </a:rPr>
              <a:t>مولفه‌ی همبندی</a:t>
            </a:r>
            <a:r>
              <a:t> می‌گوییم.</a:t>
            </a:r>
          </a:p>
        </p:txBody>
      </p:sp>
      <p:sp>
        <p:nvSpPr>
          <p:cNvPr id="923" name="Connection Line"/>
          <p:cNvSpPr/>
          <p:nvPr/>
        </p:nvSpPr>
        <p:spPr>
          <a:xfrm>
            <a:off x="3218404" y="2725950"/>
            <a:ext cx="516459" cy="100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A73A80"/>
            </a:solidFill>
            <a:miter lim="400000"/>
          </a:ln>
        </p:spPr>
        <p:txBody>
          <a:bodyPr/>
          <a:lstStyle/>
          <a:p>
            <a:pPr/>
          </a:p>
        </p:txBody>
      </p:sp>
      <p:sp>
        <p:nvSpPr>
          <p:cNvPr id="924" name="Connection Line"/>
          <p:cNvSpPr/>
          <p:nvPr/>
        </p:nvSpPr>
        <p:spPr>
          <a:xfrm>
            <a:off x="3741791" y="2718515"/>
            <a:ext cx="749570" cy="47039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A73A80"/>
            </a:solidFill>
            <a:miter lim="400000"/>
          </a:ln>
        </p:spPr>
        <p:txBody>
          <a:bodyPr/>
          <a:lstStyle/>
          <a:p>
            <a:pPr/>
          </a:p>
        </p:txBody>
      </p:sp>
      <p:sp>
        <p:nvSpPr>
          <p:cNvPr id="925" name="Connection Line"/>
          <p:cNvSpPr/>
          <p:nvPr/>
        </p:nvSpPr>
        <p:spPr>
          <a:xfrm>
            <a:off x="2984965" y="1589459"/>
            <a:ext cx="768378" cy="113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A73A80"/>
            </a:solidFill>
            <a:miter lim="400000"/>
          </a:ln>
        </p:spPr>
        <p:txBody>
          <a:bodyPr/>
          <a:lstStyle/>
          <a:p>
            <a:pPr/>
          </a:p>
        </p:txBody>
      </p:sp>
      <p:sp>
        <p:nvSpPr>
          <p:cNvPr id="926" name="Connection Line"/>
          <p:cNvSpPr/>
          <p:nvPr/>
        </p:nvSpPr>
        <p:spPr>
          <a:xfrm>
            <a:off x="2976009" y="1302031"/>
            <a:ext cx="994622" cy="28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A73A80"/>
            </a:solidFill>
            <a:miter lim="400000"/>
          </a:ln>
        </p:spPr>
        <p:txBody>
          <a:bodyPr/>
          <a:lstStyle/>
          <a:p>
            <a:pPr/>
          </a:p>
        </p:txBody>
      </p:sp>
      <p:sp>
        <p:nvSpPr>
          <p:cNvPr id="927" name="Connection Line"/>
          <p:cNvSpPr/>
          <p:nvPr/>
        </p:nvSpPr>
        <p:spPr>
          <a:xfrm>
            <a:off x="1253041" y="1582712"/>
            <a:ext cx="1718810" cy="126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rgbClr val="A73A80"/>
            </a:solidFill>
            <a:miter lim="400000"/>
          </a:ln>
        </p:spPr>
        <p:txBody>
          <a:bodyPr/>
          <a:lstStyle/>
          <a:p>
            <a:pPr/>
          </a:p>
        </p:txBody>
      </p:sp>
      <p:sp>
        <p:nvSpPr>
          <p:cNvPr id="928" name="Connection Line"/>
          <p:cNvSpPr/>
          <p:nvPr/>
        </p:nvSpPr>
        <p:spPr>
          <a:xfrm>
            <a:off x="3751502" y="2148949"/>
            <a:ext cx="458153" cy="5787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rgbClr val="A73A80"/>
            </a:solidFill>
            <a:miter lim="400000"/>
          </a:ln>
        </p:spPr>
        <p:txBody>
          <a:bodyPr/>
          <a:lstStyle/>
          <a:p>
            <a:pPr/>
          </a:p>
        </p:txBody>
      </p:sp>
      <p:sp>
        <p:nvSpPr>
          <p:cNvPr id="929" name="Connection Line"/>
          <p:cNvSpPr/>
          <p:nvPr/>
        </p:nvSpPr>
        <p:spPr>
          <a:xfrm>
            <a:off x="3979209" y="1314366"/>
            <a:ext cx="222655" cy="8464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rgbClr val="A73A80"/>
            </a:solidFill>
            <a:miter lim="400000"/>
          </a:ln>
        </p:spPr>
        <p:txBody>
          <a:bodyPr/>
          <a:lstStyle/>
          <a:p>
            <a:pPr/>
          </a:p>
        </p:txBody>
      </p:sp>
      <p:sp>
        <p:nvSpPr>
          <p:cNvPr id="930" name="Connection Line"/>
          <p:cNvSpPr/>
          <p:nvPr/>
        </p:nvSpPr>
        <p:spPr>
          <a:xfrm>
            <a:off x="3129003" y="2810673"/>
            <a:ext cx="91934" cy="13873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A73A80"/>
            </a:solidFill>
            <a:miter lim="400000"/>
          </a:ln>
        </p:spPr>
        <p:txBody>
          <a:bodyPr/>
          <a:lstStyle/>
          <a:p>
            <a:pPr/>
          </a:p>
        </p:txBody>
      </p:sp>
      <p:sp>
        <p:nvSpPr>
          <p:cNvPr id="931" name="Connection Line"/>
          <p:cNvSpPr/>
          <p:nvPr/>
        </p:nvSpPr>
        <p:spPr>
          <a:xfrm>
            <a:off x="1960212" y="2820570"/>
            <a:ext cx="1265797" cy="24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A73A80"/>
            </a:solidFill>
            <a:miter lim="400000"/>
          </a:ln>
        </p:spPr>
        <p:txBody>
          <a:bodyPr/>
          <a:lstStyle/>
          <a:p>
            <a:pPr/>
          </a:p>
        </p:txBody>
      </p:sp>
      <p:sp>
        <p:nvSpPr>
          <p:cNvPr id="932" name="Connection Line"/>
          <p:cNvSpPr/>
          <p:nvPr/>
        </p:nvSpPr>
        <p:spPr>
          <a:xfrm>
            <a:off x="1953939" y="2839681"/>
            <a:ext cx="181397" cy="13851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A73A80"/>
            </a:solidFill>
            <a:miter lim="400000"/>
          </a:ln>
        </p:spPr>
        <p:txBody>
          <a:bodyPr/>
          <a:lstStyle/>
          <a:p>
            <a:pPr/>
          </a:p>
        </p:txBody>
      </p:sp>
      <p:sp>
        <p:nvSpPr>
          <p:cNvPr id="933" name="Connection Line"/>
          <p:cNvSpPr/>
          <p:nvPr/>
        </p:nvSpPr>
        <p:spPr>
          <a:xfrm>
            <a:off x="2143955" y="4199298"/>
            <a:ext cx="992184" cy="12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A73A80"/>
            </a:solidFill>
            <a:miter lim="400000"/>
          </a:ln>
        </p:spPr>
        <p:txBody>
          <a:bodyPr/>
          <a:lstStyle/>
          <a:p>
            <a:pPr/>
          </a:p>
        </p:txBody>
      </p:sp>
      <p:sp>
        <p:nvSpPr>
          <p:cNvPr id="934" name="Connection Line"/>
          <p:cNvSpPr/>
          <p:nvPr/>
        </p:nvSpPr>
        <p:spPr>
          <a:xfrm>
            <a:off x="3137121" y="4139486"/>
            <a:ext cx="1248606" cy="59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A73A80"/>
            </a:solidFill>
            <a:miter lim="400000"/>
          </a:ln>
        </p:spPr>
        <p:txBody>
          <a:bodyPr/>
          <a:lstStyle/>
          <a:p>
            <a:pPr/>
          </a:p>
        </p:txBody>
      </p:sp>
      <p:sp>
        <p:nvSpPr>
          <p:cNvPr id="935" name="Connection Line"/>
          <p:cNvSpPr/>
          <p:nvPr/>
        </p:nvSpPr>
        <p:spPr>
          <a:xfrm>
            <a:off x="4405774" y="3190752"/>
            <a:ext cx="94880" cy="942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rgbClr val="A73A80"/>
            </a:solidFill>
            <a:miter lim="400000"/>
          </a:ln>
        </p:spPr>
        <p:txBody>
          <a:bodyPr/>
          <a:lstStyle/>
          <a:p>
            <a:pPr/>
          </a:p>
        </p:txBody>
      </p:sp>
      <p:sp>
        <p:nvSpPr>
          <p:cNvPr id="936" name="Connection Line"/>
          <p:cNvSpPr/>
          <p:nvPr/>
        </p:nvSpPr>
        <p:spPr>
          <a:xfrm>
            <a:off x="1262068" y="1726732"/>
            <a:ext cx="203044" cy="120990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rgbClr val="A73A80"/>
            </a:solidFill>
            <a:miter lim="400000"/>
          </a:ln>
        </p:spPr>
        <p:txBody>
          <a:bodyPr/>
          <a:lstStyle/>
          <a:p>
            <a:pPr/>
          </a:p>
        </p:txBody>
      </p:sp>
      <p:sp>
        <p:nvSpPr>
          <p:cNvPr id="937" name="Connection Line"/>
          <p:cNvSpPr/>
          <p:nvPr/>
        </p:nvSpPr>
        <p:spPr>
          <a:xfrm>
            <a:off x="1480844" y="2848840"/>
            <a:ext cx="475936" cy="80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rgbClr val="A73A80"/>
            </a:solidFill>
            <a:miter lim="400000"/>
          </a:ln>
        </p:spPr>
        <p:txBody>
          <a:bodyPr/>
          <a:lstStyle/>
          <a:p>
            <a:pPr/>
          </a:p>
        </p:txBody>
      </p:sp>
      <p:sp>
        <p:nvSpPr>
          <p:cNvPr id="938" name="Connection Line"/>
          <p:cNvSpPr/>
          <p:nvPr/>
        </p:nvSpPr>
        <p:spPr>
          <a:xfrm>
            <a:off x="1463599" y="2944720"/>
            <a:ext cx="104924" cy="835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rgbClr val="A73A80"/>
            </a:solidFill>
            <a:miter lim="400000"/>
          </a:ln>
        </p:spPr>
        <p:txBody>
          <a:bodyPr/>
          <a:lstStyle/>
          <a:p>
            <a:pPr/>
          </a:p>
        </p:txBody>
      </p:sp>
      <p:sp>
        <p:nvSpPr>
          <p:cNvPr id="939" name="Connection Line"/>
          <p:cNvSpPr/>
          <p:nvPr/>
        </p:nvSpPr>
        <p:spPr>
          <a:xfrm>
            <a:off x="1574740" y="3777846"/>
            <a:ext cx="549811" cy="4296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25400">
            <a:solidFill>
              <a:srgbClr val="A73A80"/>
            </a:solidFill>
            <a:miter lim="400000"/>
          </a:ln>
        </p:spPr>
        <p:txBody>
          <a:bodyPr/>
          <a:lstStyle/>
          <a:p>
            <a:pPr/>
          </a:p>
        </p:txBody>
      </p:sp>
      <p:sp>
        <p:nvSpPr>
          <p:cNvPr id="940" name="Connection Line"/>
          <p:cNvSpPr/>
          <p:nvPr/>
        </p:nvSpPr>
        <p:spPr>
          <a:xfrm>
            <a:off x="1685643" y="4213432"/>
            <a:ext cx="441218" cy="546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25400">
            <a:solidFill>
              <a:srgbClr val="A73A80"/>
            </a:solidFill>
            <a:miter lim="400000"/>
          </a:ln>
        </p:spPr>
        <p:txBody>
          <a:bodyPr/>
          <a:lstStyle/>
          <a:p>
            <a:pPr/>
          </a:p>
        </p:txBody>
      </p:sp>
      <p:sp>
        <p:nvSpPr>
          <p:cNvPr id="941" name="Connection Line"/>
          <p:cNvSpPr/>
          <p:nvPr/>
        </p:nvSpPr>
        <p:spPr>
          <a:xfrm>
            <a:off x="1047407" y="4312146"/>
            <a:ext cx="625371" cy="459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A73A80"/>
            </a:solidFill>
            <a:miter lim="400000"/>
          </a:ln>
        </p:spPr>
        <p:txBody>
          <a:bodyPr/>
          <a:lstStyle/>
          <a:p>
            <a:pPr/>
          </a:p>
        </p:txBody>
      </p:sp>
      <p:sp>
        <p:nvSpPr>
          <p:cNvPr id="942" name="Connection Line"/>
          <p:cNvSpPr/>
          <p:nvPr/>
        </p:nvSpPr>
        <p:spPr>
          <a:xfrm>
            <a:off x="1027923" y="3778829"/>
            <a:ext cx="524614" cy="507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A73A80"/>
            </a:solidFill>
            <a:miter lim="400000"/>
          </a:ln>
        </p:spPr>
        <p:txBody>
          <a:bodyPr/>
          <a:lstStyle/>
          <a:p>
            <a:pPr/>
          </a:p>
        </p:txBody>
      </p:sp>
      <p:sp>
        <p:nvSpPr>
          <p:cNvPr id="943" name="Connection Line"/>
          <p:cNvSpPr/>
          <p:nvPr/>
        </p:nvSpPr>
        <p:spPr>
          <a:xfrm>
            <a:off x="481788" y="4292732"/>
            <a:ext cx="546358" cy="82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A73A80"/>
            </a:solidFill>
            <a:miter lim="400000"/>
          </a:ln>
        </p:spPr>
        <p:txBody>
          <a:bodyPr/>
          <a:lstStyle/>
          <a:p>
            <a:pPr/>
          </a:p>
        </p:txBody>
      </p:sp>
      <p:sp>
        <p:nvSpPr>
          <p:cNvPr id="944" name="Connection Line"/>
          <p:cNvSpPr/>
          <p:nvPr/>
        </p:nvSpPr>
        <p:spPr>
          <a:xfrm>
            <a:off x="481884" y="2697376"/>
            <a:ext cx="18661" cy="16019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A73A80"/>
            </a:solidFill>
            <a:miter lim="400000"/>
          </a:ln>
        </p:spPr>
        <p:txBody>
          <a:bodyPr/>
          <a:lstStyle/>
          <a:p>
            <a:pPr/>
          </a:p>
        </p:txBody>
      </p:sp>
      <p:sp>
        <p:nvSpPr>
          <p:cNvPr id="945" name="Connection Line"/>
          <p:cNvSpPr/>
          <p:nvPr/>
        </p:nvSpPr>
        <p:spPr>
          <a:xfrm>
            <a:off x="489940" y="2718046"/>
            <a:ext cx="955408" cy="210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A73A80"/>
            </a:solidFill>
            <a:miter lim="400000"/>
          </a:ln>
        </p:spPr>
        <p:txBody>
          <a:bodyPr/>
          <a:lstStyle/>
          <a:p>
            <a:pPr/>
          </a:p>
        </p:txBody>
      </p:sp>
      <p:sp>
        <p:nvSpPr>
          <p:cNvPr id="946" name="Connection Line"/>
          <p:cNvSpPr/>
          <p:nvPr/>
        </p:nvSpPr>
        <p:spPr>
          <a:xfrm>
            <a:off x="419953" y="1953280"/>
            <a:ext cx="81306" cy="7713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A73A80"/>
            </a:solidFill>
            <a:miter lim="400000"/>
          </a:ln>
        </p:spPr>
        <p:txBody>
          <a:bodyPr/>
          <a:lstStyle/>
          <a:p>
            <a:pPr/>
          </a:p>
        </p:txBody>
      </p:sp>
      <p:sp>
        <p:nvSpPr>
          <p:cNvPr id="947" name="Connection Line"/>
          <p:cNvSpPr/>
          <p:nvPr/>
        </p:nvSpPr>
        <p:spPr>
          <a:xfrm>
            <a:off x="423944" y="1700569"/>
            <a:ext cx="845134" cy="259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A73A80"/>
            </a:solidFill>
            <a:miter lim="400000"/>
          </a:ln>
        </p:spPr>
        <p:txBody>
          <a:bodyPr/>
          <a:lstStyle/>
          <a:p>
            <a:pPr/>
          </a:p>
        </p:txBody>
      </p:sp>
      <p:sp>
        <p:nvSpPr>
          <p:cNvPr id="948" name="Connection Line"/>
          <p:cNvSpPr/>
          <p:nvPr/>
        </p:nvSpPr>
        <p:spPr>
          <a:xfrm>
            <a:off x="4205768" y="2170136"/>
            <a:ext cx="417257" cy="45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25400">
            <a:solidFill>
              <a:srgbClr val="A73A80"/>
            </a:solidFill>
            <a:miter lim="400000"/>
          </a:ln>
        </p:spPr>
        <p:txBody>
          <a:bodyPr/>
          <a:lstStyle/>
          <a:p>
            <a:pPr/>
          </a:p>
        </p:txBody>
      </p:sp>
      <p:sp>
        <p:nvSpPr>
          <p:cNvPr id="949" name="Connection Line"/>
          <p:cNvSpPr/>
          <p:nvPr/>
        </p:nvSpPr>
        <p:spPr>
          <a:xfrm>
            <a:off x="4481131" y="2608135"/>
            <a:ext cx="151442" cy="5953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25400">
            <a:solidFill>
              <a:srgbClr val="A73A80"/>
            </a:solidFill>
            <a:miter lim="400000"/>
          </a:ln>
        </p:spPr>
        <p:txBody>
          <a:bodyPr/>
          <a:lstStyle/>
          <a:p>
            <a:pPr/>
          </a:p>
        </p:txBody>
      </p:sp>
      <p:grpSp>
        <p:nvGrpSpPr>
          <p:cNvPr id="918" name="Group"/>
          <p:cNvGrpSpPr/>
          <p:nvPr/>
        </p:nvGrpSpPr>
        <p:grpSpPr>
          <a:xfrm>
            <a:off x="327006" y="1217363"/>
            <a:ext cx="4364778" cy="3633141"/>
            <a:chOff x="0" y="0"/>
            <a:chExt cx="4364776" cy="3633139"/>
          </a:xfrm>
        </p:grpSpPr>
        <p:sp>
          <p:nvSpPr>
            <p:cNvPr id="899" name="Circle"/>
            <p:cNvSpPr/>
            <p:nvPr/>
          </p:nvSpPr>
          <p:spPr>
            <a:xfrm>
              <a:off x="4083106" y="188678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0" name="Circle"/>
            <p:cNvSpPr/>
            <p:nvPr/>
          </p:nvSpPr>
          <p:spPr>
            <a:xfrm>
              <a:off x="3324576" y="14169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1" name="Circle"/>
            <p:cNvSpPr/>
            <p:nvPr/>
          </p:nvSpPr>
          <p:spPr>
            <a:xfrm>
              <a:off x="2559467" y="286111"/>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2" name="Circle"/>
            <p:cNvSpPr/>
            <p:nvPr/>
          </p:nvSpPr>
          <p:spPr>
            <a:xfrm>
              <a:off x="853805" y="40715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3" name="Circle"/>
            <p:cNvSpPr/>
            <p:nvPr/>
          </p:nvSpPr>
          <p:spPr>
            <a:xfrm>
              <a:off x="3560855" y="0"/>
              <a:ext cx="178580" cy="177800"/>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4" name="Circle"/>
            <p:cNvSpPr/>
            <p:nvPr/>
          </p:nvSpPr>
          <p:spPr>
            <a:xfrm>
              <a:off x="3789127" y="85092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5" name="Circle"/>
            <p:cNvSpPr/>
            <p:nvPr/>
          </p:nvSpPr>
          <p:spPr>
            <a:xfrm>
              <a:off x="0" y="642428"/>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6" name="Circle"/>
            <p:cNvSpPr/>
            <p:nvPr/>
          </p:nvSpPr>
          <p:spPr>
            <a:xfrm>
              <a:off x="4186197" y="1311015"/>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7" name="Circle"/>
            <p:cNvSpPr/>
            <p:nvPr/>
          </p:nvSpPr>
          <p:spPr>
            <a:xfrm>
              <a:off x="1705283"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8" name="Circle"/>
            <p:cNvSpPr/>
            <p:nvPr/>
          </p:nvSpPr>
          <p:spPr>
            <a:xfrm>
              <a:off x="2712624"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09" name="Circle"/>
            <p:cNvSpPr/>
            <p:nvPr/>
          </p:nvSpPr>
          <p:spPr>
            <a:xfrm>
              <a:off x="3985705" y="2822143"/>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10" name="Circle"/>
            <p:cNvSpPr/>
            <p:nvPr/>
          </p:nvSpPr>
          <p:spPr>
            <a:xfrm>
              <a:off x="2800658"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11" name="Circle"/>
            <p:cNvSpPr/>
            <p:nvPr/>
          </p:nvSpPr>
          <p:spPr>
            <a:xfrm>
              <a:off x="1541121"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12" name="Circle"/>
            <p:cNvSpPr/>
            <p:nvPr/>
          </p:nvSpPr>
          <p:spPr>
            <a:xfrm>
              <a:off x="1040878" y="161762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13" name="Circle"/>
            <p:cNvSpPr/>
            <p:nvPr/>
          </p:nvSpPr>
          <p:spPr>
            <a:xfrm>
              <a:off x="61498" y="13915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14" name="Circle"/>
            <p:cNvSpPr/>
            <p:nvPr/>
          </p:nvSpPr>
          <p:spPr>
            <a:xfrm>
              <a:off x="61498"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15" name="Circle"/>
            <p:cNvSpPr/>
            <p:nvPr/>
          </p:nvSpPr>
          <p:spPr>
            <a:xfrm>
              <a:off x="1150920" y="247595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16" name="Circle"/>
            <p:cNvSpPr/>
            <p:nvPr/>
          </p:nvSpPr>
          <p:spPr>
            <a:xfrm>
              <a:off x="625494"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917" name="Circle"/>
            <p:cNvSpPr/>
            <p:nvPr/>
          </p:nvSpPr>
          <p:spPr>
            <a:xfrm>
              <a:off x="1260963" y="34553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grpSp>
      <p:grpSp>
        <p:nvGrpSpPr>
          <p:cNvPr id="922" name="Group"/>
          <p:cNvGrpSpPr/>
          <p:nvPr/>
        </p:nvGrpSpPr>
        <p:grpSpPr>
          <a:xfrm>
            <a:off x="209404" y="882714"/>
            <a:ext cx="4741042" cy="4328669"/>
            <a:chOff x="0" y="0"/>
            <a:chExt cx="4741040" cy="4328668"/>
          </a:xfrm>
        </p:grpSpPr>
        <p:sp>
          <p:nvSpPr>
            <p:cNvPr id="919" name="Oval"/>
            <p:cNvSpPr/>
            <p:nvPr/>
          </p:nvSpPr>
          <p:spPr>
            <a:xfrm>
              <a:off x="2317795" y="0"/>
              <a:ext cx="2423246" cy="3881041"/>
            </a:xfrm>
            <a:prstGeom prst="ellipse">
              <a:avLst/>
            </a:prstGeom>
            <a:noFill/>
            <a:ln w="38100" cap="flat">
              <a:solidFill>
                <a:schemeClr val="accent1"/>
              </a:solidFill>
              <a:prstDash val="solid"/>
              <a:miter lim="800000"/>
            </a:ln>
            <a:effectLst/>
          </p:spPr>
          <p:txBody>
            <a:bodyPr wrap="square" lIns="45719" tIns="45719" rIns="45719" bIns="45719" numCol="1" anchor="ctr">
              <a:noAutofit/>
            </a:bodyPr>
            <a:lstStyle/>
            <a:p>
              <a:pPr/>
            </a:p>
          </p:txBody>
        </p:sp>
        <p:sp>
          <p:nvSpPr>
            <p:cNvPr id="920" name="Oval"/>
            <p:cNvSpPr/>
            <p:nvPr/>
          </p:nvSpPr>
          <p:spPr>
            <a:xfrm rot="21586655">
              <a:off x="67108" y="712026"/>
              <a:ext cx="2184635" cy="3612416"/>
            </a:xfrm>
            <a:prstGeom prst="ellipse">
              <a:avLst/>
            </a:prstGeom>
            <a:noFill/>
            <a:ln w="38100" cap="flat">
              <a:solidFill>
                <a:schemeClr val="accent1"/>
              </a:solidFill>
              <a:prstDash val="solid"/>
              <a:miter lim="800000"/>
            </a:ln>
            <a:effectLst/>
          </p:spPr>
          <p:txBody>
            <a:bodyPr wrap="square" lIns="45719" tIns="45719" rIns="45719" bIns="45719" numCol="1" anchor="ctr">
              <a:noAutofit/>
            </a:bodyPr>
            <a:lstStyle/>
            <a:p>
              <a:pPr/>
            </a:p>
          </p:txBody>
        </p:sp>
        <p:sp>
          <p:nvSpPr>
            <p:cNvPr id="921" name="Oval"/>
            <p:cNvSpPr/>
            <p:nvPr/>
          </p:nvSpPr>
          <p:spPr>
            <a:xfrm rot="21586655">
              <a:off x="1021" y="787858"/>
              <a:ext cx="402050" cy="527188"/>
            </a:xfrm>
            <a:prstGeom prst="ellipse">
              <a:avLst/>
            </a:prstGeom>
            <a:noFill/>
            <a:ln w="38100" cap="flat">
              <a:solidFill>
                <a:schemeClr val="accent1"/>
              </a:solidFill>
              <a:prstDash val="solid"/>
              <a:miter lim="800000"/>
            </a:ln>
            <a:effectLst/>
          </p:spPr>
          <p:txBody>
            <a:bodyPr wrap="square" lIns="45719" tIns="45719" rIns="45719" bIns="45719" numCol="1" anchor="ctr">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87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871">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871">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xit" nodeType="clickEffect" presetID="9" grpId="2" fill="hold">
                                  <p:stCondLst>
                                    <p:cond delay="0"/>
                                  </p:stCondLst>
                                  <p:iterate type="el" backwards="0">
                                    <p:tmAbs val="0"/>
                                  </p:iterate>
                                  <p:childTnLst>
                                    <p:animEffect filter="dissolve" transition="out">
                                      <p:cBhvr>
                                        <p:cTn id="15" dur="1500" fill="hold"/>
                                        <p:tgtEl>
                                          <p:spTgt spid="927"/>
                                        </p:tgtEl>
                                      </p:cBhvr>
                                    </p:animEffect>
                                    <p:set>
                                      <p:cBhvr>
                                        <p:cTn id="16" fill="hold">
                                          <p:stCondLst>
                                            <p:cond delay="1499"/>
                                          </p:stCondLst>
                                        </p:cTn>
                                        <p:tgtEl>
                                          <p:spTgt spid="927"/>
                                        </p:tgtEl>
                                        <p:attrNameLst>
                                          <p:attrName>style.visibility</p:attrName>
                                        </p:attrNameLst>
                                      </p:cBhvr>
                                      <p:to>
                                        <p:strVal val="hidden"/>
                                      </p:to>
                                    </p:set>
                                  </p:childTnLst>
                                </p:cTn>
                              </p:par>
                            </p:childTnLst>
                          </p:cTn>
                        </p:par>
                        <p:par>
                          <p:cTn id="17" fill="hold">
                            <p:stCondLst>
                              <p:cond delay="1500"/>
                            </p:stCondLst>
                            <p:childTnLst>
                              <p:par>
                                <p:cTn id="18" presetClass="exit" nodeType="afterEffect" presetID="9" grpId="3" fill="hold">
                                  <p:stCondLst>
                                    <p:cond delay="0"/>
                                  </p:stCondLst>
                                  <p:iterate type="el" backwards="0">
                                    <p:tmAbs val="0"/>
                                  </p:iterate>
                                  <p:childTnLst>
                                    <p:animEffect filter="dissolve" transition="out">
                                      <p:cBhvr>
                                        <p:cTn id="19" dur="1500" fill="hold"/>
                                        <p:tgtEl>
                                          <p:spTgt spid="947"/>
                                        </p:tgtEl>
                                      </p:cBhvr>
                                    </p:animEffect>
                                    <p:set>
                                      <p:cBhvr>
                                        <p:cTn id="20" fill="hold">
                                          <p:stCondLst>
                                            <p:cond delay="1499"/>
                                          </p:stCondLst>
                                        </p:cTn>
                                        <p:tgtEl>
                                          <p:spTgt spid="947"/>
                                        </p:tgtEl>
                                        <p:attrNameLst>
                                          <p:attrName>style.visibility</p:attrName>
                                        </p:attrNameLst>
                                      </p:cBhvr>
                                      <p:to>
                                        <p:strVal val="hidden"/>
                                      </p:to>
                                    </p:set>
                                  </p:childTnLst>
                                </p:cTn>
                              </p:par>
                            </p:childTnLst>
                          </p:cTn>
                        </p:par>
                        <p:par>
                          <p:cTn id="21" fill="hold">
                            <p:stCondLst>
                              <p:cond delay="3000"/>
                            </p:stCondLst>
                            <p:childTnLst>
                              <p:par>
                                <p:cTn id="22" presetClass="exit" nodeType="afterEffect" presetID="9" grpId="4" fill="hold">
                                  <p:stCondLst>
                                    <p:cond delay="0"/>
                                  </p:stCondLst>
                                  <p:iterate type="el" backwards="0">
                                    <p:tmAbs val="0"/>
                                  </p:iterate>
                                  <p:childTnLst>
                                    <p:animEffect filter="dissolve" transition="out">
                                      <p:cBhvr>
                                        <p:cTn id="23" dur="1500" fill="hold"/>
                                        <p:tgtEl>
                                          <p:spTgt spid="946"/>
                                        </p:tgtEl>
                                      </p:cBhvr>
                                    </p:animEffect>
                                    <p:set>
                                      <p:cBhvr>
                                        <p:cTn id="24" fill="hold">
                                          <p:stCondLst>
                                            <p:cond delay="1499"/>
                                          </p:stCondLst>
                                        </p:cTn>
                                        <p:tgtEl>
                                          <p:spTgt spid="946"/>
                                        </p:tgtEl>
                                        <p:attrNameLst>
                                          <p:attrName>style.visibility</p:attrName>
                                        </p:attrNameLst>
                                      </p:cBhvr>
                                      <p:to>
                                        <p:strVal val="hidden"/>
                                      </p:to>
                                    </p:set>
                                  </p:childTnLst>
                                </p:cTn>
                              </p:par>
                            </p:childTnLst>
                          </p:cTn>
                        </p:par>
                        <p:par>
                          <p:cTn id="25" fill="hold">
                            <p:stCondLst>
                              <p:cond delay="4500"/>
                            </p:stCondLst>
                            <p:childTnLst>
                              <p:par>
                                <p:cTn id="26" presetClass="exit" nodeType="afterEffect" presetID="9" grpId="5" fill="hold">
                                  <p:stCondLst>
                                    <p:cond delay="0"/>
                                  </p:stCondLst>
                                  <p:iterate type="el" backwards="0">
                                    <p:tmAbs val="0"/>
                                  </p:iterate>
                                  <p:childTnLst>
                                    <p:animEffect filter="dissolve" transition="out">
                                      <p:cBhvr>
                                        <p:cTn id="27" dur="1500" fill="hold"/>
                                        <p:tgtEl>
                                          <p:spTgt spid="931"/>
                                        </p:tgtEl>
                                      </p:cBhvr>
                                    </p:animEffect>
                                    <p:set>
                                      <p:cBhvr>
                                        <p:cTn id="28" fill="hold">
                                          <p:stCondLst>
                                            <p:cond delay="1499"/>
                                          </p:stCondLst>
                                        </p:cTn>
                                        <p:tgtEl>
                                          <p:spTgt spid="931"/>
                                        </p:tgtEl>
                                        <p:attrNameLst>
                                          <p:attrName>style.visibility</p:attrName>
                                        </p:attrNameLst>
                                      </p:cBhvr>
                                      <p:to>
                                        <p:strVal val="hidden"/>
                                      </p:to>
                                    </p:set>
                                  </p:childTnLst>
                                </p:cTn>
                              </p:par>
                            </p:childTnLst>
                          </p:cTn>
                        </p:par>
                        <p:par>
                          <p:cTn id="29" fill="hold">
                            <p:stCondLst>
                              <p:cond delay="6000"/>
                            </p:stCondLst>
                            <p:childTnLst>
                              <p:par>
                                <p:cTn id="30" presetClass="exit" nodeType="afterEffect" presetID="9" grpId="6" fill="hold">
                                  <p:stCondLst>
                                    <p:cond delay="0"/>
                                  </p:stCondLst>
                                  <p:iterate type="el" backwards="0">
                                    <p:tmAbs val="0"/>
                                  </p:iterate>
                                  <p:childTnLst>
                                    <p:animEffect filter="dissolve" transition="out">
                                      <p:cBhvr>
                                        <p:cTn id="31" dur="1500" fill="hold"/>
                                        <p:tgtEl>
                                          <p:spTgt spid="933"/>
                                        </p:tgtEl>
                                      </p:cBhvr>
                                    </p:animEffect>
                                    <p:set>
                                      <p:cBhvr>
                                        <p:cTn id="32" fill="hold">
                                          <p:stCondLst>
                                            <p:cond delay="1499"/>
                                          </p:stCondLst>
                                        </p:cTn>
                                        <p:tgtEl>
                                          <p:spTgt spid="93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87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871">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7" fill="hold">
                                  <p:stCondLst>
                                    <p:cond delay="0"/>
                                  </p:stCondLst>
                                  <p:iterate type="el" backwards="0">
                                    <p:tmAbs val="0"/>
                                  </p:iterate>
                                  <p:childTnLst>
                                    <p:set>
                                      <p:cBhvr>
                                        <p:cTn id="44" fill="hold"/>
                                        <p:tgtEl>
                                          <p:spTgt spid="9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27" grpId="2"/>
      <p:bldP build="whole" bldLvl="1" animBg="1" rev="0" advAuto="0" spid="931" grpId="5"/>
      <p:bldP build="whole" bldLvl="1" animBg="1" rev="0" advAuto="0" spid="947" grpId="3"/>
      <p:bldP build="whole" bldLvl="1" animBg="1" rev="0" advAuto="0" spid="946" grpId="4"/>
      <p:bldP build="p" bldLvl="5" animBg="1" rev="0" advAuto="0" spid="871" grpId="1"/>
      <p:bldP build="whole" bldLvl="1" animBg="1" rev="0" advAuto="0" spid="933" grpId="6"/>
      <p:bldP build="whole" bldLvl="1" animBg="1" rev="0" advAuto="0" spid="922" grpId="7"/>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اپلیکیشن‌های مسیریابی چگونه سریع‌ترین مسیر را پیدا می‌کنند؟</a:t>
            </a:r>
          </a:p>
        </p:txBody>
      </p:sp>
      <p:pic>
        <p:nvPicPr>
          <p:cNvPr id="156" name="Image" descr="Image"/>
          <p:cNvPicPr>
            <a:picLocks noChangeAspect="1"/>
          </p:cNvPicPr>
          <p:nvPr/>
        </p:nvPicPr>
        <p:blipFill>
          <a:blip r:embed="rId2">
            <a:extLst/>
          </a:blip>
          <a:stretch>
            <a:fillRect/>
          </a:stretch>
        </p:blipFill>
        <p:spPr>
          <a:xfrm>
            <a:off x="7790477" y="6091680"/>
            <a:ext cx="1244338" cy="828050"/>
          </a:xfrm>
          <a:prstGeom prst="rect">
            <a:avLst/>
          </a:prstGeom>
          <a:ln w="12700">
            <a:miter lim="400000"/>
          </a:ln>
        </p:spPr>
      </p:pic>
      <p:pic>
        <p:nvPicPr>
          <p:cNvPr id="157" name="Screenshot_20220821-014107_Neshan.jpg" descr="Screenshot_20220821-014107_Neshan.jpg"/>
          <p:cNvPicPr>
            <a:picLocks noChangeAspect="1"/>
          </p:cNvPicPr>
          <p:nvPr/>
        </p:nvPicPr>
        <p:blipFill>
          <a:blip r:embed="rId3">
            <a:extLst/>
          </a:blip>
          <a:srcRect l="0" t="4298" r="0" b="12105"/>
          <a:stretch>
            <a:fillRect/>
          </a:stretch>
        </p:blipFill>
        <p:spPr>
          <a:xfrm>
            <a:off x="4741664" y="833820"/>
            <a:ext cx="2708692" cy="503193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ll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موتور جستجوی گوگل چطور مرتبط‌ترین صفحات را پیدا می‌کند؟</a:t>
            </a:r>
          </a:p>
        </p:txBody>
      </p:sp>
      <p:pic>
        <p:nvPicPr>
          <p:cNvPr id="160" name="Screen Shot 2022-08-21 at 1.48.06 AM.png" descr="Screen Shot 2022-08-21 at 1.48.06 AM.png"/>
          <p:cNvPicPr>
            <a:picLocks noChangeAspect="1"/>
          </p:cNvPicPr>
          <p:nvPr/>
        </p:nvPicPr>
        <p:blipFill>
          <a:blip r:embed="rId2">
            <a:extLst/>
          </a:blip>
          <a:stretch>
            <a:fillRect/>
          </a:stretch>
        </p:blipFill>
        <p:spPr>
          <a:xfrm>
            <a:off x="2059332" y="1109200"/>
            <a:ext cx="8073336" cy="4554190"/>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شبکه‌های اجتماعی چطور شما را از پست‌های دوستانتان مطلع می‌کنند؟</a:t>
            </a:r>
          </a:p>
        </p:txBody>
      </p:sp>
      <p:pic>
        <p:nvPicPr>
          <p:cNvPr id="163"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pic>
        <p:nvPicPr>
          <p:cNvPr id="164" name="Image" descr="Image"/>
          <p:cNvPicPr>
            <a:picLocks noChangeAspect="1"/>
          </p:cNvPicPr>
          <p:nvPr/>
        </p:nvPicPr>
        <p:blipFill>
          <a:blip r:embed="rId3">
            <a:extLst/>
          </a:blip>
          <a:stretch>
            <a:fillRect/>
          </a:stretch>
        </p:blipFill>
        <p:spPr>
          <a:xfrm>
            <a:off x="1794726" y="691825"/>
            <a:ext cx="8602548" cy="547435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پاسخ این است: نظریه‌ی گراف :)</a:t>
            </a:r>
          </a:p>
        </p:txBody>
      </p:sp>
      <p:pic>
        <p:nvPicPr>
          <p:cNvPr id="167"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pic>
        <p:nvPicPr>
          <p:cNvPr id="168" name="Image" descr="Image"/>
          <p:cNvPicPr>
            <a:picLocks noChangeAspect="1"/>
          </p:cNvPicPr>
          <p:nvPr/>
        </p:nvPicPr>
        <p:blipFill>
          <a:blip r:embed="rId3">
            <a:extLst/>
          </a:blip>
          <a:stretch>
            <a:fillRect/>
          </a:stretch>
        </p:blipFill>
        <p:spPr>
          <a:xfrm>
            <a:off x="2809267" y="778943"/>
            <a:ext cx="6573466" cy="532697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اجزای یک گراف</a:t>
            </a:r>
          </a:p>
        </p:txBody>
      </p:sp>
      <p:pic>
        <p:nvPicPr>
          <p:cNvPr id="171"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172" name="Content Placeholder 2"/>
          <p:cNvSpPr txBox="1"/>
          <p:nvPr>
            <p:ph type="body" sz="half" idx="1"/>
          </p:nvPr>
        </p:nvSpPr>
        <p:spPr>
          <a:xfrm>
            <a:off x="5471492" y="1116819"/>
            <a:ext cx="5882308" cy="4870623"/>
          </a:xfrm>
          <a:prstGeom prst="rect">
            <a:avLst/>
          </a:prstGeom>
        </p:spPr>
        <p:txBody>
          <a:bodyPr/>
          <a:lstStyle/>
          <a:p>
            <a:pPr rtl="1">
              <a:defRPr>
                <a:solidFill>
                  <a:srgbClr val="5F5F5F"/>
                </a:solidFill>
                <a:latin typeface="Sahel"/>
                <a:ea typeface="Sahel"/>
                <a:cs typeface="Sahel"/>
                <a:sym typeface="Sahel"/>
              </a:defRPr>
            </a:pPr>
            <a:r>
              <a:t>فرض کنید بخواهیم کاربران یک شبکه‌ی اجتماعی را در کامپیوتر ذخیره کنیم.</a:t>
            </a:r>
          </a:p>
          <a:p>
            <a:pPr rtl="1">
              <a:defRPr>
                <a:solidFill>
                  <a:srgbClr val="5F5F5F"/>
                </a:solidFill>
                <a:latin typeface="Sahel"/>
                <a:ea typeface="Sahel"/>
                <a:cs typeface="Sahel"/>
                <a:sym typeface="Sahel"/>
              </a:defRPr>
            </a:pPr>
            <a:r>
              <a:t>می‌توانیم هر کاربر را یک </a:t>
            </a:r>
            <a:r>
              <a:rPr>
                <a:solidFill>
                  <a:srgbClr val="9F0534"/>
                </a:solidFill>
              </a:rPr>
              <a:t>راس </a:t>
            </a:r>
            <a:r>
              <a:t>در </a:t>
            </a:r>
            <a:r>
              <a:rPr>
                <a:solidFill>
                  <a:srgbClr val="A12E34"/>
                </a:solidFill>
              </a:rPr>
              <a:t>گراف</a:t>
            </a:r>
            <a:r>
              <a:t> در نظر بگیریم.</a:t>
            </a:r>
          </a:p>
          <a:p>
            <a:pPr rtl="1">
              <a:defRPr>
                <a:solidFill>
                  <a:srgbClr val="5F5F5F"/>
                </a:solidFill>
                <a:latin typeface="Sahel"/>
                <a:ea typeface="Sahel"/>
                <a:cs typeface="Sahel"/>
                <a:sym typeface="Sahel"/>
              </a:defRPr>
            </a:pPr>
            <a:r>
              <a:t>همچنین اگر یک کاربر، کاربر دیگری را دنبال کند بین آن‌ها یک </a:t>
            </a:r>
            <a:r>
              <a:rPr>
                <a:solidFill>
                  <a:srgbClr val="9F0534"/>
                </a:solidFill>
              </a:rPr>
              <a:t>یال</a:t>
            </a:r>
            <a:r>
              <a:t> می‌گذاریم.</a:t>
            </a:r>
          </a:p>
        </p:txBody>
      </p:sp>
      <p:pic>
        <p:nvPicPr>
          <p:cNvPr id="173" name="Image" descr="Image"/>
          <p:cNvPicPr>
            <a:picLocks noChangeAspect="1"/>
          </p:cNvPicPr>
          <p:nvPr/>
        </p:nvPicPr>
        <p:blipFill>
          <a:blip r:embed="rId3">
            <a:extLst/>
          </a:blip>
          <a:stretch>
            <a:fillRect/>
          </a:stretch>
        </p:blipFill>
        <p:spPr>
          <a:xfrm>
            <a:off x="1471234" y="1293286"/>
            <a:ext cx="1016001" cy="1016001"/>
          </a:xfrm>
          <a:prstGeom prst="rect">
            <a:avLst/>
          </a:prstGeom>
          <a:ln w="12700">
            <a:miter lim="400000"/>
          </a:ln>
        </p:spPr>
      </p:pic>
      <p:pic>
        <p:nvPicPr>
          <p:cNvPr id="174" name="Image" descr="Image"/>
          <p:cNvPicPr>
            <a:picLocks noChangeAspect="1"/>
          </p:cNvPicPr>
          <p:nvPr/>
        </p:nvPicPr>
        <p:blipFill>
          <a:blip r:embed="rId4">
            <a:extLst/>
          </a:blip>
          <a:stretch>
            <a:fillRect/>
          </a:stretch>
        </p:blipFill>
        <p:spPr>
          <a:xfrm>
            <a:off x="2248068" y="2870862"/>
            <a:ext cx="1016001" cy="1016001"/>
          </a:xfrm>
          <a:prstGeom prst="rect">
            <a:avLst/>
          </a:prstGeom>
          <a:ln w="12700">
            <a:miter lim="400000"/>
          </a:ln>
        </p:spPr>
      </p:pic>
      <p:pic>
        <p:nvPicPr>
          <p:cNvPr id="175" name="Image" descr="Image"/>
          <p:cNvPicPr>
            <a:picLocks noChangeAspect="1"/>
          </p:cNvPicPr>
          <p:nvPr/>
        </p:nvPicPr>
        <p:blipFill>
          <a:blip r:embed="rId5">
            <a:extLst/>
          </a:blip>
          <a:stretch>
            <a:fillRect/>
          </a:stretch>
        </p:blipFill>
        <p:spPr>
          <a:xfrm>
            <a:off x="419490" y="2934431"/>
            <a:ext cx="1016001" cy="1016001"/>
          </a:xfrm>
          <a:prstGeom prst="rect">
            <a:avLst/>
          </a:prstGeom>
          <a:ln w="12700">
            <a:miter lim="400000"/>
          </a:ln>
        </p:spPr>
      </p:pic>
      <p:pic>
        <p:nvPicPr>
          <p:cNvPr id="176" name="Image" descr="Image"/>
          <p:cNvPicPr>
            <a:picLocks noChangeAspect="1"/>
          </p:cNvPicPr>
          <p:nvPr/>
        </p:nvPicPr>
        <p:blipFill>
          <a:blip r:embed="rId6">
            <a:extLst/>
          </a:blip>
          <a:stretch>
            <a:fillRect/>
          </a:stretch>
        </p:blipFill>
        <p:spPr>
          <a:xfrm>
            <a:off x="3947903" y="1723262"/>
            <a:ext cx="1016001" cy="1016001"/>
          </a:xfrm>
          <a:prstGeom prst="rect">
            <a:avLst/>
          </a:prstGeom>
          <a:ln w="12700">
            <a:miter lim="400000"/>
          </a:ln>
        </p:spPr>
      </p:pic>
      <p:pic>
        <p:nvPicPr>
          <p:cNvPr id="177" name="Image" descr="Image"/>
          <p:cNvPicPr>
            <a:picLocks noChangeAspect="1"/>
          </p:cNvPicPr>
          <p:nvPr/>
        </p:nvPicPr>
        <p:blipFill>
          <a:blip r:embed="rId7">
            <a:extLst/>
          </a:blip>
          <a:stretch>
            <a:fillRect/>
          </a:stretch>
        </p:blipFill>
        <p:spPr>
          <a:xfrm>
            <a:off x="419490" y="4700914"/>
            <a:ext cx="1016001" cy="1016001"/>
          </a:xfrm>
          <a:prstGeom prst="rect">
            <a:avLst/>
          </a:prstGeom>
          <a:ln w="12700">
            <a:miter lim="400000"/>
          </a:ln>
        </p:spPr>
      </p:pic>
      <p:pic>
        <p:nvPicPr>
          <p:cNvPr id="178" name="Image" descr="Image"/>
          <p:cNvPicPr>
            <a:picLocks noChangeAspect="1"/>
          </p:cNvPicPr>
          <p:nvPr/>
        </p:nvPicPr>
        <p:blipFill>
          <a:blip r:embed="rId8">
            <a:extLst/>
          </a:blip>
          <a:stretch>
            <a:fillRect/>
          </a:stretch>
        </p:blipFill>
        <p:spPr>
          <a:xfrm>
            <a:off x="2478544" y="5082767"/>
            <a:ext cx="1016001" cy="1016001"/>
          </a:xfrm>
          <a:prstGeom prst="rect">
            <a:avLst/>
          </a:prstGeom>
          <a:ln w="12700">
            <a:miter lim="400000"/>
          </a:ln>
        </p:spPr>
      </p:pic>
      <p:pic>
        <p:nvPicPr>
          <p:cNvPr id="179" name="Image" descr="Image"/>
          <p:cNvPicPr>
            <a:picLocks noChangeAspect="1"/>
          </p:cNvPicPr>
          <p:nvPr/>
        </p:nvPicPr>
        <p:blipFill>
          <a:blip r:embed="rId9">
            <a:extLst/>
          </a:blip>
          <a:stretch>
            <a:fillRect/>
          </a:stretch>
        </p:blipFill>
        <p:spPr>
          <a:xfrm>
            <a:off x="4222588" y="3730814"/>
            <a:ext cx="1016001" cy="1016001"/>
          </a:xfrm>
          <a:prstGeom prst="rect">
            <a:avLst/>
          </a:prstGeom>
          <a:ln w="12700">
            <a:miter lim="400000"/>
          </a:ln>
        </p:spPr>
      </p:pic>
      <p:sp>
        <p:nvSpPr>
          <p:cNvPr id="180" name="Line"/>
          <p:cNvSpPr/>
          <p:nvPr/>
        </p:nvSpPr>
        <p:spPr>
          <a:xfrm>
            <a:off x="2198180" y="2261860"/>
            <a:ext cx="357700" cy="683461"/>
          </a:xfrm>
          <a:prstGeom prst="line">
            <a:avLst/>
          </a:prstGeom>
          <a:ln w="38100">
            <a:solidFill>
              <a:schemeClr val="accent1"/>
            </a:solidFill>
            <a:miter/>
            <a:tailEnd type="triangle"/>
          </a:ln>
        </p:spPr>
        <p:txBody>
          <a:bodyPr lIns="45719" rIns="45719"/>
          <a:lstStyle/>
          <a:p>
            <a:pPr/>
          </a:p>
        </p:txBody>
      </p:sp>
      <p:sp>
        <p:nvSpPr>
          <p:cNvPr id="181" name="Line"/>
          <p:cNvSpPr/>
          <p:nvPr/>
        </p:nvSpPr>
        <p:spPr>
          <a:xfrm flipH="1">
            <a:off x="3173489" y="2501043"/>
            <a:ext cx="852168" cy="587720"/>
          </a:xfrm>
          <a:prstGeom prst="line">
            <a:avLst/>
          </a:prstGeom>
          <a:ln w="38100">
            <a:solidFill>
              <a:schemeClr val="accent1"/>
            </a:solidFill>
            <a:miter/>
            <a:tailEnd type="triangle"/>
          </a:ln>
        </p:spPr>
        <p:txBody>
          <a:bodyPr lIns="45719" rIns="45719"/>
          <a:lstStyle/>
          <a:p>
            <a:pPr/>
          </a:p>
        </p:txBody>
      </p:sp>
      <p:sp>
        <p:nvSpPr>
          <p:cNvPr id="182" name="Line"/>
          <p:cNvSpPr/>
          <p:nvPr/>
        </p:nvSpPr>
        <p:spPr>
          <a:xfrm flipH="1" flipV="1">
            <a:off x="3203334" y="3618148"/>
            <a:ext cx="1074519" cy="392435"/>
          </a:xfrm>
          <a:prstGeom prst="line">
            <a:avLst/>
          </a:prstGeom>
          <a:ln w="38100">
            <a:solidFill>
              <a:schemeClr val="accent1"/>
            </a:solidFill>
            <a:miter/>
            <a:tailEnd type="triangle"/>
          </a:ln>
        </p:spPr>
        <p:txBody>
          <a:bodyPr lIns="45719" rIns="45719"/>
          <a:lstStyle/>
          <a:p>
            <a:pPr/>
          </a:p>
        </p:txBody>
      </p:sp>
      <p:sp>
        <p:nvSpPr>
          <p:cNvPr id="183" name="Line"/>
          <p:cNvSpPr/>
          <p:nvPr/>
        </p:nvSpPr>
        <p:spPr>
          <a:xfrm flipH="1" flipV="1">
            <a:off x="1438238" y="5319063"/>
            <a:ext cx="1077470" cy="263378"/>
          </a:xfrm>
          <a:prstGeom prst="line">
            <a:avLst/>
          </a:prstGeom>
          <a:ln w="38100">
            <a:solidFill>
              <a:schemeClr val="accent1"/>
            </a:solidFill>
            <a:miter/>
            <a:tailEnd type="triangle"/>
          </a:ln>
        </p:spPr>
        <p:txBody>
          <a:bodyPr lIns="45719" rIns="45719"/>
          <a:lstStyle/>
          <a:p>
            <a:pPr/>
          </a:p>
        </p:txBody>
      </p:sp>
      <p:sp>
        <p:nvSpPr>
          <p:cNvPr id="184" name="Line"/>
          <p:cNvSpPr/>
          <p:nvPr/>
        </p:nvSpPr>
        <p:spPr>
          <a:xfrm flipV="1">
            <a:off x="1283417" y="3759033"/>
            <a:ext cx="1133913" cy="1133913"/>
          </a:xfrm>
          <a:prstGeom prst="line">
            <a:avLst/>
          </a:prstGeom>
          <a:ln w="38100">
            <a:solidFill>
              <a:schemeClr val="accent1"/>
            </a:solidFill>
            <a:miter/>
            <a:tailEnd type="triangle"/>
          </a:ln>
        </p:spPr>
        <p:txBody>
          <a:bodyPr lIns="45719" rIns="45719"/>
          <a:lstStyle/>
          <a:p>
            <a:pPr/>
          </a:p>
        </p:txBody>
      </p:sp>
      <p:sp>
        <p:nvSpPr>
          <p:cNvPr id="185" name="Line"/>
          <p:cNvSpPr/>
          <p:nvPr/>
        </p:nvSpPr>
        <p:spPr>
          <a:xfrm>
            <a:off x="1419013" y="3467459"/>
            <a:ext cx="849250" cy="1"/>
          </a:xfrm>
          <a:prstGeom prst="line">
            <a:avLst/>
          </a:prstGeom>
          <a:ln w="38100">
            <a:solidFill>
              <a:schemeClr val="accent1"/>
            </a:solidFill>
            <a:miter/>
            <a:tailEnd type="triangle"/>
          </a:ln>
        </p:spPr>
        <p:txBody>
          <a:bodyPr lIns="45719" rIns="45719"/>
          <a:lstStyle/>
          <a:p>
            <a:pPr/>
          </a:p>
        </p:txBody>
      </p:sp>
      <p:sp>
        <p:nvSpPr>
          <p:cNvPr id="186" name="Line"/>
          <p:cNvSpPr/>
          <p:nvPr/>
        </p:nvSpPr>
        <p:spPr>
          <a:xfrm flipH="1" flipV="1">
            <a:off x="2840396" y="3886912"/>
            <a:ext cx="156709" cy="1195650"/>
          </a:xfrm>
          <a:prstGeom prst="line">
            <a:avLst/>
          </a:prstGeom>
          <a:ln w="38100">
            <a:solidFill>
              <a:schemeClr val="accent1"/>
            </a:solidFill>
            <a:miter/>
            <a:tailEnd type="triangle"/>
          </a:ln>
        </p:spPr>
        <p:txBody>
          <a:bodyPr lIns="45719" rIns="45719"/>
          <a:lstStyle/>
          <a:p>
            <a:pPr/>
          </a:p>
        </p:txBody>
      </p:sp>
      <p:sp>
        <p:nvSpPr>
          <p:cNvPr id="187" name="Line"/>
          <p:cNvSpPr/>
          <p:nvPr/>
        </p:nvSpPr>
        <p:spPr>
          <a:xfrm flipV="1">
            <a:off x="3405864" y="4536638"/>
            <a:ext cx="890499" cy="758256"/>
          </a:xfrm>
          <a:prstGeom prst="line">
            <a:avLst/>
          </a:prstGeom>
          <a:ln w="38100">
            <a:solidFill>
              <a:schemeClr val="accent1"/>
            </a:solidFill>
            <a:miter/>
            <a:tailEnd type="triangle"/>
          </a:ln>
        </p:spPr>
        <p:txBody>
          <a:bodyPr lIns="45719" rIns="45719"/>
          <a:lstStyle/>
          <a:p>
            <a:pPr/>
          </a:p>
        </p:txBody>
      </p:sp>
      <p:sp>
        <p:nvSpPr>
          <p:cNvPr id="188" name="Line"/>
          <p:cNvSpPr/>
          <p:nvPr/>
        </p:nvSpPr>
        <p:spPr>
          <a:xfrm flipV="1">
            <a:off x="3238122" y="2572370"/>
            <a:ext cx="902040" cy="642079"/>
          </a:xfrm>
          <a:prstGeom prst="line">
            <a:avLst/>
          </a:prstGeom>
          <a:ln w="38100">
            <a:solidFill>
              <a:schemeClr val="accent1"/>
            </a:solidFill>
            <a:miter/>
            <a:tailEnd type="triangle"/>
          </a:ln>
        </p:spPr>
        <p:txBody>
          <a:bodyPr lIns="45719" rIns="45719"/>
          <a:lstStyle/>
          <a:p>
            <a:pPr/>
          </a:p>
        </p:txBody>
      </p:sp>
      <p:sp>
        <p:nvSpPr>
          <p:cNvPr id="189" name="Line"/>
          <p:cNvSpPr/>
          <p:nvPr/>
        </p:nvSpPr>
        <p:spPr>
          <a:xfrm flipH="1" flipV="1">
            <a:off x="2474798" y="1810132"/>
            <a:ext cx="1482692" cy="289297"/>
          </a:xfrm>
          <a:prstGeom prst="line">
            <a:avLst/>
          </a:prstGeom>
          <a:ln w="38100">
            <a:solidFill>
              <a:schemeClr val="accent1"/>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گراف جهت‌دار و بدون‌جهت</a:t>
            </a:r>
          </a:p>
        </p:txBody>
      </p:sp>
      <p:pic>
        <p:nvPicPr>
          <p:cNvPr id="192"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193" name="Content Placeholder 2"/>
          <p:cNvSpPr txBox="1"/>
          <p:nvPr>
            <p:ph type="body" sz="half" idx="1"/>
          </p:nvPr>
        </p:nvSpPr>
        <p:spPr>
          <a:xfrm>
            <a:off x="5471492" y="1116819"/>
            <a:ext cx="5882308" cy="4870623"/>
          </a:xfrm>
          <a:prstGeom prst="rect">
            <a:avLst/>
          </a:prstGeom>
        </p:spPr>
        <p:txBody>
          <a:bodyPr/>
          <a:lstStyle/>
          <a:p>
            <a:pPr rtl="1">
              <a:defRPr>
                <a:solidFill>
                  <a:srgbClr val="5F5F5F"/>
                </a:solidFill>
                <a:latin typeface="Sahel"/>
                <a:ea typeface="Sahel"/>
                <a:cs typeface="Sahel"/>
                <a:sym typeface="Sahel"/>
              </a:defRPr>
            </a:pPr>
            <a:r>
              <a:t>یال‌های یک گراف می‌توانند </a:t>
            </a:r>
            <a:r>
              <a:rPr>
                <a:solidFill>
                  <a:srgbClr val="A12E34"/>
                </a:solidFill>
              </a:rPr>
              <a:t>بدون‌جهت</a:t>
            </a:r>
            <a:r>
              <a:t> یا </a:t>
            </a:r>
            <a:r>
              <a:rPr>
                <a:solidFill>
                  <a:srgbClr val="A12E34"/>
                </a:solidFill>
              </a:rPr>
              <a:t>جهت‌دار</a:t>
            </a:r>
            <a:r>
              <a:t> باشند.</a:t>
            </a:r>
          </a:p>
          <a:p>
            <a:pPr rtl="1">
              <a:defRPr>
                <a:solidFill>
                  <a:srgbClr val="5F5F5F"/>
                </a:solidFill>
                <a:latin typeface="Sahel"/>
                <a:ea typeface="Sahel"/>
                <a:cs typeface="Sahel"/>
                <a:sym typeface="Sahel"/>
              </a:defRPr>
            </a:pPr>
            <a:r>
              <a:t>مثلا در گراف دست‌دادن افراد در یک مهمانی یا خیابان‌های دوطرفه‌ی شهر، یال‌ها بدون جهت هستند.</a:t>
            </a:r>
          </a:p>
          <a:p>
            <a:pPr rtl="1">
              <a:defRPr>
                <a:solidFill>
                  <a:srgbClr val="5F5F5F"/>
                </a:solidFill>
                <a:latin typeface="Sahel"/>
                <a:ea typeface="Sahel"/>
                <a:cs typeface="Sahel"/>
                <a:sym typeface="Sahel"/>
              </a:defRPr>
            </a:pPr>
            <a:r>
              <a:t>اما در گراف دنبال‌کردن در شبکه‌های اجتماعی یا شهری که خیابان‌های آن یک‌طرفه است، یال‌ها جهت‌دار هستند.</a:t>
            </a:r>
          </a:p>
        </p:txBody>
      </p:sp>
      <p:pic>
        <p:nvPicPr>
          <p:cNvPr id="194" name="Image" descr="Image"/>
          <p:cNvPicPr>
            <a:picLocks noChangeAspect="1"/>
          </p:cNvPicPr>
          <p:nvPr/>
        </p:nvPicPr>
        <p:blipFill>
          <a:blip r:embed="rId3">
            <a:extLst/>
          </a:blip>
          <a:stretch>
            <a:fillRect/>
          </a:stretch>
        </p:blipFill>
        <p:spPr>
          <a:xfrm>
            <a:off x="1254519" y="3729472"/>
            <a:ext cx="3184958" cy="3121172"/>
          </a:xfrm>
          <a:prstGeom prst="rect">
            <a:avLst/>
          </a:prstGeom>
          <a:ln w="12700">
            <a:miter lim="400000"/>
          </a:ln>
        </p:spPr>
      </p:pic>
      <p:pic>
        <p:nvPicPr>
          <p:cNvPr id="195" name="Image" descr="Image"/>
          <p:cNvPicPr>
            <a:picLocks noChangeAspect="1"/>
          </p:cNvPicPr>
          <p:nvPr/>
        </p:nvPicPr>
        <p:blipFill>
          <a:blip r:embed="rId4">
            <a:extLst/>
          </a:blip>
          <a:stretch>
            <a:fillRect/>
          </a:stretch>
        </p:blipFill>
        <p:spPr>
          <a:xfrm>
            <a:off x="1323573" y="518312"/>
            <a:ext cx="3046850" cy="308162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مسیریابی</a:t>
            </a:r>
          </a:p>
        </p:txBody>
      </p:sp>
      <p:pic>
        <p:nvPicPr>
          <p:cNvPr id="198"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199" name="Content Placeholder 2"/>
          <p:cNvSpPr txBox="1"/>
          <p:nvPr>
            <p:ph type="body" sz="half" idx="1"/>
          </p:nvPr>
        </p:nvSpPr>
        <p:spPr>
          <a:xfrm>
            <a:off x="4726359" y="1116819"/>
            <a:ext cx="6627441" cy="4870623"/>
          </a:xfrm>
          <a:prstGeom prst="rect">
            <a:avLst/>
          </a:prstGeom>
        </p:spPr>
        <p:txBody>
          <a:bodyPr/>
          <a:lstStyle/>
          <a:p>
            <a:pPr rtl="1">
              <a:defRPr>
                <a:solidFill>
                  <a:srgbClr val="5F5F5F"/>
                </a:solidFill>
                <a:latin typeface="Sahel"/>
                <a:ea typeface="Sahel"/>
                <a:cs typeface="Sahel"/>
                <a:sym typeface="Sahel"/>
              </a:defRPr>
            </a:pPr>
            <a:r>
              <a:t>فرض کنید بخواهیم شهر را برای نوشتن یک اپلیکیشن مسیریابی </a:t>
            </a:r>
            <a:r>
              <a:rPr>
                <a:solidFill>
                  <a:srgbClr val="A12E34"/>
                </a:solidFill>
              </a:rPr>
              <a:t>مدل‌سازی</a:t>
            </a:r>
            <a:r>
              <a:t> کنیم.</a:t>
            </a:r>
          </a:p>
          <a:p>
            <a:pPr rtl="1">
              <a:defRPr>
                <a:solidFill>
                  <a:srgbClr val="5F5F5F"/>
                </a:solidFill>
                <a:latin typeface="Sahel"/>
                <a:ea typeface="Sahel"/>
                <a:cs typeface="Sahel"/>
                <a:sym typeface="Sahel"/>
              </a:defRPr>
            </a:pPr>
            <a:r>
              <a:t>می‌توانیم هر تقاطع را یک راس از یک گراف در نظر بگیریم.</a:t>
            </a:r>
          </a:p>
          <a:p>
            <a:pPr rtl="1">
              <a:defRPr>
                <a:solidFill>
                  <a:srgbClr val="5F5F5F"/>
                </a:solidFill>
                <a:latin typeface="Sahel"/>
                <a:ea typeface="Sahel"/>
                <a:cs typeface="Sahel"/>
                <a:sym typeface="Sahel"/>
              </a:defRPr>
            </a:pPr>
            <a:r>
              <a:t>همچنین هر خیابان را با یک یال مدل کنیم.</a:t>
            </a:r>
          </a:p>
        </p:txBody>
      </p:sp>
      <p:pic>
        <p:nvPicPr>
          <p:cNvPr id="200" name="Screen Shot 2022-08-21 at 2.23.56 PM.png" descr="Screen Shot 2022-08-21 at 2.23.56 PM.png"/>
          <p:cNvPicPr>
            <a:picLocks noChangeAspect="1"/>
          </p:cNvPicPr>
          <p:nvPr/>
        </p:nvPicPr>
        <p:blipFill>
          <a:blip r:embed="rId3">
            <a:extLst/>
          </a:blip>
          <a:srcRect l="0" t="0" r="36714" b="0"/>
          <a:stretch>
            <a:fillRect/>
          </a:stretch>
        </p:blipFill>
        <p:spPr>
          <a:xfrm>
            <a:off x="264661" y="1178863"/>
            <a:ext cx="4407915" cy="3779673"/>
          </a:xfrm>
          <a:prstGeom prst="rect">
            <a:avLst/>
          </a:prstGeom>
          <a:ln w="12700">
            <a:miter lim="400000"/>
          </a:ln>
        </p:spPr>
      </p:pic>
      <p:grpSp>
        <p:nvGrpSpPr>
          <p:cNvPr id="228" name="Group"/>
          <p:cNvGrpSpPr/>
          <p:nvPr/>
        </p:nvGrpSpPr>
        <p:grpSpPr>
          <a:xfrm>
            <a:off x="419953" y="1302031"/>
            <a:ext cx="4212619" cy="3469600"/>
            <a:chOff x="0" y="0"/>
            <a:chExt cx="4212618" cy="3469598"/>
          </a:xfrm>
        </p:grpSpPr>
        <p:sp>
          <p:nvSpPr>
            <p:cNvPr id="249" name="Connection Line"/>
            <p:cNvSpPr/>
            <p:nvPr/>
          </p:nvSpPr>
          <p:spPr>
            <a:xfrm>
              <a:off x="2798450" y="1423918"/>
              <a:ext cx="516459" cy="100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250" name="Connection Line"/>
            <p:cNvSpPr/>
            <p:nvPr/>
          </p:nvSpPr>
          <p:spPr>
            <a:xfrm>
              <a:off x="3321837" y="1416484"/>
              <a:ext cx="749570" cy="47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251" name="Connection Line"/>
            <p:cNvSpPr/>
            <p:nvPr/>
          </p:nvSpPr>
          <p:spPr>
            <a:xfrm>
              <a:off x="2565012" y="287427"/>
              <a:ext cx="768378" cy="113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252" name="Connection Line"/>
            <p:cNvSpPr/>
            <p:nvPr/>
          </p:nvSpPr>
          <p:spPr>
            <a:xfrm>
              <a:off x="2556056" y="0"/>
              <a:ext cx="994622" cy="28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253" name="Connection Line"/>
            <p:cNvSpPr/>
            <p:nvPr/>
          </p:nvSpPr>
          <p:spPr>
            <a:xfrm>
              <a:off x="833088" y="280681"/>
              <a:ext cx="1718810" cy="126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254" name="Connection Line"/>
            <p:cNvSpPr/>
            <p:nvPr/>
          </p:nvSpPr>
          <p:spPr>
            <a:xfrm>
              <a:off x="3331548" y="846917"/>
              <a:ext cx="458154" cy="578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255" name="Connection Line"/>
            <p:cNvSpPr/>
            <p:nvPr/>
          </p:nvSpPr>
          <p:spPr>
            <a:xfrm>
              <a:off x="3559256" y="12335"/>
              <a:ext cx="222655" cy="8464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256" name="Connection Line"/>
            <p:cNvSpPr/>
            <p:nvPr/>
          </p:nvSpPr>
          <p:spPr>
            <a:xfrm>
              <a:off x="2709050" y="1508642"/>
              <a:ext cx="91934" cy="1387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257" name="Connection Line"/>
            <p:cNvSpPr/>
            <p:nvPr/>
          </p:nvSpPr>
          <p:spPr>
            <a:xfrm>
              <a:off x="1540258" y="1518539"/>
              <a:ext cx="1265797" cy="24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258" name="Connection Line"/>
            <p:cNvSpPr/>
            <p:nvPr/>
          </p:nvSpPr>
          <p:spPr>
            <a:xfrm>
              <a:off x="1533985" y="1537649"/>
              <a:ext cx="181397" cy="1385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259" name="Connection Line"/>
            <p:cNvSpPr/>
            <p:nvPr/>
          </p:nvSpPr>
          <p:spPr>
            <a:xfrm>
              <a:off x="1724002" y="2897266"/>
              <a:ext cx="992184" cy="12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260" name="Connection Line"/>
            <p:cNvSpPr/>
            <p:nvPr/>
          </p:nvSpPr>
          <p:spPr>
            <a:xfrm>
              <a:off x="2717168" y="2837455"/>
              <a:ext cx="1248606" cy="59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261" name="Connection Line"/>
            <p:cNvSpPr/>
            <p:nvPr/>
          </p:nvSpPr>
          <p:spPr>
            <a:xfrm>
              <a:off x="3985820" y="1888721"/>
              <a:ext cx="94880" cy="942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262" name="Connection Line"/>
            <p:cNvSpPr/>
            <p:nvPr/>
          </p:nvSpPr>
          <p:spPr>
            <a:xfrm>
              <a:off x="842114" y="424700"/>
              <a:ext cx="203045" cy="120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263" name="Connection Line"/>
            <p:cNvSpPr/>
            <p:nvPr/>
          </p:nvSpPr>
          <p:spPr>
            <a:xfrm>
              <a:off x="1060891" y="1546809"/>
              <a:ext cx="475935" cy="80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264" name="Connection Line"/>
            <p:cNvSpPr/>
            <p:nvPr/>
          </p:nvSpPr>
          <p:spPr>
            <a:xfrm>
              <a:off x="1043646" y="1642688"/>
              <a:ext cx="104924" cy="835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265" name="Connection Line"/>
            <p:cNvSpPr/>
            <p:nvPr/>
          </p:nvSpPr>
          <p:spPr>
            <a:xfrm>
              <a:off x="1154786" y="2475814"/>
              <a:ext cx="549812" cy="429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266" name="Connection Line"/>
            <p:cNvSpPr/>
            <p:nvPr/>
          </p:nvSpPr>
          <p:spPr>
            <a:xfrm>
              <a:off x="1265690" y="2911401"/>
              <a:ext cx="441217" cy="546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267" name="Connection Line"/>
            <p:cNvSpPr/>
            <p:nvPr/>
          </p:nvSpPr>
          <p:spPr>
            <a:xfrm>
              <a:off x="627454" y="3010114"/>
              <a:ext cx="625371" cy="459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268" name="Connection Line"/>
            <p:cNvSpPr/>
            <p:nvPr/>
          </p:nvSpPr>
          <p:spPr>
            <a:xfrm>
              <a:off x="607970" y="2476797"/>
              <a:ext cx="524613" cy="507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269" name="Connection Line"/>
            <p:cNvSpPr/>
            <p:nvPr/>
          </p:nvSpPr>
          <p:spPr>
            <a:xfrm>
              <a:off x="61835" y="2990701"/>
              <a:ext cx="546357" cy="8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270" name="Connection Line"/>
            <p:cNvSpPr/>
            <p:nvPr/>
          </p:nvSpPr>
          <p:spPr>
            <a:xfrm>
              <a:off x="61930" y="1395345"/>
              <a:ext cx="18662" cy="1601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271" name="Connection Line"/>
            <p:cNvSpPr/>
            <p:nvPr/>
          </p:nvSpPr>
          <p:spPr>
            <a:xfrm>
              <a:off x="69987" y="1416014"/>
              <a:ext cx="955407" cy="210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272" name="Connection Line"/>
            <p:cNvSpPr/>
            <p:nvPr/>
          </p:nvSpPr>
          <p:spPr>
            <a:xfrm>
              <a:off x="0" y="651248"/>
              <a:ext cx="81305" cy="771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273" name="Connection Line"/>
            <p:cNvSpPr/>
            <p:nvPr/>
          </p:nvSpPr>
          <p:spPr>
            <a:xfrm>
              <a:off x="3991" y="398538"/>
              <a:ext cx="845134" cy="259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274" name="Connection Line"/>
            <p:cNvSpPr/>
            <p:nvPr/>
          </p:nvSpPr>
          <p:spPr>
            <a:xfrm>
              <a:off x="3785815" y="868105"/>
              <a:ext cx="417256" cy="45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275" name="Connection Line"/>
            <p:cNvSpPr/>
            <p:nvPr/>
          </p:nvSpPr>
          <p:spPr>
            <a:xfrm>
              <a:off x="4061178" y="1306103"/>
              <a:ext cx="151441" cy="595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grpSp>
      <p:grpSp>
        <p:nvGrpSpPr>
          <p:cNvPr id="248" name="Group"/>
          <p:cNvGrpSpPr/>
          <p:nvPr/>
        </p:nvGrpSpPr>
        <p:grpSpPr>
          <a:xfrm>
            <a:off x="327006" y="1217363"/>
            <a:ext cx="4364778" cy="3633141"/>
            <a:chOff x="0" y="0"/>
            <a:chExt cx="4364776" cy="3633139"/>
          </a:xfrm>
        </p:grpSpPr>
        <p:sp>
          <p:nvSpPr>
            <p:cNvPr id="229" name="Circle"/>
            <p:cNvSpPr/>
            <p:nvPr/>
          </p:nvSpPr>
          <p:spPr>
            <a:xfrm>
              <a:off x="4083106" y="188678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0" name="Circle"/>
            <p:cNvSpPr/>
            <p:nvPr/>
          </p:nvSpPr>
          <p:spPr>
            <a:xfrm>
              <a:off x="3324576" y="14169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1" name="Circle"/>
            <p:cNvSpPr/>
            <p:nvPr/>
          </p:nvSpPr>
          <p:spPr>
            <a:xfrm>
              <a:off x="2559467" y="286111"/>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2" name="Circle"/>
            <p:cNvSpPr/>
            <p:nvPr/>
          </p:nvSpPr>
          <p:spPr>
            <a:xfrm>
              <a:off x="853805" y="40715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3" name="Circle"/>
            <p:cNvSpPr/>
            <p:nvPr/>
          </p:nvSpPr>
          <p:spPr>
            <a:xfrm>
              <a:off x="3560855" y="0"/>
              <a:ext cx="178580" cy="177800"/>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4" name="Circle"/>
            <p:cNvSpPr/>
            <p:nvPr/>
          </p:nvSpPr>
          <p:spPr>
            <a:xfrm>
              <a:off x="3789127" y="85092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5" name="Circle"/>
            <p:cNvSpPr/>
            <p:nvPr/>
          </p:nvSpPr>
          <p:spPr>
            <a:xfrm>
              <a:off x="0" y="642428"/>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6" name="Circle"/>
            <p:cNvSpPr/>
            <p:nvPr/>
          </p:nvSpPr>
          <p:spPr>
            <a:xfrm>
              <a:off x="4186197" y="1311015"/>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7" name="Circle"/>
            <p:cNvSpPr/>
            <p:nvPr/>
          </p:nvSpPr>
          <p:spPr>
            <a:xfrm>
              <a:off x="1705283"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8" name="Circle"/>
            <p:cNvSpPr/>
            <p:nvPr/>
          </p:nvSpPr>
          <p:spPr>
            <a:xfrm>
              <a:off x="2712624"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39" name="Circle"/>
            <p:cNvSpPr/>
            <p:nvPr/>
          </p:nvSpPr>
          <p:spPr>
            <a:xfrm>
              <a:off x="3985705" y="2822143"/>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40" name="Circle"/>
            <p:cNvSpPr/>
            <p:nvPr/>
          </p:nvSpPr>
          <p:spPr>
            <a:xfrm>
              <a:off x="2800658"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41" name="Circle"/>
            <p:cNvSpPr/>
            <p:nvPr/>
          </p:nvSpPr>
          <p:spPr>
            <a:xfrm>
              <a:off x="1541121"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42" name="Circle"/>
            <p:cNvSpPr/>
            <p:nvPr/>
          </p:nvSpPr>
          <p:spPr>
            <a:xfrm>
              <a:off x="1040878" y="161762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43" name="Circle"/>
            <p:cNvSpPr/>
            <p:nvPr/>
          </p:nvSpPr>
          <p:spPr>
            <a:xfrm>
              <a:off x="61498" y="13915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44" name="Circle"/>
            <p:cNvSpPr/>
            <p:nvPr/>
          </p:nvSpPr>
          <p:spPr>
            <a:xfrm>
              <a:off x="61498"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45" name="Circle"/>
            <p:cNvSpPr/>
            <p:nvPr/>
          </p:nvSpPr>
          <p:spPr>
            <a:xfrm>
              <a:off x="1150920" y="247595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46" name="Circle"/>
            <p:cNvSpPr/>
            <p:nvPr/>
          </p:nvSpPr>
          <p:spPr>
            <a:xfrm>
              <a:off x="625494"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247" name="Circle"/>
            <p:cNvSpPr/>
            <p:nvPr/>
          </p:nvSpPr>
          <p:spPr>
            <a:xfrm>
              <a:off x="1260963" y="34553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1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9">
                                            <p:txEl>
                                              <p:pRg st="1" end="1"/>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8" presetID="22" grpId="2" fill="hold">
                                  <p:stCondLst>
                                    <p:cond delay="0"/>
                                  </p:stCondLst>
                                  <p:iterate type="el" backwards="0">
                                    <p:tmAbs val="0"/>
                                  </p:iterate>
                                  <p:childTnLst>
                                    <p:set>
                                      <p:cBhvr>
                                        <p:cTn id="15" fill="hold"/>
                                        <p:tgtEl>
                                          <p:spTgt spid="248"/>
                                        </p:tgtEl>
                                        <p:attrNameLst>
                                          <p:attrName>style.visibility</p:attrName>
                                        </p:attrNameLst>
                                      </p:cBhvr>
                                      <p:to>
                                        <p:strVal val="visible"/>
                                      </p:to>
                                    </p:set>
                                    <p:animEffect filter="wipe(left)" transition="in">
                                      <p:cBhvr>
                                        <p:cTn id="16" dur="500"/>
                                        <p:tgtEl>
                                          <p:spTgt spid="248"/>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9">
                                            <p:txEl>
                                              <p:pRg st="2" end="2"/>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8" presetID="22" grpId="3" fill="hold">
                                  <p:stCondLst>
                                    <p:cond delay="0"/>
                                  </p:stCondLst>
                                  <p:iterate type="el" backwards="0">
                                    <p:tmAbs val="0"/>
                                  </p:iterate>
                                  <p:childTnLst>
                                    <p:set>
                                      <p:cBhvr>
                                        <p:cTn id="23" fill="hold"/>
                                        <p:tgtEl>
                                          <p:spTgt spid="228"/>
                                        </p:tgtEl>
                                        <p:attrNameLst>
                                          <p:attrName>style.visibility</p:attrName>
                                        </p:attrNameLst>
                                      </p:cBhvr>
                                      <p:to>
                                        <p:strVal val="visible"/>
                                      </p:to>
                                    </p:set>
                                    <p:animEffect filter="wipe(left)" transition="in">
                                      <p:cBhvr>
                                        <p:cTn id="24"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9" grpId="1"/>
      <p:bldP build="whole" bldLvl="1" animBg="1" rev="0" advAuto="0" spid="228" grpId="3"/>
      <p:bldP build="whole" bldLvl="1" animBg="1" rev="0" advAuto="0" spid="248"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ext Placeholder 6"/>
          <p:cNvSpPr/>
          <p:nvPr>
            <p:ph type="body" idx="21"/>
          </p:nvPr>
        </p:nvSpPr>
        <p:spPr>
          <a:xfrm>
            <a:off x="838200" y="45342"/>
            <a:ext cx="10515600" cy="686368"/>
          </a:xfrm>
          <a:prstGeom prst="rect">
            <a:avLst/>
          </a:prstGeom>
          <a:extLst>
            <a:ext uri="{C572A759-6A51-4108-AA02-DFA0A04FC94B}">
              <ma14:wrappingTextBoxFlag xmlns:ma14="http://schemas.microsoft.com/office/mac/drawingml/2011/main" val="1"/>
            </a:ext>
          </a:extLst>
        </p:spPr>
        <p:txBody>
          <a:bodyPr/>
          <a:lstStyle>
            <a:lvl1pPr defTabSz="859492" rtl="1">
              <a:spcBef>
                <a:spcPts val="900"/>
              </a:spcBef>
              <a:defRPr sz="3008"/>
            </a:lvl1pPr>
          </a:lstStyle>
          <a:p>
            <a:pPr/>
            <a:r>
              <a:t>مسیریابی</a:t>
            </a:r>
          </a:p>
        </p:txBody>
      </p:sp>
      <p:pic>
        <p:nvPicPr>
          <p:cNvPr id="278" name="Image" descr="Image"/>
          <p:cNvPicPr>
            <a:picLocks noChangeAspect="1"/>
          </p:cNvPicPr>
          <p:nvPr/>
        </p:nvPicPr>
        <p:blipFill>
          <a:blip r:embed="rId2">
            <a:extLst/>
          </a:blip>
          <a:stretch>
            <a:fillRect/>
          </a:stretch>
        </p:blipFill>
        <p:spPr>
          <a:xfrm>
            <a:off x="9121199" y="6153153"/>
            <a:ext cx="605123" cy="603505"/>
          </a:xfrm>
          <a:prstGeom prst="rect">
            <a:avLst/>
          </a:prstGeom>
          <a:ln w="12700">
            <a:miter lim="400000"/>
          </a:ln>
        </p:spPr>
      </p:pic>
      <p:sp>
        <p:nvSpPr>
          <p:cNvPr id="279" name="Content Placeholder 2"/>
          <p:cNvSpPr txBox="1"/>
          <p:nvPr>
            <p:ph type="body" sz="half" idx="1"/>
          </p:nvPr>
        </p:nvSpPr>
        <p:spPr>
          <a:xfrm>
            <a:off x="4726359" y="1116819"/>
            <a:ext cx="6627441" cy="4870623"/>
          </a:xfrm>
          <a:prstGeom prst="rect">
            <a:avLst/>
          </a:prstGeom>
        </p:spPr>
        <p:txBody>
          <a:bodyPr/>
          <a:lstStyle/>
          <a:p>
            <a:pPr rtl="1">
              <a:defRPr>
                <a:solidFill>
                  <a:srgbClr val="5F5F5F"/>
                </a:solidFill>
                <a:latin typeface="Sahel"/>
                <a:ea typeface="Sahel"/>
                <a:cs typeface="Sahel"/>
                <a:sym typeface="Sahel"/>
              </a:defRPr>
            </a:pPr>
            <a:r>
              <a:t>حال فرض کنید بخواهیم از تقاطع V به U بهترین </a:t>
            </a:r>
            <a:r>
              <a:rPr>
                <a:solidFill>
                  <a:srgbClr val="A12E34"/>
                </a:solidFill>
              </a:rPr>
              <a:t>مسیر</a:t>
            </a:r>
            <a:r>
              <a:t> را پیدا کنیم.</a:t>
            </a:r>
          </a:p>
          <a:p>
            <a:pPr rtl="1">
              <a:defRPr>
                <a:solidFill>
                  <a:srgbClr val="5F5F5F"/>
                </a:solidFill>
                <a:latin typeface="Sahel"/>
                <a:ea typeface="Sahel"/>
                <a:cs typeface="Sahel"/>
                <a:sym typeface="Sahel"/>
              </a:defRPr>
            </a:pPr>
            <a:r>
              <a:rPr>
                <a:solidFill>
                  <a:srgbClr val="A12E34"/>
                </a:solidFill>
              </a:rPr>
              <a:t>مسیر </a:t>
            </a:r>
            <a:r>
              <a:t>دنباله‌ای از راس‌های غیرتکراری است که هر دو راس متوالی در آن با یال متصل باشند. </a:t>
            </a:r>
          </a:p>
        </p:txBody>
      </p:sp>
      <p:pic>
        <p:nvPicPr>
          <p:cNvPr id="280" name="Screen Shot 2022-08-21 at 2.23.56 PM.png" descr="Screen Shot 2022-08-21 at 2.23.56 PM.png"/>
          <p:cNvPicPr>
            <a:picLocks noChangeAspect="1"/>
          </p:cNvPicPr>
          <p:nvPr/>
        </p:nvPicPr>
        <p:blipFill>
          <a:blip r:embed="rId3">
            <a:extLst/>
          </a:blip>
          <a:srcRect l="0" t="0" r="36714" b="0"/>
          <a:stretch>
            <a:fillRect/>
          </a:stretch>
        </p:blipFill>
        <p:spPr>
          <a:xfrm>
            <a:off x="264661" y="1178863"/>
            <a:ext cx="4407915" cy="3779673"/>
          </a:xfrm>
          <a:prstGeom prst="rect">
            <a:avLst/>
          </a:prstGeom>
          <a:ln w="12700">
            <a:miter lim="400000"/>
          </a:ln>
        </p:spPr>
      </p:pic>
      <p:grpSp>
        <p:nvGrpSpPr>
          <p:cNvPr id="308" name="Group"/>
          <p:cNvGrpSpPr/>
          <p:nvPr/>
        </p:nvGrpSpPr>
        <p:grpSpPr>
          <a:xfrm>
            <a:off x="419953" y="1302031"/>
            <a:ext cx="4212620" cy="3469600"/>
            <a:chOff x="0" y="0"/>
            <a:chExt cx="4212618" cy="3469598"/>
          </a:xfrm>
        </p:grpSpPr>
        <p:sp>
          <p:nvSpPr>
            <p:cNvPr id="331" name="Connection Line"/>
            <p:cNvSpPr/>
            <p:nvPr/>
          </p:nvSpPr>
          <p:spPr>
            <a:xfrm>
              <a:off x="2798450" y="1423918"/>
              <a:ext cx="516459" cy="100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332" name="Connection Line"/>
            <p:cNvSpPr/>
            <p:nvPr/>
          </p:nvSpPr>
          <p:spPr>
            <a:xfrm>
              <a:off x="3321837" y="1416484"/>
              <a:ext cx="749570" cy="4703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333" name="Connection Line"/>
            <p:cNvSpPr/>
            <p:nvPr/>
          </p:nvSpPr>
          <p:spPr>
            <a:xfrm>
              <a:off x="2565012" y="287427"/>
              <a:ext cx="768378" cy="1135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334" name="Connection Line"/>
            <p:cNvSpPr/>
            <p:nvPr/>
          </p:nvSpPr>
          <p:spPr>
            <a:xfrm>
              <a:off x="2556056" y="0"/>
              <a:ext cx="994622" cy="2880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335" name="Connection Line"/>
            <p:cNvSpPr/>
            <p:nvPr/>
          </p:nvSpPr>
          <p:spPr>
            <a:xfrm>
              <a:off x="833088" y="280681"/>
              <a:ext cx="1718810" cy="1261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336" name="Connection Line"/>
            <p:cNvSpPr/>
            <p:nvPr/>
          </p:nvSpPr>
          <p:spPr>
            <a:xfrm>
              <a:off x="3331548" y="846917"/>
              <a:ext cx="458154" cy="5787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337" name="Connection Line"/>
            <p:cNvSpPr/>
            <p:nvPr/>
          </p:nvSpPr>
          <p:spPr>
            <a:xfrm>
              <a:off x="3559256" y="12335"/>
              <a:ext cx="222655" cy="8464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338" name="Connection Line"/>
            <p:cNvSpPr/>
            <p:nvPr/>
          </p:nvSpPr>
          <p:spPr>
            <a:xfrm>
              <a:off x="2709049" y="1508642"/>
              <a:ext cx="91935" cy="13873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339" name="Connection Line"/>
            <p:cNvSpPr/>
            <p:nvPr/>
          </p:nvSpPr>
          <p:spPr>
            <a:xfrm>
              <a:off x="1540258" y="1518539"/>
              <a:ext cx="1265797" cy="240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340" name="Connection Line"/>
            <p:cNvSpPr/>
            <p:nvPr/>
          </p:nvSpPr>
          <p:spPr>
            <a:xfrm>
              <a:off x="1533985" y="1537649"/>
              <a:ext cx="181397" cy="13851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341" name="Connection Line"/>
            <p:cNvSpPr/>
            <p:nvPr/>
          </p:nvSpPr>
          <p:spPr>
            <a:xfrm>
              <a:off x="1724002" y="2897266"/>
              <a:ext cx="992184" cy="123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342" name="Connection Line"/>
            <p:cNvSpPr/>
            <p:nvPr/>
          </p:nvSpPr>
          <p:spPr>
            <a:xfrm>
              <a:off x="2717168" y="2837455"/>
              <a:ext cx="1248605" cy="590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343" name="Connection Line"/>
            <p:cNvSpPr/>
            <p:nvPr/>
          </p:nvSpPr>
          <p:spPr>
            <a:xfrm>
              <a:off x="3985821" y="1888721"/>
              <a:ext cx="94879" cy="9420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344" name="Connection Line"/>
            <p:cNvSpPr/>
            <p:nvPr/>
          </p:nvSpPr>
          <p:spPr>
            <a:xfrm>
              <a:off x="842114" y="424700"/>
              <a:ext cx="203045" cy="12099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345" name="Connection Line"/>
            <p:cNvSpPr/>
            <p:nvPr/>
          </p:nvSpPr>
          <p:spPr>
            <a:xfrm>
              <a:off x="1060891" y="1546809"/>
              <a:ext cx="475935" cy="80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346" name="Connection Line"/>
            <p:cNvSpPr/>
            <p:nvPr/>
          </p:nvSpPr>
          <p:spPr>
            <a:xfrm>
              <a:off x="1043646" y="1642688"/>
              <a:ext cx="104924" cy="8357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347" name="Connection Line"/>
            <p:cNvSpPr/>
            <p:nvPr/>
          </p:nvSpPr>
          <p:spPr>
            <a:xfrm>
              <a:off x="1154786" y="2475814"/>
              <a:ext cx="549812" cy="4296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noFill/>
            <a:ln w="25400" cap="flat">
              <a:solidFill>
                <a:srgbClr val="A73A80"/>
              </a:solidFill>
              <a:prstDash val="solid"/>
              <a:miter lim="400000"/>
            </a:ln>
            <a:effectLst/>
          </p:spPr>
          <p:txBody>
            <a:bodyPr/>
            <a:lstStyle/>
            <a:p>
              <a:pPr/>
            </a:p>
          </p:txBody>
        </p:sp>
        <p:sp>
          <p:nvSpPr>
            <p:cNvPr id="348" name="Connection Line"/>
            <p:cNvSpPr/>
            <p:nvPr/>
          </p:nvSpPr>
          <p:spPr>
            <a:xfrm>
              <a:off x="1265690" y="2911401"/>
              <a:ext cx="441217" cy="5463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noFill/>
            <a:ln w="25400" cap="flat">
              <a:solidFill>
                <a:srgbClr val="A73A80"/>
              </a:solidFill>
              <a:prstDash val="solid"/>
              <a:miter lim="400000"/>
            </a:ln>
            <a:effectLst/>
          </p:spPr>
          <p:txBody>
            <a:bodyPr/>
            <a:lstStyle/>
            <a:p>
              <a:pPr/>
            </a:p>
          </p:txBody>
        </p:sp>
        <p:sp>
          <p:nvSpPr>
            <p:cNvPr id="349" name="Connection Line"/>
            <p:cNvSpPr/>
            <p:nvPr/>
          </p:nvSpPr>
          <p:spPr>
            <a:xfrm>
              <a:off x="627454" y="3010114"/>
              <a:ext cx="625371" cy="459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350" name="Connection Line"/>
            <p:cNvSpPr/>
            <p:nvPr/>
          </p:nvSpPr>
          <p:spPr>
            <a:xfrm>
              <a:off x="607970" y="2476797"/>
              <a:ext cx="524613" cy="5074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351" name="Connection Line"/>
            <p:cNvSpPr/>
            <p:nvPr/>
          </p:nvSpPr>
          <p:spPr>
            <a:xfrm>
              <a:off x="61835" y="2990701"/>
              <a:ext cx="546357" cy="82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352" name="Connection Line"/>
            <p:cNvSpPr/>
            <p:nvPr/>
          </p:nvSpPr>
          <p:spPr>
            <a:xfrm>
              <a:off x="61930" y="1395345"/>
              <a:ext cx="18662" cy="16019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353" name="Connection Line"/>
            <p:cNvSpPr/>
            <p:nvPr/>
          </p:nvSpPr>
          <p:spPr>
            <a:xfrm>
              <a:off x="69987" y="1416014"/>
              <a:ext cx="955407" cy="210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354" name="Connection Line"/>
            <p:cNvSpPr/>
            <p:nvPr/>
          </p:nvSpPr>
          <p:spPr>
            <a:xfrm>
              <a:off x="0" y="651248"/>
              <a:ext cx="81305" cy="7713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355" name="Connection Line"/>
            <p:cNvSpPr/>
            <p:nvPr/>
          </p:nvSpPr>
          <p:spPr>
            <a:xfrm>
              <a:off x="3991" y="398538"/>
              <a:ext cx="845134" cy="2590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sp>
          <p:nvSpPr>
            <p:cNvPr id="356" name="Connection Line"/>
            <p:cNvSpPr/>
            <p:nvPr/>
          </p:nvSpPr>
          <p:spPr>
            <a:xfrm>
              <a:off x="3785815" y="868105"/>
              <a:ext cx="417256" cy="458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noFill/>
            <a:ln w="25400" cap="flat">
              <a:solidFill>
                <a:srgbClr val="A73A80"/>
              </a:solidFill>
              <a:prstDash val="solid"/>
              <a:miter lim="400000"/>
            </a:ln>
            <a:effectLst/>
          </p:spPr>
          <p:txBody>
            <a:bodyPr/>
            <a:lstStyle/>
            <a:p>
              <a:pPr/>
            </a:p>
          </p:txBody>
        </p:sp>
        <p:sp>
          <p:nvSpPr>
            <p:cNvPr id="357" name="Connection Line"/>
            <p:cNvSpPr/>
            <p:nvPr/>
          </p:nvSpPr>
          <p:spPr>
            <a:xfrm>
              <a:off x="4061178" y="1306103"/>
              <a:ext cx="151441" cy="595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noFill/>
            <a:ln w="25400" cap="flat">
              <a:solidFill>
                <a:srgbClr val="A73A80"/>
              </a:solidFill>
              <a:prstDash val="solid"/>
              <a:miter lim="400000"/>
            </a:ln>
            <a:effectLst/>
          </p:spPr>
          <p:txBody>
            <a:bodyPr/>
            <a:lstStyle/>
            <a:p>
              <a:pPr/>
            </a:p>
          </p:txBody>
        </p:sp>
      </p:grpSp>
      <p:grpSp>
        <p:nvGrpSpPr>
          <p:cNvPr id="330" name="Group"/>
          <p:cNvGrpSpPr/>
          <p:nvPr/>
        </p:nvGrpSpPr>
        <p:grpSpPr>
          <a:xfrm>
            <a:off x="327006" y="1217363"/>
            <a:ext cx="4364778" cy="3633141"/>
            <a:chOff x="0" y="0"/>
            <a:chExt cx="4364776" cy="3633139"/>
          </a:xfrm>
        </p:grpSpPr>
        <p:sp>
          <p:nvSpPr>
            <p:cNvPr id="309" name="Circle"/>
            <p:cNvSpPr/>
            <p:nvPr/>
          </p:nvSpPr>
          <p:spPr>
            <a:xfrm>
              <a:off x="4083106" y="188678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0" name="Circle"/>
            <p:cNvSpPr/>
            <p:nvPr/>
          </p:nvSpPr>
          <p:spPr>
            <a:xfrm>
              <a:off x="3324576" y="14169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1" name="Circle"/>
            <p:cNvSpPr/>
            <p:nvPr/>
          </p:nvSpPr>
          <p:spPr>
            <a:xfrm>
              <a:off x="2559467" y="286111"/>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2" name="Circle"/>
            <p:cNvSpPr/>
            <p:nvPr/>
          </p:nvSpPr>
          <p:spPr>
            <a:xfrm>
              <a:off x="853805" y="407157"/>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3" name="Circle"/>
            <p:cNvSpPr/>
            <p:nvPr/>
          </p:nvSpPr>
          <p:spPr>
            <a:xfrm>
              <a:off x="3560855" y="0"/>
              <a:ext cx="178580" cy="177800"/>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4" name="Circle"/>
            <p:cNvSpPr/>
            <p:nvPr/>
          </p:nvSpPr>
          <p:spPr>
            <a:xfrm>
              <a:off x="3789127" y="85092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5" name="Circle"/>
            <p:cNvSpPr/>
            <p:nvPr/>
          </p:nvSpPr>
          <p:spPr>
            <a:xfrm>
              <a:off x="0" y="642428"/>
              <a:ext cx="178579"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6" name="Circle"/>
            <p:cNvSpPr/>
            <p:nvPr/>
          </p:nvSpPr>
          <p:spPr>
            <a:xfrm>
              <a:off x="4186197" y="1311015"/>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7" name="Circle"/>
            <p:cNvSpPr/>
            <p:nvPr/>
          </p:nvSpPr>
          <p:spPr>
            <a:xfrm>
              <a:off x="1705283"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8" name="Circle"/>
            <p:cNvSpPr/>
            <p:nvPr/>
          </p:nvSpPr>
          <p:spPr>
            <a:xfrm>
              <a:off x="2712624" y="2904224"/>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19" name="Circle"/>
            <p:cNvSpPr/>
            <p:nvPr/>
          </p:nvSpPr>
          <p:spPr>
            <a:xfrm>
              <a:off x="3985705" y="2822143"/>
              <a:ext cx="178580" cy="177801"/>
            </a:xfrm>
            <a:prstGeom prst="ellipse">
              <a:avLst/>
            </a:prstGeom>
            <a:solidFill>
              <a:srgbClr val="0E3E8A"/>
            </a:solidFill>
            <a:ln w="12700" cap="flat">
              <a:noFill/>
              <a:miter lim="400000"/>
            </a:ln>
            <a:effectLst/>
          </p:spPr>
          <p:txBody>
            <a:bodyPr wrap="square" lIns="45719" tIns="45719" rIns="45719" bIns="45719" numCol="1" anchor="ctr">
              <a:noAutofit/>
            </a:bodyPr>
            <a:lstStyle/>
            <a:p>
              <a:pPr/>
            </a:p>
          </p:txBody>
        </p:sp>
        <p:sp>
          <p:nvSpPr>
            <p:cNvPr id="320" name="Circle"/>
            <p:cNvSpPr/>
            <p:nvPr/>
          </p:nvSpPr>
          <p:spPr>
            <a:xfrm>
              <a:off x="2800658"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21" name="Circle"/>
            <p:cNvSpPr/>
            <p:nvPr/>
          </p:nvSpPr>
          <p:spPr>
            <a:xfrm>
              <a:off x="1541121" y="15236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22" name="Circle"/>
            <p:cNvSpPr/>
            <p:nvPr/>
          </p:nvSpPr>
          <p:spPr>
            <a:xfrm>
              <a:off x="1040878" y="1617627"/>
              <a:ext cx="178580" cy="177801"/>
            </a:xfrm>
            <a:prstGeom prst="ellipse">
              <a:avLst/>
            </a:prstGeom>
            <a:solidFill>
              <a:srgbClr val="0E3E8A"/>
            </a:solidFill>
            <a:ln w="12700" cap="flat">
              <a:noFill/>
              <a:miter lim="400000"/>
            </a:ln>
            <a:effectLst/>
          </p:spPr>
          <p:txBody>
            <a:bodyPr wrap="square" lIns="45719" tIns="45719" rIns="45719" bIns="45719" numCol="1" anchor="ctr">
              <a:noAutofit/>
            </a:bodyPr>
            <a:lstStyle/>
            <a:p>
              <a:pPr/>
            </a:p>
          </p:txBody>
        </p:sp>
        <p:sp>
          <p:nvSpPr>
            <p:cNvPr id="323" name="Circle"/>
            <p:cNvSpPr/>
            <p:nvPr/>
          </p:nvSpPr>
          <p:spPr>
            <a:xfrm>
              <a:off x="61498" y="1391588"/>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24" name="Circle"/>
            <p:cNvSpPr/>
            <p:nvPr/>
          </p:nvSpPr>
          <p:spPr>
            <a:xfrm>
              <a:off x="61498"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25" name="Circle"/>
            <p:cNvSpPr/>
            <p:nvPr/>
          </p:nvSpPr>
          <p:spPr>
            <a:xfrm>
              <a:off x="1150920" y="247595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26" name="Circle"/>
            <p:cNvSpPr/>
            <p:nvPr/>
          </p:nvSpPr>
          <p:spPr>
            <a:xfrm>
              <a:off x="625494" y="2993160"/>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27" name="Circle"/>
            <p:cNvSpPr/>
            <p:nvPr/>
          </p:nvSpPr>
          <p:spPr>
            <a:xfrm>
              <a:off x="1260963" y="3455339"/>
              <a:ext cx="178580" cy="177801"/>
            </a:xfrm>
            <a:prstGeom prst="ellipse">
              <a:avLst/>
            </a:prstGeom>
            <a:solidFill>
              <a:srgbClr val="ED495A"/>
            </a:solidFill>
            <a:ln w="12700" cap="flat">
              <a:noFill/>
              <a:miter lim="400000"/>
            </a:ln>
            <a:effectLst/>
          </p:spPr>
          <p:txBody>
            <a:bodyPr wrap="square" lIns="45719" tIns="45719" rIns="45719" bIns="45719" numCol="1" anchor="ctr">
              <a:noAutofit/>
            </a:bodyPr>
            <a:lstStyle/>
            <a:p>
              <a:pPr/>
            </a:p>
          </p:txBody>
        </p:sp>
        <p:sp>
          <p:nvSpPr>
            <p:cNvPr id="328" name="V"/>
            <p:cNvSpPr txBox="1"/>
            <p:nvPr/>
          </p:nvSpPr>
          <p:spPr>
            <a:xfrm>
              <a:off x="3987316" y="2805180"/>
              <a:ext cx="190610" cy="248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200">
                  <a:solidFill>
                    <a:srgbClr val="FFFFFF"/>
                  </a:solidFill>
                </a:defRPr>
              </a:lvl1pPr>
            </a:lstStyle>
            <a:p>
              <a:pPr/>
              <a:r>
                <a:t>V</a:t>
              </a:r>
            </a:p>
          </p:txBody>
        </p:sp>
        <p:sp>
          <p:nvSpPr>
            <p:cNvPr id="329" name="U"/>
            <p:cNvSpPr txBox="1"/>
            <p:nvPr/>
          </p:nvSpPr>
          <p:spPr>
            <a:xfrm>
              <a:off x="1038978" y="1598763"/>
              <a:ext cx="201921" cy="2483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200">
                  <a:solidFill>
                    <a:srgbClr val="FFFFFF"/>
                  </a:solidFill>
                </a:defRPr>
              </a:lvl1pPr>
            </a:lstStyle>
            <a:p>
              <a:pPr/>
              <a:r>
                <a:t>U</a:t>
              </a:r>
            </a:p>
          </p:txBody>
        </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