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4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همه‌جا به نوبت</a:t>
            </a:r>
          </a:p>
        </p:txBody>
      </p:sp>
      <p:sp>
        <p:nvSpPr>
          <p:cNvPr id="14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4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297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8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312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313" name="۹"/>
          <p:cNvSpPr txBox="1"/>
          <p:nvPr/>
        </p:nvSpPr>
        <p:spPr>
          <a:xfrm>
            <a:off x="3585870" y="2063942"/>
            <a:ext cx="42629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314" name="۷"/>
          <p:cNvSpPr txBox="1"/>
          <p:nvPr/>
        </p:nvSpPr>
        <p:spPr>
          <a:xfrm>
            <a:off x="7223397" y="4959939"/>
            <a:ext cx="566662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315" name="؟"/>
          <p:cNvSpPr txBox="1"/>
          <p:nvPr/>
        </p:nvSpPr>
        <p:spPr>
          <a:xfrm>
            <a:off x="4204046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318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7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333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334" name="۴"/>
          <p:cNvSpPr txBox="1"/>
          <p:nvPr/>
        </p:nvSpPr>
        <p:spPr>
          <a:xfrm>
            <a:off x="5227407" y="2063942"/>
            <a:ext cx="47311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35" name="۷"/>
          <p:cNvSpPr txBox="1"/>
          <p:nvPr/>
        </p:nvSpPr>
        <p:spPr>
          <a:xfrm>
            <a:off x="7223397" y="4959939"/>
            <a:ext cx="566662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336" name="؟"/>
          <p:cNvSpPr txBox="1"/>
          <p:nvPr/>
        </p:nvSpPr>
        <p:spPr>
          <a:xfrm>
            <a:off x="5856890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339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354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355" name="۴"/>
          <p:cNvSpPr txBox="1"/>
          <p:nvPr/>
        </p:nvSpPr>
        <p:spPr>
          <a:xfrm>
            <a:off x="5227407" y="2063942"/>
            <a:ext cx="47311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56" name="۴"/>
          <p:cNvSpPr txBox="1"/>
          <p:nvPr/>
        </p:nvSpPr>
        <p:spPr>
          <a:xfrm>
            <a:off x="7225896" y="4959939"/>
            <a:ext cx="561664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57" name="؟"/>
          <p:cNvSpPr txBox="1"/>
          <p:nvPr/>
        </p:nvSpPr>
        <p:spPr>
          <a:xfrm>
            <a:off x="5856890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36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375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376" name="۱۵"/>
          <p:cNvSpPr txBox="1"/>
          <p:nvPr/>
        </p:nvSpPr>
        <p:spPr>
          <a:xfrm>
            <a:off x="6781257" y="2063942"/>
            <a:ext cx="67868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۱۵</a:t>
            </a:r>
          </a:p>
        </p:txBody>
      </p:sp>
      <p:sp>
        <p:nvSpPr>
          <p:cNvPr id="377" name="۴"/>
          <p:cNvSpPr txBox="1"/>
          <p:nvPr/>
        </p:nvSpPr>
        <p:spPr>
          <a:xfrm>
            <a:off x="7225896" y="4959939"/>
            <a:ext cx="561664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78" name="؟"/>
          <p:cNvSpPr txBox="1"/>
          <p:nvPr/>
        </p:nvSpPr>
        <p:spPr>
          <a:xfrm>
            <a:off x="7509734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381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5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396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397" name="۳"/>
          <p:cNvSpPr txBox="1"/>
          <p:nvPr/>
        </p:nvSpPr>
        <p:spPr>
          <a:xfrm>
            <a:off x="8524399" y="2063942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98" name="۴"/>
          <p:cNvSpPr txBox="1"/>
          <p:nvPr/>
        </p:nvSpPr>
        <p:spPr>
          <a:xfrm>
            <a:off x="7225896" y="4959939"/>
            <a:ext cx="561664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99" name="؟"/>
          <p:cNvSpPr txBox="1"/>
          <p:nvPr/>
        </p:nvSpPr>
        <p:spPr>
          <a:xfrm>
            <a:off x="9162578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402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417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418" name="۳"/>
          <p:cNvSpPr txBox="1"/>
          <p:nvPr/>
        </p:nvSpPr>
        <p:spPr>
          <a:xfrm>
            <a:off x="8524399" y="2063942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19" name="۳"/>
          <p:cNvSpPr txBox="1"/>
          <p:nvPr/>
        </p:nvSpPr>
        <p:spPr>
          <a:xfrm>
            <a:off x="7205711" y="4959939"/>
            <a:ext cx="602033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20" name="؟"/>
          <p:cNvSpPr txBox="1"/>
          <p:nvPr/>
        </p:nvSpPr>
        <p:spPr>
          <a:xfrm>
            <a:off x="9162578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423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3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4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5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438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439" name="۸"/>
          <p:cNvSpPr txBox="1"/>
          <p:nvPr/>
        </p:nvSpPr>
        <p:spPr>
          <a:xfrm>
            <a:off x="10195296" y="2063942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440" name="۳"/>
          <p:cNvSpPr txBox="1"/>
          <p:nvPr/>
        </p:nvSpPr>
        <p:spPr>
          <a:xfrm>
            <a:off x="7205711" y="4959939"/>
            <a:ext cx="602033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41" name="؟"/>
          <p:cNvSpPr txBox="1"/>
          <p:nvPr/>
        </p:nvSpPr>
        <p:spPr>
          <a:xfrm>
            <a:off x="10815423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444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2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3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5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6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8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459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</a:t>
            </a:r>
          </a:p>
        </p:txBody>
      </p:sp>
      <p:sp>
        <p:nvSpPr>
          <p:cNvPr id="460" name="۳"/>
          <p:cNvSpPr txBox="1"/>
          <p:nvPr/>
        </p:nvSpPr>
        <p:spPr>
          <a:xfrm>
            <a:off x="7205711" y="4959939"/>
            <a:ext cx="602033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465" name="Rounded Rectangle"/>
          <p:cNvSpPr/>
          <p:nvPr/>
        </p:nvSpPr>
        <p:spPr>
          <a:xfrm>
            <a:off x="37592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8" name="Rounded Rectangle"/>
          <p:cNvSpPr/>
          <p:nvPr/>
        </p:nvSpPr>
        <p:spPr>
          <a:xfrm>
            <a:off x="51689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هر ببراس یک کارت در دست دارد که پشت آن شماره‌ای نوشته شده.</a:t>
            </a:r>
          </a:p>
        </p:txBody>
      </p:sp>
      <p:pic>
        <p:nvPicPr>
          <p:cNvPr id="15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Oval"/>
          <p:cNvSpPr/>
          <p:nvPr/>
        </p:nvSpPr>
        <p:spPr>
          <a:xfrm>
            <a:off x="3535192" y="58258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475" name="Rounded Rectangle"/>
          <p:cNvSpPr/>
          <p:nvPr/>
        </p:nvSpPr>
        <p:spPr>
          <a:xfrm>
            <a:off x="37592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8" name="Rounded Rectangle"/>
          <p:cNvSpPr/>
          <p:nvPr/>
        </p:nvSpPr>
        <p:spPr>
          <a:xfrm>
            <a:off x="51689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Oval"/>
          <p:cNvSpPr/>
          <p:nvPr/>
        </p:nvSpPr>
        <p:spPr>
          <a:xfrm>
            <a:off x="3535192" y="58258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485" name="Rounded Rectangle"/>
          <p:cNvSpPr/>
          <p:nvPr/>
        </p:nvSpPr>
        <p:spPr>
          <a:xfrm>
            <a:off x="37592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8" name="Rounded Rectangle"/>
          <p:cNvSpPr/>
          <p:nvPr/>
        </p:nvSpPr>
        <p:spPr>
          <a:xfrm>
            <a:off x="51689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Oval"/>
          <p:cNvSpPr/>
          <p:nvPr/>
        </p:nvSpPr>
        <p:spPr>
          <a:xfrm>
            <a:off x="3535192" y="58258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495" name="Rounded Rectangle"/>
          <p:cNvSpPr/>
          <p:nvPr/>
        </p:nvSpPr>
        <p:spPr>
          <a:xfrm>
            <a:off x="37592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Rounded Rectangle"/>
          <p:cNvSpPr/>
          <p:nvPr/>
        </p:nvSpPr>
        <p:spPr>
          <a:xfrm>
            <a:off x="51689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val"/>
          <p:cNvSpPr/>
          <p:nvPr/>
        </p:nvSpPr>
        <p:spPr>
          <a:xfrm>
            <a:off x="3535192" y="58258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05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Oval"/>
          <p:cNvSpPr/>
          <p:nvPr/>
        </p:nvSpPr>
        <p:spPr>
          <a:xfrm>
            <a:off x="3535192" y="58258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15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val"/>
          <p:cNvSpPr/>
          <p:nvPr/>
        </p:nvSpPr>
        <p:spPr>
          <a:xfrm>
            <a:off x="42400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25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Oval"/>
          <p:cNvSpPr/>
          <p:nvPr/>
        </p:nvSpPr>
        <p:spPr>
          <a:xfrm>
            <a:off x="42400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35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Oval"/>
          <p:cNvSpPr/>
          <p:nvPr/>
        </p:nvSpPr>
        <p:spPr>
          <a:xfrm>
            <a:off x="42400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45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9" name="Rounded Rectangle"/>
          <p:cNvSpPr/>
          <p:nvPr/>
        </p:nvSpPr>
        <p:spPr>
          <a:xfrm>
            <a:off x="446412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Oval"/>
          <p:cNvSpPr/>
          <p:nvPr/>
        </p:nvSpPr>
        <p:spPr>
          <a:xfrm>
            <a:off x="42400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5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9" name="Rounded Rectangle"/>
          <p:cNvSpPr/>
          <p:nvPr/>
        </p:nvSpPr>
        <p:spPr>
          <a:xfrm>
            <a:off x="51689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Oval"/>
          <p:cNvSpPr/>
          <p:nvPr/>
        </p:nvSpPr>
        <p:spPr>
          <a:xfrm>
            <a:off x="42400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6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9" name="Rounded Rectangle"/>
          <p:cNvSpPr/>
          <p:nvPr/>
        </p:nvSpPr>
        <p:spPr>
          <a:xfrm>
            <a:off x="51689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هر بار می‌توانیم یک ببراس را انتخاب و از او عدد کارتش را بپرسیم.</a:t>
            </a:r>
          </a:p>
        </p:txBody>
      </p:sp>
      <p:pic>
        <p:nvPicPr>
          <p:cNvPr id="166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5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6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7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8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9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؟"/>
          <p:cNvSpPr txBox="1"/>
          <p:nvPr/>
        </p:nvSpPr>
        <p:spPr>
          <a:xfrm>
            <a:off x="4204046" y="39698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Oval"/>
          <p:cNvSpPr/>
          <p:nvPr/>
        </p:nvSpPr>
        <p:spPr>
          <a:xfrm>
            <a:off x="49448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7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9" name="Rounded Rectangle"/>
          <p:cNvSpPr/>
          <p:nvPr/>
        </p:nvSpPr>
        <p:spPr>
          <a:xfrm>
            <a:off x="51689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Oval"/>
          <p:cNvSpPr/>
          <p:nvPr/>
        </p:nvSpPr>
        <p:spPr>
          <a:xfrm>
            <a:off x="49448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8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9" name="Rounded Rectangle"/>
          <p:cNvSpPr/>
          <p:nvPr/>
        </p:nvSpPr>
        <p:spPr>
          <a:xfrm>
            <a:off x="51689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Oval"/>
          <p:cNvSpPr/>
          <p:nvPr/>
        </p:nvSpPr>
        <p:spPr>
          <a:xfrm>
            <a:off x="49448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59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Rounded Rectangle"/>
          <p:cNvSpPr/>
          <p:nvPr/>
        </p:nvSpPr>
        <p:spPr>
          <a:xfrm>
            <a:off x="51689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1" name="Rounded Rectangle"/>
          <p:cNvSpPr/>
          <p:nvPr/>
        </p:nvSpPr>
        <p:spPr>
          <a:xfrm>
            <a:off x="65786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Oval"/>
          <p:cNvSpPr/>
          <p:nvPr/>
        </p:nvSpPr>
        <p:spPr>
          <a:xfrm>
            <a:off x="49448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0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Oval"/>
          <p:cNvSpPr/>
          <p:nvPr/>
        </p:nvSpPr>
        <p:spPr>
          <a:xfrm>
            <a:off x="49448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1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9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Oval"/>
          <p:cNvSpPr/>
          <p:nvPr/>
        </p:nvSpPr>
        <p:spPr>
          <a:xfrm>
            <a:off x="56497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2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9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Oval"/>
          <p:cNvSpPr/>
          <p:nvPr/>
        </p:nvSpPr>
        <p:spPr>
          <a:xfrm>
            <a:off x="56497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3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9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Oval"/>
          <p:cNvSpPr/>
          <p:nvPr/>
        </p:nvSpPr>
        <p:spPr>
          <a:xfrm>
            <a:off x="56497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45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6" name="Rounded Rectangle"/>
          <p:cNvSpPr/>
          <p:nvPr/>
        </p:nvSpPr>
        <p:spPr>
          <a:xfrm>
            <a:off x="798837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7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9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Rounded Rectangle"/>
          <p:cNvSpPr/>
          <p:nvPr/>
        </p:nvSpPr>
        <p:spPr>
          <a:xfrm>
            <a:off x="58738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4" name="Oval"/>
          <p:cNvSpPr/>
          <p:nvPr/>
        </p:nvSpPr>
        <p:spPr>
          <a:xfrm>
            <a:off x="56497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5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8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0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4" name="Oval"/>
          <p:cNvSpPr/>
          <p:nvPr/>
        </p:nvSpPr>
        <p:spPr>
          <a:xfrm>
            <a:off x="564974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6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8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0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هر بار می‌توانیم یک ببراس را انتخاب و از او عدد کارتش را بپرسیم.</a:t>
            </a:r>
          </a:p>
        </p:txBody>
      </p:sp>
      <p:pic>
        <p:nvPicPr>
          <p:cNvPr id="183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1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2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3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4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؟"/>
          <p:cNvSpPr txBox="1"/>
          <p:nvPr/>
        </p:nvSpPr>
        <p:spPr>
          <a:xfrm>
            <a:off x="4204046" y="39698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  <p:sp>
        <p:nvSpPr>
          <p:cNvPr id="198" name="۹"/>
          <p:cNvSpPr txBox="1"/>
          <p:nvPr/>
        </p:nvSpPr>
        <p:spPr>
          <a:xfrm>
            <a:off x="3594181" y="2063942"/>
            <a:ext cx="42629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Oval"/>
          <p:cNvSpPr/>
          <p:nvPr/>
        </p:nvSpPr>
        <p:spPr>
          <a:xfrm>
            <a:off x="63545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7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8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Oval"/>
          <p:cNvSpPr/>
          <p:nvPr/>
        </p:nvSpPr>
        <p:spPr>
          <a:xfrm>
            <a:off x="63545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8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8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0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Oval"/>
          <p:cNvSpPr/>
          <p:nvPr/>
        </p:nvSpPr>
        <p:spPr>
          <a:xfrm>
            <a:off x="63545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69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0" name="Rounded Rectangle"/>
          <p:cNvSpPr/>
          <p:nvPr/>
        </p:nvSpPr>
        <p:spPr>
          <a:xfrm>
            <a:off x="65786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Oval"/>
          <p:cNvSpPr/>
          <p:nvPr/>
        </p:nvSpPr>
        <p:spPr>
          <a:xfrm>
            <a:off x="63545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0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Rounded Rectangle"/>
          <p:cNvSpPr/>
          <p:nvPr/>
        </p:nvSpPr>
        <p:spPr>
          <a:xfrm>
            <a:off x="7283523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Oval"/>
          <p:cNvSpPr/>
          <p:nvPr/>
        </p:nvSpPr>
        <p:spPr>
          <a:xfrm>
            <a:off x="6354592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1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Rounded Rectangle"/>
          <p:cNvSpPr/>
          <p:nvPr/>
        </p:nvSpPr>
        <p:spPr>
          <a:xfrm>
            <a:off x="7283523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Oval"/>
          <p:cNvSpPr/>
          <p:nvPr/>
        </p:nvSpPr>
        <p:spPr>
          <a:xfrm>
            <a:off x="7059441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2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Rounded Rectangle"/>
          <p:cNvSpPr/>
          <p:nvPr/>
        </p:nvSpPr>
        <p:spPr>
          <a:xfrm>
            <a:off x="7283523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Oval"/>
          <p:cNvSpPr/>
          <p:nvPr/>
        </p:nvSpPr>
        <p:spPr>
          <a:xfrm>
            <a:off x="7059441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3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0" name="Rounded Rectangle"/>
          <p:cNvSpPr/>
          <p:nvPr/>
        </p:nvSpPr>
        <p:spPr>
          <a:xfrm>
            <a:off x="7283523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Oval"/>
          <p:cNvSpPr/>
          <p:nvPr/>
        </p:nvSpPr>
        <p:spPr>
          <a:xfrm>
            <a:off x="7059441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4" name="Rounded Rectangle"/>
          <p:cNvSpPr/>
          <p:nvPr/>
        </p:nvSpPr>
        <p:spPr>
          <a:xfrm>
            <a:off x="79883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4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0" name="Rounded Rectangle"/>
          <p:cNvSpPr/>
          <p:nvPr/>
        </p:nvSpPr>
        <p:spPr>
          <a:xfrm>
            <a:off x="7283523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Rounded Rectangle"/>
          <p:cNvSpPr/>
          <p:nvPr/>
        </p:nvSpPr>
        <p:spPr>
          <a:xfrm>
            <a:off x="79883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4" name="Oval"/>
          <p:cNvSpPr/>
          <p:nvPr/>
        </p:nvSpPr>
        <p:spPr>
          <a:xfrm>
            <a:off x="7059441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5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57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8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9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0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ounded Rectangle"/>
          <p:cNvSpPr/>
          <p:nvPr/>
        </p:nvSpPr>
        <p:spPr>
          <a:xfrm>
            <a:off x="79883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4" name="Oval"/>
          <p:cNvSpPr/>
          <p:nvPr/>
        </p:nvSpPr>
        <p:spPr>
          <a:xfrm>
            <a:off x="7059441" y="5838575"/>
            <a:ext cx="892516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5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67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8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9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0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می‌خواهیم </a:t>
            </a:r>
            <a:r>
              <a:rPr>
                <a:solidFill>
                  <a:srgbClr val="A12E34"/>
                </a:solidFill>
              </a:rPr>
              <a:t>کوچک‌ترین</a:t>
            </a:r>
            <a:r>
              <a:t> عدد نوشته‌شده روی کارت‌ها را پیدا کنیم.</a:t>
            </a:r>
          </a:p>
        </p:txBody>
      </p:sp>
      <p:pic>
        <p:nvPicPr>
          <p:cNvPr id="201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9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Oval"/>
          <p:cNvSpPr/>
          <p:nvPr/>
        </p:nvSpPr>
        <p:spPr>
          <a:xfrm>
            <a:off x="7764291" y="5838575"/>
            <a:ext cx="892517" cy="245418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4" name="Rounded Rectangle"/>
          <p:cNvSpPr/>
          <p:nvPr/>
        </p:nvSpPr>
        <p:spPr>
          <a:xfrm>
            <a:off x="79883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5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77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8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9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0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1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ounded Rectangle"/>
          <p:cNvSpPr/>
          <p:nvPr/>
        </p:nvSpPr>
        <p:spPr>
          <a:xfrm>
            <a:off x="7988374" y="889000"/>
            <a:ext cx="444352" cy="508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4" name="Rounded Rectangle"/>
          <p:cNvSpPr/>
          <p:nvPr/>
        </p:nvSpPr>
        <p:spPr>
          <a:xfrm>
            <a:off x="728352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مرتب کنیم</a:t>
            </a:r>
          </a:p>
        </p:txBody>
      </p:sp>
      <p:sp>
        <p:nvSpPr>
          <p:cNvPr id="786" name="Rounded Rectangle"/>
          <p:cNvSpPr/>
          <p:nvPr/>
        </p:nvSpPr>
        <p:spPr>
          <a:xfrm>
            <a:off x="446412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Rounded Rectangle"/>
          <p:cNvSpPr/>
          <p:nvPr/>
        </p:nvSpPr>
        <p:spPr>
          <a:xfrm>
            <a:off x="5873824" y="3429000"/>
            <a:ext cx="444352" cy="254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8" name="Rounded Rectangle"/>
          <p:cNvSpPr/>
          <p:nvPr/>
        </p:nvSpPr>
        <p:spPr>
          <a:xfrm>
            <a:off x="6578674" y="1524000"/>
            <a:ext cx="444352" cy="444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9" name="Rounded Rectangle"/>
          <p:cNvSpPr/>
          <p:nvPr/>
        </p:nvSpPr>
        <p:spPr>
          <a:xfrm>
            <a:off x="3759274" y="5334000"/>
            <a:ext cx="444352" cy="635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0" name="Rounded Rectangle"/>
          <p:cNvSpPr/>
          <p:nvPr/>
        </p:nvSpPr>
        <p:spPr>
          <a:xfrm>
            <a:off x="5168974" y="4699000"/>
            <a:ext cx="444352" cy="1270000"/>
          </a:xfrm>
          <a:prstGeom prst="roundRect">
            <a:avLst>
              <a:gd name="adj" fmla="val 42871"/>
            </a:avLst>
          </a:prstGeom>
          <a:solidFill>
            <a:srgbClr val="FF361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217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5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9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0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1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232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235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8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250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251" name="؟"/>
          <p:cNvSpPr txBox="1"/>
          <p:nvPr/>
        </p:nvSpPr>
        <p:spPr>
          <a:xfrm>
            <a:off x="898357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  <p:sp>
        <p:nvSpPr>
          <p:cNvPr id="252" name="۷"/>
          <p:cNvSpPr txBox="1"/>
          <p:nvPr/>
        </p:nvSpPr>
        <p:spPr>
          <a:xfrm>
            <a:off x="255487" y="2063942"/>
            <a:ext cx="47714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255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3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4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5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6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8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270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271" name="؟"/>
          <p:cNvSpPr txBox="1"/>
          <p:nvPr/>
        </p:nvSpPr>
        <p:spPr>
          <a:xfrm>
            <a:off x="898357" y="3931744"/>
            <a:ext cx="47822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  <p:sp>
        <p:nvSpPr>
          <p:cNvPr id="272" name="۷"/>
          <p:cNvSpPr txBox="1"/>
          <p:nvPr/>
        </p:nvSpPr>
        <p:spPr>
          <a:xfrm>
            <a:off x="255487" y="2063942"/>
            <a:ext cx="47714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273" name="۷"/>
          <p:cNvSpPr txBox="1"/>
          <p:nvPr/>
        </p:nvSpPr>
        <p:spPr>
          <a:xfrm>
            <a:off x="7223397" y="4959939"/>
            <a:ext cx="566662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 یافتن کوچک‌ترین عدد</a:t>
            </a:r>
          </a:p>
        </p:txBody>
      </p:sp>
      <p:pic>
        <p:nvPicPr>
          <p:cNvPr id="276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97347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97347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ounded Rectangle"/>
          <p:cNvSpPr/>
          <p:nvPr/>
        </p:nvSpPr>
        <p:spPr>
          <a:xfrm>
            <a:off x="15750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Rounded Rectangle"/>
          <p:cNvSpPr/>
          <p:nvPr/>
        </p:nvSpPr>
        <p:spPr>
          <a:xfrm>
            <a:off x="181414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5" name="Rounded Rectangle"/>
          <p:cNvSpPr/>
          <p:nvPr/>
        </p:nvSpPr>
        <p:spPr>
          <a:xfrm>
            <a:off x="347077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Rounded Rectangle"/>
          <p:cNvSpPr/>
          <p:nvPr/>
        </p:nvSpPr>
        <p:spPr>
          <a:xfrm>
            <a:off x="512741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7" name="Rounded Rectangle"/>
          <p:cNvSpPr/>
          <p:nvPr/>
        </p:nvSpPr>
        <p:spPr>
          <a:xfrm>
            <a:off x="678404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8" name="Rounded Rectangle"/>
          <p:cNvSpPr/>
          <p:nvPr/>
        </p:nvSpPr>
        <p:spPr>
          <a:xfrm>
            <a:off x="8440682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Rounded Rectangle"/>
          <p:cNvSpPr/>
          <p:nvPr/>
        </p:nvSpPr>
        <p:spPr>
          <a:xfrm>
            <a:off x="10097317" y="2268412"/>
            <a:ext cx="673101" cy="673101"/>
          </a:xfrm>
          <a:prstGeom prst="roundRect">
            <a:avLst>
              <a:gd name="adj" fmla="val 28302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Rounded Rectangle"/>
          <p:cNvSpPr/>
          <p:nvPr/>
        </p:nvSpPr>
        <p:spPr>
          <a:xfrm>
            <a:off x="6915632" y="5031059"/>
            <a:ext cx="1182192" cy="1181101"/>
          </a:xfrm>
          <a:prstGeom prst="roundRect">
            <a:avLst>
              <a:gd name="adj" fmla="val 26010"/>
            </a:avLst>
          </a:prstGeom>
          <a:solidFill>
            <a:srgbClr val="FFFFFF"/>
          </a:solidFill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A12E34"/>
                </a:solidFill>
              </a:defRPr>
            </a:pPr>
          </a:p>
        </p:txBody>
      </p:sp>
      <p:sp>
        <p:nvSpPr>
          <p:cNvPr id="291" name="Content Placeholder 2"/>
          <p:cNvSpPr txBox="1"/>
          <p:nvPr>
            <p:ph type="body" sz="quarter" idx="1"/>
          </p:nvPr>
        </p:nvSpPr>
        <p:spPr>
          <a:xfrm>
            <a:off x="2811050" y="5180359"/>
            <a:ext cx="4036473" cy="882500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کوچک‌ترین عدد تاکنون</a:t>
            </a:r>
          </a:p>
        </p:txBody>
      </p:sp>
      <p:sp>
        <p:nvSpPr>
          <p:cNvPr id="292" name="۱۲"/>
          <p:cNvSpPr txBox="1"/>
          <p:nvPr/>
        </p:nvSpPr>
        <p:spPr>
          <a:xfrm>
            <a:off x="1815538" y="2063942"/>
            <a:ext cx="67030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۱۲</a:t>
            </a:r>
          </a:p>
        </p:txBody>
      </p:sp>
      <p:sp>
        <p:nvSpPr>
          <p:cNvPr id="293" name="۷"/>
          <p:cNvSpPr txBox="1"/>
          <p:nvPr/>
        </p:nvSpPr>
        <p:spPr>
          <a:xfrm>
            <a:off x="7223397" y="4959939"/>
            <a:ext cx="566662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294" name="؟"/>
          <p:cNvSpPr txBox="1"/>
          <p:nvPr/>
        </p:nvSpPr>
        <p:spPr>
          <a:xfrm>
            <a:off x="2551201" y="3931744"/>
            <a:ext cx="478221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66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