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ractal-visualizer.netlify.app" TargetMode="External"/><Relationship Id="rId3" Type="http://schemas.openxmlformats.org/officeDocument/2006/relationships/hyperlink" Target="https://www.zazow.com/create.php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5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نقاشی‌های فرکتالی</a:t>
            </a:r>
          </a:p>
        </p:txBody>
      </p:sp>
      <p:sp>
        <p:nvSpPr>
          <p:cNvPr id="15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5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8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8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8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1009" y="2344951"/>
            <a:ext cx="454328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0638" y="5292807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81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1009" y="2344951"/>
            <a:ext cx="454328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0638" y="5292807"/>
            <a:ext cx="454327" cy="426911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15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16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17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18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19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20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21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22" name="Content Placeholder 2"/>
          <p:cNvSpPr txBox="1"/>
          <p:nvPr/>
        </p:nvSpPr>
        <p:spPr>
          <a:xfrm>
            <a:off x="3151952" y="1070136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23" name="Content Placeholder 2"/>
          <p:cNvSpPr txBox="1"/>
          <p:nvPr/>
        </p:nvSpPr>
        <p:spPr>
          <a:xfrm>
            <a:off x="3151952" y="1661140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24" name="Content Placeholder 2"/>
          <p:cNvSpPr txBox="1"/>
          <p:nvPr/>
        </p:nvSpPr>
        <p:spPr>
          <a:xfrm>
            <a:off x="3151952" y="2252144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25" name="Content Placeholder 2"/>
          <p:cNvSpPr txBox="1"/>
          <p:nvPr/>
        </p:nvSpPr>
        <p:spPr>
          <a:xfrm>
            <a:off x="3151952" y="2843148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26" name="Content Placeholder 2"/>
          <p:cNvSpPr txBox="1"/>
          <p:nvPr/>
        </p:nvSpPr>
        <p:spPr>
          <a:xfrm>
            <a:off x="3151952" y="3434153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27" name="Content Placeholder 2"/>
          <p:cNvSpPr txBox="1"/>
          <p:nvPr/>
        </p:nvSpPr>
        <p:spPr>
          <a:xfrm>
            <a:off x="3151952" y="4025157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28" name="Content Placeholder 2"/>
          <p:cNvSpPr txBox="1"/>
          <p:nvPr/>
        </p:nvSpPr>
        <p:spPr>
          <a:xfrm>
            <a:off x="3151952" y="4616161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29" name="Content Placeholder 2"/>
          <p:cNvSpPr txBox="1"/>
          <p:nvPr/>
        </p:nvSpPr>
        <p:spPr>
          <a:xfrm>
            <a:off x="3151952" y="5207165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شماره سطر </a:t>
            </a:r>
            <a:r>
              <a:rPr>
                <a:solidFill>
                  <a:srgbClr val="A12E34"/>
                </a:solidFill>
              </a:rPr>
              <a:t>منهای</a:t>
            </a:r>
            <a:r>
              <a:t> شماره ستون</a:t>
            </a:r>
          </a:p>
        </p:txBody>
      </p:sp>
      <p:pic>
        <p:nvPicPr>
          <p:cNvPr id="83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sp>
        <p:nvSpPr>
          <p:cNvPr id="833" name="Content Placeholder 2"/>
          <p:cNvSpPr txBox="1"/>
          <p:nvPr/>
        </p:nvSpPr>
        <p:spPr>
          <a:xfrm>
            <a:off x="3673230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34" name="Content Placeholder 2"/>
          <p:cNvSpPr txBox="1"/>
          <p:nvPr/>
        </p:nvSpPr>
        <p:spPr>
          <a:xfrm>
            <a:off x="4265443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35" name="Content Placeholder 2"/>
          <p:cNvSpPr txBox="1"/>
          <p:nvPr/>
        </p:nvSpPr>
        <p:spPr>
          <a:xfrm>
            <a:off x="3673230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36" name="Content Placeholder 2"/>
          <p:cNvSpPr txBox="1"/>
          <p:nvPr/>
        </p:nvSpPr>
        <p:spPr>
          <a:xfrm>
            <a:off x="4857657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37" name="Content Placeholder 2"/>
          <p:cNvSpPr txBox="1"/>
          <p:nvPr/>
        </p:nvSpPr>
        <p:spPr>
          <a:xfrm>
            <a:off x="4265443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38" name="Content Placeholder 2"/>
          <p:cNvSpPr txBox="1"/>
          <p:nvPr/>
        </p:nvSpPr>
        <p:spPr>
          <a:xfrm>
            <a:off x="3673230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39" name="Content Placeholder 2"/>
          <p:cNvSpPr txBox="1"/>
          <p:nvPr/>
        </p:nvSpPr>
        <p:spPr>
          <a:xfrm>
            <a:off x="3673230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0" name="Content Placeholder 2"/>
          <p:cNvSpPr txBox="1"/>
          <p:nvPr/>
        </p:nvSpPr>
        <p:spPr>
          <a:xfrm>
            <a:off x="4265443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1" name="Content Placeholder 2"/>
          <p:cNvSpPr txBox="1"/>
          <p:nvPr/>
        </p:nvSpPr>
        <p:spPr>
          <a:xfrm>
            <a:off x="4857657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2" name="Content Placeholder 2"/>
          <p:cNvSpPr txBox="1"/>
          <p:nvPr/>
        </p:nvSpPr>
        <p:spPr>
          <a:xfrm>
            <a:off x="5449871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3" name="Content Placeholder 2"/>
          <p:cNvSpPr txBox="1"/>
          <p:nvPr/>
        </p:nvSpPr>
        <p:spPr>
          <a:xfrm>
            <a:off x="6042085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44" name="Content Placeholder 2"/>
          <p:cNvSpPr txBox="1"/>
          <p:nvPr/>
        </p:nvSpPr>
        <p:spPr>
          <a:xfrm>
            <a:off x="5449871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45" name="Content Placeholder 2"/>
          <p:cNvSpPr txBox="1"/>
          <p:nvPr/>
        </p:nvSpPr>
        <p:spPr>
          <a:xfrm>
            <a:off x="4857657" y="395924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46" name="Content Placeholder 2"/>
          <p:cNvSpPr txBox="1"/>
          <p:nvPr/>
        </p:nvSpPr>
        <p:spPr>
          <a:xfrm>
            <a:off x="4265443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47" name="Content Placeholder 2"/>
          <p:cNvSpPr txBox="1"/>
          <p:nvPr/>
        </p:nvSpPr>
        <p:spPr>
          <a:xfrm>
            <a:off x="3673230" y="27764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48" name="Content Placeholder 2"/>
          <p:cNvSpPr txBox="1"/>
          <p:nvPr/>
        </p:nvSpPr>
        <p:spPr>
          <a:xfrm>
            <a:off x="3673230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49" name="Content Placeholder 2"/>
          <p:cNvSpPr txBox="1"/>
          <p:nvPr/>
        </p:nvSpPr>
        <p:spPr>
          <a:xfrm>
            <a:off x="4265443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50" name="Content Placeholder 2"/>
          <p:cNvSpPr txBox="1"/>
          <p:nvPr/>
        </p:nvSpPr>
        <p:spPr>
          <a:xfrm>
            <a:off x="4857657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51" name="Content Placeholder 2"/>
          <p:cNvSpPr txBox="1"/>
          <p:nvPr/>
        </p:nvSpPr>
        <p:spPr>
          <a:xfrm>
            <a:off x="5449871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52" name="Content Placeholder 2"/>
          <p:cNvSpPr txBox="1"/>
          <p:nvPr/>
        </p:nvSpPr>
        <p:spPr>
          <a:xfrm>
            <a:off x="6042085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53" name="Content Placeholder 2"/>
          <p:cNvSpPr txBox="1"/>
          <p:nvPr/>
        </p:nvSpPr>
        <p:spPr>
          <a:xfrm>
            <a:off x="6634298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54" name="Content Placeholder 2"/>
          <p:cNvSpPr txBox="1"/>
          <p:nvPr/>
        </p:nvSpPr>
        <p:spPr>
          <a:xfrm>
            <a:off x="7226513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55" name="Content Placeholder 2"/>
          <p:cNvSpPr txBox="1"/>
          <p:nvPr/>
        </p:nvSpPr>
        <p:spPr>
          <a:xfrm>
            <a:off x="6634299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56" name="Content Placeholder 2"/>
          <p:cNvSpPr txBox="1"/>
          <p:nvPr/>
        </p:nvSpPr>
        <p:spPr>
          <a:xfrm>
            <a:off x="6042085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57" name="Content Placeholder 2"/>
          <p:cNvSpPr txBox="1"/>
          <p:nvPr/>
        </p:nvSpPr>
        <p:spPr>
          <a:xfrm>
            <a:off x="5449871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58" name="Content Placeholder 2"/>
          <p:cNvSpPr txBox="1"/>
          <p:nvPr/>
        </p:nvSpPr>
        <p:spPr>
          <a:xfrm>
            <a:off x="4857657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59" name="Content Placeholder 2"/>
          <p:cNvSpPr txBox="1"/>
          <p:nvPr/>
        </p:nvSpPr>
        <p:spPr>
          <a:xfrm>
            <a:off x="4265443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60" name="Content Placeholder 2"/>
          <p:cNvSpPr txBox="1"/>
          <p:nvPr/>
        </p:nvSpPr>
        <p:spPr>
          <a:xfrm>
            <a:off x="3673230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61" name="Content Placeholder 2"/>
          <p:cNvSpPr txBox="1"/>
          <p:nvPr/>
        </p:nvSpPr>
        <p:spPr>
          <a:xfrm>
            <a:off x="3673230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2" name="Content Placeholder 2"/>
          <p:cNvSpPr txBox="1"/>
          <p:nvPr/>
        </p:nvSpPr>
        <p:spPr>
          <a:xfrm>
            <a:off x="4265443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3" name="Content Placeholder 2"/>
          <p:cNvSpPr txBox="1"/>
          <p:nvPr/>
        </p:nvSpPr>
        <p:spPr>
          <a:xfrm>
            <a:off x="4857657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4" name="Content Placeholder 2"/>
          <p:cNvSpPr txBox="1"/>
          <p:nvPr/>
        </p:nvSpPr>
        <p:spPr>
          <a:xfrm>
            <a:off x="5449871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5" name="Content Placeholder 2"/>
          <p:cNvSpPr txBox="1"/>
          <p:nvPr/>
        </p:nvSpPr>
        <p:spPr>
          <a:xfrm>
            <a:off x="6042085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6" name="Content Placeholder 2"/>
          <p:cNvSpPr txBox="1"/>
          <p:nvPr/>
        </p:nvSpPr>
        <p:spPr>
          <a:xfrm>
            <a:off x="6634299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7" name="Content Placeholder 2"/>
          <p:cNvSpPr txBox="1"/>
          <p:nvPr/>
        </p:nvSpPr>
        <p:spPr>
          <a:xfrm>
            <a:off x="7226513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8" name="Content Placeholder 2"/>
          <p:cNvSpPr txBox="1"/>
          <p:nvPr/>
        </p:nvSpPr>
        <p:spPr>
          <a:xfrm>
            <a:off x="7818727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69" name="Content Placeholder 2"/>
          <p:cNvSpPr txBox="1"/>
          <p:nvPr/>
        </p:nvSpPr>
        <p:spPr>
          <a:xfrm>
            <a:off x="4265443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0" name="Content Placeholder 2"/>
          <p:cNvSpPr txBox="1"/>
          <p:nvPr/>
        </p:nvSpPr>
        <p:spPr>
          <a:xfrm>
            <a:off x="4857657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1" name="Content Placeholder 2"/>
          <p:cNvSpPr txBox="1"/>
          <p:nvPr/>
        </p:nvSpPr>
        <p:spPr>
          <a:xfrm>
            <a:off x="5449871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2" name="Content Placeholder 2"/>
          <p:cNvSpPr txBox="1"/>
          <p:nvPr/>
        </p:nvSpPr>
        <p:spPr>
          <a:xfrm>
            <a:off x="6042085" y="27764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3" name="Content Placeholder 2"/>
          <p:cNvSpPr txBox="1"/>
          <p:nvPr/>
        </p:nvSpPr>
        <p:spPr>
          <a:xfrm>
            <a:off x="6634298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4" name="Content Placeholder 2"/>
          <p:cNvSpPr txBox="1"/>
          <p:nvPr/>
        </p:nvSpPr>
        <p:spPr>
          <a:xfrm>
            <a:off x="7226513" y="395924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5" name="Content Placeholder 2"/>
          <p:cNvSpPr txBox="1"/>
          <p:nvPr/>
        </p:nvSpPr>
        <p:spPr>
          <a:xfrm>
            <a:off x="7818726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۱-</a:t>
            </a:r>
          </a:p>
        </p:txBody>
      </p:sp>
      <p:sp>
        <p:nvSpPr>
          <p:cNvPr id="876" name="Content Placeholder 2"/>
          <p:cNvSpPr txBox="1"/>
          <p:nvPr/>
        </p:nvSpPr>
        <p:spPr>
          <a:xfrm>
            <a:off x="7818726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77" name="Content Placeholder 2"/>
          <p:cNvSpPr txBox="1"/>
          <p:nvPr/>
        </p:nvSpPr>
        <p:spPr>
          <a:xfrm>
            <a:off x="7226513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78" name="Content Placeholder 2"/>
          <p:cNvSpPr txBox="1"/>
          <p:nvPr/>
        </p:nvSpPr>
        <p:spPr>
          <a:xfrm>
            <a:off x="6634299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79" name="Content Placeholder 2"/>
          <p:cNvSpPr txBox="1"/>
          <p:nvPr/>
        </p:nvSpPr>
        <p:spPr>
          <a:xfrm>
            <a:off x="6042085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80" name="Content Placeholder 2"/>
          <p:cNvSpPr txBox="1"/>
          <p:nvPr/>
        </p:nvSpPr>
        <p:spPr>
          <a:xfrm>
            <a:off x="5449871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81" name="Content Placeholder 2"/>
          <p:cNvSpPr txBox="1"/>
          <p:nvPr/>
        </p:nvSpPr>
        <p:spPr>
          <a:xfrm>
            <a:off x="4857657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۲-</a:t>
            </a:r>
          </a:p>
        </p:txBody>
      </p:sp>
      <p:sp>
        <p:nvSpPr>
          <p:cNvPr id="882" name="Content Placeholder 2"/>
          <p:cNvSpPr txBox="1"/>
          <p:nvPr/>
        </p:nvSpPr>
        <p:spPr>
          <a:xfrm>
            <a:off x="5449871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۳-</a:t>
            </a:r>
          </a:p>
        </p:txBody>
      </p:sp>
      <p:sp>
        <p:nvSpPr>
          <p:cNvPr id="883" name="Content Placeholder 2"/>
          <p:cNvSpPr txBox="1"/>
          <p:nvPr/>
        </p:nvSpPr>
        <p:spPr>
          <a:xfrm>
            <a:off x="6042085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۳-</a:t>
            </a:r>
          </a:p>
        </p:txBody>
      </p:sp>
      <p:sp>
        <p:nvSpPr>
          <p:cNvPr id="884" name="Content Placeholder 2"/>
          <p:cNvSpPr txBox="1"/>
          <p:nvPr/>
        </p:nvSpPr>
        <p:spPr>
          <a:xfrm>
            <a:off x="6634298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۳-</a:t>
            </a:r>
          </a:p>
        </p:txBody>
      </p:sp>
      <p:sp>
        <p:nvSpPr>
          <p:cNvPr id="885" name="Content Placeholder 2"/>
          <p:cNvSpPr txBox="1"/>
          <p:nvPr/>
        </p:nvSpPr>
        <p:spPr>
          <a:xfrm>
            <a:off x="7226513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۳-</a:t>
            </a:r>
          </a:p>
        </p:txBody>
      </p:sp>
      <p:sp>
        <p:nvSpPr>
          <p:cNvPr id="886" name="Content Placeholder 2"/>
          <p:cNvSpPr txBox="1"/>
          <p:nvPr/>
        </p:nvSpPr>
        <p:spPr>
          <a:xfrm>
            <a:off x="7818726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۳-</a:t>
            </a:r>
          </a:p>
        </p:txBody>
      </p:sp>
      <p:sp>
        <p:nvSpPr>
          <p:cNvPr id="887" name="Content Placeholder 2"/>
          <p:cNvSpPr txBox="1"/>
          <p:nvPr/>
        </p:nvSpPr>
        <p:spPr>
          <a:xfrm>
            <a:off x="7818726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۴-</a:t>
            </a:r>
          </a:p>
        </p:txBody>
      </p:sp>
      <p:sp>
        <p:nvSpPr>
          <p:cNvPr id="888" name="Content Placeholder 2"/>
          <p:cNvSpPr txBox="1"/>
          <p:nvPr/>
        </p:nvSpPr>
        <p:spPr>
          <a:xfrm>
            <a:off x="7226513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۴-</a:t>
            </a:r>
          </a:p>
        </p:txBody>
      </p:sp>
      <p:sp>
        <p:nvSpPr>
          <p:cNvPr id="889" name="Content Placeholder 2"/>
          <p:cNvSpPr txBox="1"/>
          <p:nvPr/>
        </p:nvSpPr>
        <p:spPr>
          <a:xfrm>
            <a:off x="6634298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۴-</a:t>
            </a:r>
          </a:p>
        </p:txBody>
      </p:sp>
      <p:sp>
        <p:nvSpPr>
          <p:cNvPr id="890" name="Content Placeholder 2"/>
          <p:cNvSpPr txBox="1"/>
          <p:nvPr/>
        </p:nvSpPr>
        <p:spPr>
          <a:xfrm>
            <a:off x="6042085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۴-</a:t>
            </a:r>
          </a:p>
        </p:txBody>
      </p:sp>
      <p:sp>
        <p:nvSpPr>
          <p:cNvPr id="891" name="Content Placeholder 2"/>
          <p:cNvSpPr txBox="1"/>
          <p:nvPr/>
        </p:nvSpPr>
        <p:spPr>
          <a:xfrm>
            <a:off x="6634299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۵-</a:t>
            </a:r>
          </a:p>
        </p:txBody>
      </p:sp>
      <p:sp>
        <p:nvSpPr>
          <p:cNvPr id="892" name="Content Placeholder 2"/>
          <p:cNvSpPr txBox="1"/>
          <p:nvPr/>
        </p:nvSpPr>
        <p:spPr>
          <a:xfrm>
            <a:off x="7226513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۵-</a:t>
            </a:r>
          </a:p>
        </p:txBody>
      </p:sp>
      <p:sp>
        <p:nvSpPr>
          <p:cNvPr id="893" name="Content Placeholder 2"/>
          <p:cNvSpPr txBox="1"/>
          <p:nvPr/>
        </p:nvSpPr>
        <p:spPr>
          <a:xfrm>
            <a:off x="7818727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۵-</a:t>
            </a:r>
          </a:p>
        </p:txBody>
      </p:sp>
      <p:sp>
        <p:nvSpPr>
          <p:cNvPr id="894" name="Content Placeholder 2"/>
          <p:cNvSpPr txBox="1"/>
          <p:nvPr/>
        </p:nvSpPr>
        <p:spPr>
          <a:xfrm>
            <a:off x="7818726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۶-</a:t>
            </a:r>
          </a:p>
        </p:txBody>
      </p:sp>
      <p:sp>
        <p:nvSpPr>
          <p:cNvPr id="895" name="Content Placeholder 2"/>
          <p:cNvSpPr txBox="1"/>
          <p:nvPr/>
        </p:nvSpPr>
        <p:spPr>
          <a:xfrm>
            <a:off x="7226513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۶-</a:t>
            </a:r>
          </a:p>
        </p:txBody>
      </p:sp>
      <p:sp>
        <p:nvSpPr>
          <p:cNvPr id="896" name="Content Placeholder 2"/>
          <p:cNvSpPr txBox="1"/>
          <p:nvPr/>
        </p:nvSpPr>
        <p:spPr>
          <a:xfrm>
            <a:off x="7818727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۷-</a:t>
            </a:r>
          </a:p>
        </p:txBody>
      </p:sp>
      <p:sp>
        <p:nvSpPr>
          <p:cNvPr id="897" name="Content Placeholder 2"/>
          <p:cNvSpPr txBox="1"/>
          <p:nvPr/>
        </p:nvSpPr>
        <p:spPr>
          <a:xfrm>
            <a:off x="3151952" y="1070136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898" name="Content Placeholder 2"/>
          <p:cNvSpPr txBox="1"/>
          <p:nvPr/>
        </p:nvSpPr>
        <p:spPr>
          <a:xfrm>
            <a:off x="3151952" y="1661140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99" name="Content Placeholder 2"/>
          <p:cNvSpPr txBox="1"/>
          <p:nvPr/>
        </p:nvSpPr>
        <p:spPr>
          <a:xfrm>
            <a:off x="3151952" y="2252144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00" name="Content Placeholder 2"/>
          <p:cNvSpPr txBox="1"/>
          <p:nvPr/>
        </p:nvSpPr>
        <p:spPr>
          <a:xfrm>
            <a:off x="3151952" y="2843148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01" name="Content Placeholder 2"/>
          <p:cNvSpPr txBox="1"/>
          <p:nvPr/>
        </p:nvSpPr>
        <p:spPr>
          <a:xfrm>
            <a:off x="3151952" y="3434153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02" name="Content Placeholder 2"/>
          <p:cNvSpPr txBox="1"/>
          <p:nvPr/>
        </p:nvSpPr>
        <p:spPr>
          <a:xfrm>
            <a:off x="3151952" y="4025157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03" name="Content Placeholder 2"/>
          <p:cNvSpPr txBox="1"/>
          <p:nvPr/>
        </p:nvSpPr>
        <p:spPr>
          <a:xfrm>
            <a:off x="3151952" y="4616161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04" name="Content Placeholder 2"/>
          <p:cNvSpPr txBox="1"/>
          <p:nvPr/>
        </p:nvSpPr>
        <p:spPr>
          <a:xfrm>
            <a:off x="3151952" y="5207165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05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906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07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08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09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10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11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12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91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0220" y="4701803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9076" y="2337787"/>
            <a:ext cx="454327" cy="426911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Content Placeholder 2"/>
          <p:cNvSpPr txBox="1"/>
          <p:nvPr/>
        </p:nvSpPr>
        <p:spPr>
          <a:xfrm>
            <a:off x="3151952" y="1070136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919" name="Content Placeholder 2"/>
          <p:cNvSpPr txBox="1"/>
          <p:nvPr/>
        </p:nvSpPr>
        <p:spPr>
          <a:xfrm>
            <a:off x="3151952" y="1661140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20" name="Content Placeholder 2"/>
          <p:cNvSpPr txBox="1"/>
          <p:nvPr/>
        </p:nvSpPr>
        <p:spPr>
          <a:xfrm>
            <a:off x="3151952" y="2252144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21" name="Content Placeholder 2"/>
          <p:cNvSpPr txBox="1"/>
          <p:nvPr/>
        </p:nvSpPr>
        <p:spPr>
          <a:xfrm>
            <a:off x="3151952" y="2843148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22" name="Content Placeholder 2"/>
          <p:cNvSpPr txBox="1"/>
          <p:nvPr/>
        </p:nvSpPr>
        <p:spPr>
          <a:xfrm>
            <a:off x="3151952" y="3434153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23" name="Content Placeholder 2"/>
          <p:cNvSpPr txBox="1"/>
          <p:nvPr/>
        </p:nvSpPr>
        <p:spPr>
          <a:xfrm>
            <a:off x="3151952" y="4025157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24" name="Content Placeholder 2"/>
          <p:cNvSpPr txBox="1"/>
          <p:nvPr/>
        </p:nvSpPr>
        <p:spPr>
          <a:xfrm>
            <a:off x="3151952" y="4616161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25" name="Content Placeholder 2"/>
          <p:cNvSpPr txBox="1"/>
          <p:nvPr/>
        </p:nvSpPr>
        <p:spPr>
          <a:xfrm>
            <a:off x="3151952" y="5207165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26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927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28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29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30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31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32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33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pPr>
            <a:r>
              <a:t>شماره سطر </a:t>
            </a:r>
            <a:r>
              <a:rPr>
                <a:solidFill>
                  <a:srgbClr val="A12E34"/>
                </a:solidFill>
              </a:rPr>
              <a:t>به‌اضافه‌ی</a:t>
            </a:r>
            <a:r>
              <a:t> شماره ستون</a:t>
            </a:r>
          </a:p>
        </p:txBody>
      </p:sp>
      <p:pic>
        <p:nvPicPr>
          <p:cNvPr id="93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sp>
        <p:nvSpPr>
          <p:cNvPr id="937" name="Content Placeholder 2"/>
          <p:cNvSpPr txBox="1"/>
          <p:nvPr/>
        </p:nvSpPr>
        <p:spPr>
          <a:xfrm>
            <a:off x="3673230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38" name="Content Placeholder 2"/>
          <p:cNvSpPr txBox="1"/>
          <p:nvPr/>
        </p:nvSpPr>
        <p:spPr>
          <a:xfrm>
            <a:off x="4265443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39" name="Content Placeholder 2"/>
          <p:cNvSpPr txBox="1"/>
          <p:nvPr/>
        </p:nvSpPr>
        <p:spPr>
          <a:xfrm>
            <a:off x="3673230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40" name="Content Placeholder 2"/>
          <p:cNvSpPr txBox="1"/>
          <p:nvPr/>
        </p:nvSpPr>
        <p:spPr>
          <a:xfrm>
            <a:off x="4857657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41" name="Content Placeholder 2"/>
          <p:cNvSpPr txBox="1"/>
          <p:nvPr/>
        </p:nvSpPr>
        <p:spPr>
          <a:xfrm>
            <a:off x="4265443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42" name="Content Placeholder 2"/>
          <p:cNvSpPr txBox="1"/>
          <p:nvPr/>
        </p:nvSpPr>
        <p:spPr>
          <a:xfrm>
            <a:off x="3673230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43" name="Content Placeholder 2"/>
          <p:cNvSpPr txBox="1"/>
          <p:nvPr/>
        </p:nvSpPr>
        <p:spPr>
          <a:xfrm>
            <a:off x="3673230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44" name="Content Placeholder 2"/>
          <p:cNvSpPr txBox="1"/>
          <p:nvPr/>
        </p:nvSpPr>
        <p:spPr>
          <a:xfrm>
            <a:off x="4265443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45" name="Content Placeholder 2"/>
          <p:cNvSpPr txBox="1"/>
          <p:nvPr/>
        </p:nvSpPr>
        <p:spPr>
          <a:xfrm>
            <a:off x="4857657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46" name="Content Placeholder 2"/>
          <p:cNvSpPr txBox="1"/>
          <p:nvPr/>
        </p:nvSpPr>
        <p:spPr>
          <a:xfrm>
            <a:off x="5449871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</a:t>
            </a:r>
          </a:p>
        </p:txBody>
      </p:sp>
      <p:sp>
        <p:nvSpPr>
          <p:cNvPr id="947" name="Content Placeholder 2"/>
          <p:cNvSpPr txBox="1"/>
          <p:nvPr/>
        </p:nvSpPr>
        <p:spPr>
          <a:xfrm>
            <a:off x="6042085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۱۱</a:t>
            </a:r>
          </a:p>
        </p:txBody>
      </p:sp>
      <p:sp>
        <p:nvSpPr>
          <p:cNvPr id="948" name="Content Placeholder 2"/>
          <p:cNvSpPr txBox="1"/>
          <p:nvPr/>
        </p:nvSpPr>
        <p:spPr>
          <a:xfrm>
            <a:off x="5449871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49" name="Content Placeholder 2"/>
          <p:cNvSpPr txBox="1"/>
          <p:nvPr/>
        </p:nvSpPr>
        <p:spPr>
          <a:xfrm>
            <a:off x="4857657" y="395924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50" name="Content Placeholder 2"/>
          <p:cNvSpPr txBox="1"/>
          <p:nvPr/>
        </p:nvSpPr>
        <p:spPr>
          <a:xfrm>
            <a:off x="4265443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51" name="Content Placeholder 2"/>
          <p:cNvSpPr txBox="1"/>
          <p:nvPr/>
        </p:nvSpPr>
        <p:spPr>
          <a:xfrm>
            <a:off x="3673230" y="27764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52" name="Content Placeholder 2"/>
          <p:cNvSpPr txBox="1"/>
          <p:nvPr/>
        </p:nvSpPr>
        <p:spPr>
          <a:xfrm>
            <a:off x="3673230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53" name="Content Placeholder 2"/>
          <p:cNvSpPr txBox="1"/>
          <p:nvPr/>
        </p:nvSpPr>
        <p:spPr>
          <a:xfrm>
            <a:off x="4265443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54" name="Content Placeholder 2"/>
          <p:cNvSpPr txBox="1"/>
          <p:nvPr/>
        </p:nvSpPr>
        <p:spPr>
          <a:xfrm>
            <a:off x="4857657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55" name="Content Placeholder 2"/>
          <p:cNvSpPr txBox="1"/>
          <p:nvPr/>
        </p:nvSpPr>
        <p:spPr>
          <a:xfrm>
            <a:off x="5449871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56" name="Content Placeholder 2"/>
          <p:cNvSpPr txBox="1"/>
          <p:nvPr/>
        </p:nvSpPr>
        <p:spPr>
          <a:xfrm>
            <a:off x="6042085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</a:t>
            </a:r>
          </a:p>
        </p:txBody>
      </p:sp>
      <p:sp>
        <p:nvSpPr>
          <p:cNvPr id="957" name="Content Placeholder 2"/>
          <p:cNvSpPr txBox="1"/>
          <p:nvPr/>
        </p:nvSpPr>
        <p:spPr>
          <a:xfrm>
            <a:off x="6634298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۱۲</a:t>
            </a:r>
          </a:p>
        </p:txBody>
      </p:sp>
      <p:sp>
        <p:nvSpPr>
          <p:cNvPr id="958" name="Content Placeholder 2"/>
          <p:cNvSpPr txBox="1"/>
          <p:nvPr/>
        </p:nvSpPr>
        <p:spPr>
          <a:xfrm>
            <a:off x="7226513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۱۳</a:t>
            </a:r>
          </a:p>
        </p:txBody>
      </p:sp>
      <p:sp>
        <p:nvSpPr>
          <p:cNvPr id="959" name="Content Placeholder 2"/>
          <p:cNvSpPr txBox="1"/>
          <p:nvPr/>
        </p:nvSpPr>
        <p:spPr>
          <a:xfrm>
            <a:off x="6634299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۱۱</a:t>
            </a:r>
          </a:p>
        </p:txBody>
      </p:sp>
      <p:sp>
        <p:nvSpPr>
          <p:cNvPr id="960" name="Content Placeholder 2"/>
          <p:cNvSpPr txBox="1"/>
          <p:nvPr/>
        </p:nvSpPr>
        <p:spPr>
          <a:xfrm>
            <a:off x="6042085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61" name="Content Placeholder 2"/>
          <p:cNvSpPr txBox="1"/>
          <p:nvPr/>
        </p:nvSpPr>
        <p:spPr>
          <a:xfrm>
            <a:off x="5449871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62" name="Content Placeholder 2"/>
          <p:cNvSpPr txBox="1"/>
          <p:nvPr/>
        </p:nvSpPr>
        <p:spPr>
          <a:xfrm>
            <a:off x="4857657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63" name="Content Placeholder 2"/>
          <p:cNvSpPr txBox="1"/>
          <p:nvPr/>
        </p:nvSpPr>
        <p:spPr>
          <a:xfrm>
            <a:off x="4265443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64" name="Content Placeholder 2"/>
          <p:cNvSpPr txBox="1"/>
          <p:nvPr/>
        </p:nvSpPr>
        <p:spPr>
          <a:xfrm>
            <a:off x="3673230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65" name="Content Placeholder 2"/>
          <p:cNvSpPr txBox="1"/>
          <p:nvPr/>
        </p:nvSpPr>
        <p:spPr>
          <a:xfrm>
            <a:off x="3673230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966" name="Content Placeholder 2"/>
          <p:cNvSpPr txBox="1"/>
          <p:nvPr/>
        </p:nvSpPr>
        <p:spPr>
          <a:xfrm>
            <a:off x="4265443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67" name="Content Placeholder 2"/>
          <p:cNvSpPr txBox="1"/>
          <p:nvPr/>
        </p:nvSpPr>
        <p:spPr>
          <a:xfrm>
            <a:off x="4857657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68" name="Content Placeholder 2"/>
          <p:cNvSpPr txBox="1"/>
          <p:nvPr/>
        </p:nvSpPr>
        <p:spPr>
          <a:xfrm>
            <a:off x="5449871" y="277642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69" name="Content Placeholder 2"/>
          <p:cNvSpPr txBox="1"/>
          <p:nvPr/>
        </p:nvSpPr>
        <p:spPr>
          <a:xfrm>
            <a:off x="6042085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70" name="Content Placeholder 2"/>
          <p:cNvSpPr txBox="1"/>
          <p:nvPr/>
        </p:nvSpPr>
        <p:spPr>
          <a:xfrm>
            <a:off x="6634299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</a:t>
            </a:r>
          </a:p>
        </p:txBody>
      </p:sp>
      <p:sp>
        <p:nvSpPr>
          <p:cNvPr id="971" name="Content Placeholder 2"/>
          <p:cNvSpPr txBox="1"/>
          <p:nvPr/>
        </p:nvSpPr>
        <p:spPr>
          <a:xfrm>
            <a:off x="7226513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۱۲</a:t>
            </a:r>
          </a:p>
        </p:txBody>
      </p:sp>
      <p:sp>
        <p:nvSpPr>
          <p:cNvPr id="972" name="Content Placeholder 2"/>
          <p:cNvSpPr txBox="1"/>
          <p:nvPr/>
        </p:nvSpPr>
        <p:spPr>
          <a:xfrm>
            <a:off x="7818727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۱۴</a:t>
            </a:r>
          </a:p>
        </p:txBody>
      </p:sp>
      <p:sp>
        <p:nvSpPr>
          <p:cNvPr id="973" name="Content Placeholder 2"/>
          <p:cNvSpPr txBox="1"/>
          <p:nvPr/>
        </p:nvSpPr>
        <p:spPr>
          <a:xfrm>
            <a:off x="4265443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974" name="Content Placeholder 2"/>
          <p:cNvSpPr txBox="1"/>
          <p:nvPr/>
        </p:nvSpPr>
        <p:spPr>
          <a:xfrm>
            <a:off x="4857657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75" name="Content Placeholder 2"/>
          <p:cNvSpPr txBox="1"/>
          <p:nvPr/>
        </p:nvSpPr>
        <p:spPr>
          <a:xfrm>
            <a:off x="5449871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76" name="Content Placeholder 2"/>
          <p:cNvSpPr txBox="1"/>
          <p:nvPr/>
        </p:nvSpPr>
        <p:spPr>
          <a:xfrm>
            <a:off x="6042085" y="277642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77" name="Content Placeholder 2"/>
          <p:cNvSpPr txBox="1"/>
          <p:nvPr/>
        </p:nvSpPr>
        <p:spPr>
          <a:xfrm>
            <a:off x="6634298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78" name="Content Placeholder 2"/>
          <p:cNvSpPr txBox="1"/>
          <p:nvPr/>
        </p:nvSpPr>
        <p:spPr>
          <a:xfrm>
            <a:off x="7226513" y="395924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۱۱</a:t>
            </a:r>
          </a:p>
        </p:txBody>
      </p:sp>
      <p:sp>
        <p:nvSpPr>
          <p:cNvPr id="979" name="Content Placeholder 2"/>
          <p:cNvSpPr txBox="1"/>
          <p:nvPr/>
        </p:nvSpPr>
        <p:spPr>
          <a:xfrm>
            <a:off x="7818726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۱۳</a:t>
            </a:r>
          </a:p>
        </p:txBody>
      </p:sp>
      <p:sp>
        <p:nvSpPr>
          <p:cNvPr id="980" name="Content Placeholder 2"/>
          <p:cNvSpPr txBox="1"/>
          <p:nvPr/>
        </p:nvSpPr>
        <p:spPr>
          <a:xfrm>
            <a:off x="7818726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۱۲</a:t>
            </a:r>
          </a:p>
        </p:txBody>
      </p:sp>
      <p:sp>
        <p:nvSpPr>
          <p:cNvPr id="981" name="Content Placeholder 2"/>
          <p:cNvSpPr txBox="1"/>
          <p:nvPr/>
        </p:nvSpPr>
        <p:spPr>
          <a:xfrm>
            <a:off x="7226513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</a:t>
            </a:r>
          </a:p>
        </p:txBody>
      </p:sp>
      <p:sp>
        <p:nvSpPr>
          <p:cNvPr id="982" name="Content Placeholder 2"/>
          <p:cNvSpPr txBox="1"/>
          <p:nvPr/>
        </p:nvSpPr>
        <p:spPr>
          <a:xfrm>
            <a:off x="6634299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83" name="Content Placeholder 2"/>
          <p:cNvSpPr txBox="1"/>
          <p:nvPr/>
        </p:nvSpPr>
        <p:spPr>
          <a:xfrm>
            <a:off x="6042085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84" name="Content Placeholder 2"/>
          <p:cNvSpPr txBox="1"/>
          <p:nvPr/>
        </p:nvSpPr>
        <p:spPr>
          <a:xfrm>
            <a:off x="5449871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85" name="Content Placeholder 2"/>
          <p:cNvSpPr txBox="1"/>
          <p:nvPr/>
        </p:nvSpPr>
        <p:spPr>
          <a:xfrm>
            <a:off x="4857657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986" name="Content Placeholder 2"/>
          <p:cNvSpPr txBox="1"/>
          <p:nvPr/>
        </p:nvSpPr>
        <p:spPr>
          <a:xfrm>
            <a:off x="5449871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987" name="Content Placeholder 2"/>
          <p:cNvSpPr txBox="1"/>
          <p:nvPr/>
        </p:nvSpPr>
        <p:spPr>
          <a:xfrm>
            <a:off x="6042085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88" name="Content Placeholder 2"/>
          <p:cNvSpPr txBox="1"/>
          <p:nvPr/>
        </p:nvSpPr>
        <p:spPr>
          <a:xfrm>
            <a:off x="6634298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89" name="Content Placeholder 2"/>
          <p:cNvSpPr txBox="1"/>
          <p:nvPr/>
        </p:nvSpPr>
        <p:spPr>
          <a:xfrm>
            <a:off x="7226513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90" name="Content Placeholder 2"/>
          <p:cNvSpPr txBox="1"/>
          <p:nvPr/>
        </p:nvSpPr>
        <p:spPr>
          <a:xfrm>
            <a:off x="7818726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۱۱</a:t>
            </a:r>
          </a:p>
        </p:txBody>
      </p:sp>
      <p:sp>
        <p:nvSpPr>
          <p:cNvPr id="991" name="Content Placeholder 2"/>
          <p:cNvSpPr txBox="1"/>
          <p:nvPr/>
        </p:nvSpPr>
        <p:spPr>
          <a:xfrm>
            <a:off x="7818726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۱۰</a:t>
            </a:r>
          </a:p>
        </p:txBody>
      </p:sp>
      <p:sp>
        <p:nvSpPr>
          <p:cNvPr id="992" name="Content Placeholder 2"/>
          <p:cNvSpPr txBox="1"/>
          <p:nvPr/>
        </p:nvSpPr>
        <p:spPr>
          <a:xfrm>
            <a:off x="7226513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93" name="Content Placeholder 2"/>
          <p:cNvSpPr txBox="1"/>
          <p:nvPr/>
        </p:nvSpPr>
        <p:spPr>
          <a:xfrm>
            <a:off x="6634298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994" name="Content Placeholder 2"/>
          <p:cNvSpPr txBox="1"/>
          <p:nvPr/>
        </p:nvSpPr>
        <p:spPr>
          <a:xfrm>
            <a:off x="6042085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995" name="Content Placeholder 2"/>
          <p:cNvSpPr txBox="1"/>
          <p:nvPr/>
        </p:nvSpPr>
        <p:spPr>
          <a:xfrm>
            <a:off x="6634299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996" name="Content Placeholder 2"/>
          <p:cNvSpPr txBox="1"/>
          <p:nvPr/>
        </p:nvSpPr>
        <p:spPr>
          <a:xfrm>
            <a:off x="7226513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997" name="Content Placeholder 2"/>
          <p:cNvSpPr txBox="1"/>
          <p:nvPr/>
        </p:nvSpPr>
        <p:spPr>
          <a:xfrm>
            <a:off x="7818727" y="219533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۹</a:t>
            </a:r>
          </a:p>
        </p:txBody>
      </p:sp>
      <p:sp>
        <p:nvSpPr>
          <p:cNvPr id="998" name="Content Placeholder 2"/>
          <p:cNvSpPr txBox="1"/>
          <p:nvPr/>
        </p:nvSpPr>
        <p:spPr>
          <a:xfrm>
            <a:off x="7818726" y="159360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999" name="Content Placeholder 2"/>
          <p:cNvSpPr txBox="1"/>
          <p:nvPr/>
        </p:nvSpPr>
        <p:spPr>
          <a:xfrm>
            <a:off x="7226513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1000" name="Content Placeholder 2"/>
          <p:cNvSpPr txBox="1"/>
          <p:nvPr/>
        </p:nvSpPr>
        <p:spPr>
          <a:xfrm>
            <a:off x="7818727" y="101251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001" name="Content Placeholder 2"/>
          <p:cNvSpPr txBox="1"/>
          <p:nvPr/>
        </p:nvSpPr>
        <p:spPr>
          <a:xfrm>
            <a:off x="3151952" y="1070136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002" name="Content Placeholder 2"/>
          <p:cNvSpPr txBox="1"/>
          <p:nvPr/>
        </p:nvSpPr>
        <p:spPr>
          <a:xfrm>
            <a:off x="3151952" y="1661140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003" name="Content Placeholder 2"/>
          <p:cNvSpPr txBox="1"/>
          <p:nvPr/>
        </p:nvSpPr>
        <p:spPr>
          <a:xfrm>
            <a:off x="3151952" y="2252144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004" name="Content Placeholder 2"/>
          <p:cNvSpPr txBox="1"/>
          <p:nvPr/>
        </p:nvSpPr>
        <p:spPr>
          <a:xfrm>
            <a:off x="3151952" y="2843148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005" name="Content Placeholder 2"/>
          <p:cNvSpPr txBox="1"/>
          <p:nvPr/>
        </p:nvSpPr>
        <p:spPr>
          <a:xfrm>
            <a:off x="3151952" y="3434153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006" name="Content Placeholder 2"/>
          <p:cNvSpPr txBox="1"/>
          <p:nvPr/>
        </p:nvSpPr>
        <p:spPr>
          <a:xfrm>
            <a:off x="3151952" y="4025157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1007" name="Content Placeholder 2"/>
          <p:cNvSpPr txBox="1"/>
          <p:nvPr/>
        </p:nvSpPr>
        <p:spPr>
          <a:xfrm>
            <a:off x="3151952" y="4616161"/>
            <a:ext cx="663880" cy="598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1008" name="Content Placeholder 2"/>
          <p:cNvSpPr txBox="1"/>
          <p:nvPr/>
        </p:nvSpPr>
        <p:spPr>
          <a:xfrm>
            <a:off x="3151952" y="5207165"/>
            <a:ext cx="663880" cy="598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777200" rtl="1">
              <a:lnSpc>
                <a:spcPct val="90000"/>
              </a:lnSpc>
              <a:spcBef>
                <a:spcPts val="800"/>
              </a:spcBef>
              <a:defRPr sz="255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1009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۰</a:t>
            </a:r>
          </a:p>
        </p:txBody>
      </p:sp>
      <p:sp>
        <p:nvSpPr>
          <p:cNvPr id="1010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1011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1012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1013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1014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1015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1016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کنترل قطرها</a:t>
            </a:r>
          </a:p>
        </p:txBody>
      </p:sp>
      <p:sp>
        <p:nvSpPr>
          <p:cNvPr id="101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row == 8: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print_solution(queens)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put(row, i):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pick(row, 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102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</a:lstStyle>
          <a:p>
            <a:pPr/>
            <a:r>
              <a:t>def put(r, c):</a:t>
            </a:r>
          </a:p>
          <a:p>
            <a:pPr lvl="1"/>
            <a:r>
              <a:t>if col[c] or diag1[r+c] or diag2[r-c+7]:</a:t>
            </a:r>
          </a:p>
          <a:p>
            <a:pPr lvl="2"/>
            <a:r>
              <a:t>return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102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put(r,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col[c] or diag1[r+c] or diag2[r-c+7]: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False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True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queens[r] =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102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put(r,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col[c] or diag1[r+c] or diag2[r-c+7]: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False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True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queens[r] = c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pick(r,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8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12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1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2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فرکتال: دنیای ژرف زیبا</a:t>
            </a:r>
          </a:p>
        </p:txBody>
      </p:sp>
      <p:pic>
        <p:nvPicPr>
          <p:cNvPr id="160" name="Screen Shot 2023-08-18 at 12.49.04 PM.png" descr="Screen Shot 2023-08-18 at 12.4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559" y="836671"/>
            <a:ext cx="9280882" cy="5211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می‌توانید یک رابطه ارائه دهید؟</a:t>
            </a:r>
          </a:p>
        </p:txBody>
      </p:sp>
      <p:sp>
        <p:nvSpPr>
          <p:cNvPr id="227" name="Content Placeholder 2"/>
          <p:cNvSpPr txBox="1"/>
          <p:nvPr>
            <p:ph type="body" sz="quarter" idx="1"/>
          </p:nvPr>
        </p:nvSpPr>
        <p:spPr>
          <a:xfrm>
            <a:off x="3489128" y="1810789"/>
            <a:ext cx="3566100" cy="1049812"/>
          </a:xfrm>
          <a:prstGeom prst="rect">
            <a:avLst/>
          </a:prstGeom>
        </p:spPr>
        <p:txBody>
          <a:bodyPr anchor="ctr"/>
          <a:lstStyle>
            <a:lvl1pPr marL="0" indent="228589" algn="ctr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tent Placeholder 2"/>
          <p:cNvSpPr txBox="1"/>
          <p:nvPr/>
        </p:nvSpPr>
        <p:spPr>
          <a:xfrm>
            <a:off x="4312950" y="1810789"/>
            <a:ext cx="3566099" cy="104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می‌توانید یک رابطه ارائه دهید؟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F(n):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F(n):</a:t>
            </a:r>
          </a:p>
          <a:p>
            <a:pPr lvl="1"/>
            <a:r>
              <a:t>return F(n-1)+F(n-2)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5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F(1)+F(0)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گشت‌وگذار در دنیای فرکتال‌ها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fractal-visualizer.netlify.app</a:t>
            </a: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zazow.com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F(1)+F(0)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F(0)+F(-1)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7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914352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294" name="Screen Shot 2023-08-18 at 11.36.14 PM.png" descr="Screen Shot 2023-08-18 at 11.3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650" y="1117600"/>
            <a:ext cx="40767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297" name="Screen Shot 2023-08-18 at 11.38.36 PM.png" descr="Screen Shot 2023-08-18 at 11.38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350" y="2184400"/>
            <a:ext cx="7861300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فرض کنید روز ۱ در حساب بانکی خود ۱ تومان دارید.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0" name="Screen Shot 2023-08-18 at 11.39.46 PM.png" descr="Screen Shot 2023-08-18 at 11.39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69368"/>
            <a:ext cx="7873788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105409"/>
            <a:ext cx="7873788" cy="241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6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92350"/>
            <a:ext cx="7873788" cy="2443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9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12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17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Circle"/>
          <p:cNvSpPr/>
          <p:nvPr/>
        </p:nvSpPr>
        <p:spPr>
          <a:xfrm>
            <a:off x="4728540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Circle"/>
          <p:cNvSpPr/>
          <p:nvPr/>
        </p:nvSpPr>
        <p:spPr>
          <a:xfrm>
            <a:off x="7288866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24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92350"/>
            <a:ext cx="7873788" cy="244323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7" name="Content Placeholder 2"/>
          <p:cNvSpPr txBox="1"/>
          <p:nvPr/>
        </p:nvSpPr>
        <p:spPr>
          <a:xfrm>
            <a:off x="1899773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28" name="Content Placeholder 2"/>
          <p:cNvSpPr txBox="1"/>
          <p:nvPr/>
        </p:nvSpPr>
        <p:spPr>
          <a:xfrm>
            <a:off x="9630919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29" name="Circle"/>
          <p:cNvSpPr/>
          <p:nvPr/>
        </p:nvSpPr>
        <p:spPr>
          <a:xfrm>
            <a:off x="4728540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Circle"/>
          <p:cNvSpPr/>
          <p:nvPr/>
        </p:nvSpPr>
        <p:spPr>
          <a:xfrm>
            <a:off x="7288866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Content Placeholder 2"/>
          <p:cNvSpPr txBox="1"/>
          <p:nvPr/>
        </p:nvSpPr>
        <p:spPr>
          <a:xfrm>
            <a:off x="4460100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32" name="Content Placeholder 2"/>
          <p:cNvSpPr txBox="1"/>
          <p:nvPr/>
        </p:nvSpPr>
        <p:spPr>
          <a:xfrm>
            <a:off x="7020427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33" name="Content Placeholder 2"/>
          <p:cNvSpPr txBox="1"/>
          <p:nvPr/>
        </p:nvSpPr>
        <p:spPr>
          <a:xfrm>
            <a:off x="5764060" y="151525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34" name="Circle"/>
          <p:cNvSpPr/>
          <p:nvPr/>
        </p:nvSpPr>
        <p:spPr>
          <a:xfrm>
            <a:off x="6032500" y="2145302"/>
            <a:ext cx="127000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sp>
        <p:nvSpPr>
          <p:cNvPr id="33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draw(size):</a:t>
            </a:r>
          </a:p>
        </p:txBody>
      </p:sp>
      <p:pic>
        <p:nvPicPr>
          <p:cNvPr id="338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42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46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47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48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49" name="Arrow"/>
          <p:cNvSpPr/>
          <p:nvPr/>
        </p:nvSpPr>
        <p:spPr>
          <a:xfrm>
            <a:off x="6648384" y="2472130"/>
            <a:ext cx="355511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5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draw(size):</a:t>
            </a:r>
          </a:p>
          <a:p>
            <a:pPr lvl="1"/>
            <a:r>
              <a:t>forward(size/3)</a:t>
            </a:r>
          </a:p>
        </p:txBody>
      </p:sp>
      <p:pic>
        <p:nvPicPr>
          <p:cNvPr id="353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Arrow"/>
          <p:cNvSpPr/>
          <p:nvPr/>
        </p:nvSpPr>
        <p:spPr>
          <a:xfrm rot="7423">
            <a:off x="6684714" y="2478629"/>
            <a:ext cx="1730517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6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6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6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6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</p:txBody>
      </p:sp>
      <p:pic>
        <p:nvPicPr>
          <p:cNvPr id="368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Arrow"/>
          <p:cNvSpPr/>
          <p:nvPr/>
        </p:nvSpPr>
        <p:spPr>
          <a:xfrm rot="18000000">
            <a:off x="8287485" y="2346937"/>
            <a:ext cx="333136" cy="241190"/>
          </a:xfrm>
          <a:prstGeom prst="rightArrow">
            <a:avLst>
              <a:gd name="adj1" fmla="val 32000"/>
              <a:gd name="adj2" fmla="val 104445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78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79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0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81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A02D34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A02D34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8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385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Arrow"/>
          <p:cNvSpPr/>
          <p:nvPr/>
        </p:nvSpPr>
        <p:spPr>
          <a:xfrm rot="18000000">
            <a:off x="7924103" y="1717539"/>
            <a:ext cx="1786667" cy="241191"/>
          </a:xfrm>
          <a:prstGeom prst="rightArrow">
            <a:avLst>
              <a:gd name="adj1" fmla="val 32000"/>
              <a:gd name="adj2" fmla="val 104445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95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96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97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98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0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</p:txBody>
      </p:sp>
      <p:pic>
        <p:nvPicPr>
          <p:cNvPr id="402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Arrow"/>
          <p:cNvSpPr/>
          <p:nvPr/>
        </p:nvSpPr>
        <p:spPr>
          <a:xfrm rot="3600000">
            <a:off x="9149759" y="1127305"/>
            <a:ext cx="355511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14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15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6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17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2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21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Arrow"/>
          <p:cNvSpPr/>
          <p:nvPr/>
        </p:nvSpPr>
        <p:spPr>
          <a:xfrm rot="3600000">
            <a:off x="8801016" y="1731346"/>
            <a:ext cx="1750483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33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34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35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36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3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</p:txBody>
      </p:sp>
      <p:pic>
        <p:nvPicPr>
          <p:cNvPr id="440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2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3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5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5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5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5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5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55" name="Line"/>
          <p:cNvSpPr/>
          <p:nvPr/>
        </p:nvSpPr>
        <p:spPr>
          <a:xfrm>
            <a:off x="9238110" y="1117467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Arrow"/>
          <p:cNvSpPr/>
          <p:nvPr/>
        </p:nvSpPr>
        <p:spPr>
          <a:xfrm>
            <a:off x="10076219" y="2477774"/>
            <a:ext cx="355511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61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5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8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7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7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7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7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75" name="Line"/>
          <p:cNvSpPr/>
          <p:nvPr/>
        </p:nvSpPr>
        <p:spPr>
          <a:xfrm>
            <a:off x="9238110" y="1117467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Arrow"/>
          <p:cNvSpPr/>
          <p:nvPr/>
        </p:nvSpPr>
        <p:spPr>
          <a:xfrm>
            <a:off x="10076219" y="2477774"/>
            <a:ext cx="1743700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8" name="Circle"/>
          <p:cNvSpPr/>
          <p:nvPr/>
        </p:nvSpPr>
        <p:spPr>
          <a:xfrm>
            <a:off x="11745517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48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105409"/>
            <a:ext cx="7873788" cy="241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8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87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1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</a:t>
            </a:r>
            <a:r>
              <a:rPr>
                <a:solidFill>
                  <a:srgbClr val="A12E34"/>
                </a:solidFill>
              </a:rPr>
              <a:t>, level</a:t>
            </a:r>
            <a:r>
              <a:t>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5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9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0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50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0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507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1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</p:txBody>
      </p:sp>
      <p:pic>
        <p:nvPicPr>
          <p:cNvPr id="511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1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1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Content Placeholder 2"/>
          <p:cNvSpPr txBox="1"/>
          <p:nvPr/>
        </p:nvSpPr>
        <p:spPr>
          <a:xfrm>
            <a:off x="5945712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21" name="Content Placeholder 2"/>
          <p:cNvSpPr txBox="1"/>
          <p:nvPr/>
        </p:nvSpPr>
        <p:spPr>
          <a:xfrm>
            <a:off x="3284435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22" name="Content Placeholder 2"/>
          <p:cNvSpPr txBox="1"/>
          <p:nvPr/>
        </p:nvSpPr>
        <p:spPr>
          <a:xfrm>
            <a:off x="8557798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23" name="Circle"/>
          <p:cNvSpPr/>
          <p:nvPr/>
        </p:nvSpPr>
        <p:spPr>
          <a:xfrm>
            <a:off x="6214152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Circle"/>
          <p:cNvSpPr/>
          <p:nvPr/>
        </p:nvSpPr>
        <p:spPr>
          <a:xfrm>
            <a:off x="3746363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Circle"/>
          <p:cNvSpPr/>
          <p:nvPr/>
        </p:nvSpPr>
        <p:spPr>
          <a:xfrm>
            <a:off x="8650864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Content Placeholder 2"/>
          <p:cNvSpPr txBox="1"/>
          <p:nvPr/>
        </p:nvSpPr>
        <p:spPr>
          <a:xfrm>
            <a:off x="5945712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30" name="Content Placeholder 2"/>
          <p:cNvSpPr txBox="1"/>
          <p:nvPr/>
        </p:nvSpPr>
        <p:spPr>
          <a:xfrm>
            <a:off x="3284435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31" name="Content Placeholder 2"/>
          <p:cNvSpPr txBox="1"/>
          <p:nvPr/>
        </p:nvSpPr>
        <p:spPr>
          <a:xfrm>
            <a:off x="8557798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32" name="Content Placeholder 2"/>
          <p:cNvSpPr txBox="1"/>
          <p:nvPr/>
        </p:nvSpPr>
        <p:spPr>
          <a:xfrm>
            <a:off x="4459924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33" name="Content Placeholder 2"/>
          <p:cNvSpPr txBox="1"/>
          <p:nvPr/>
        </p:nvSpPr>
        <p:spPr>
          <a:xfrm>
            <a:off x="7444651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34" name="Content Placeholder 2"/>
          <p:cNvSpPr txBox="1"/>
          <p:nvPr/>
        </p:nvSpPr>
        <p:spPr>
          <a:xfrm>
            <a:off x="5945712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35" name="Circle"/>
          <p:cNvSpPr/>
          <p:nvPr/>
        </p:nvSpPr>
        <p:spPr>
          <a:xfrm>
            <a:off x="6214152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Circle"/>
          <p:cNvSpPr/>
          <p:nvPr/>
        </p:nvSpPr>
        <p:spPr>
          <a:xfrm>
            <a:off x="3746363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Circle"/>
          <p:cNvSpPr/>
          <p:nvPr/>
        </p:nvSpPr>
        <p:spPr>
          <a:xfrm>
            <a:off x="8650864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Circle"/>
          <p:cNvSpPr/>
          <p:nvPr/>
        </p:nvSpPr>
        <p:spPr>
          <a:xfrm>
            <a:off x="4990453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39" name="Circle"/>
          <p:cNvSpPr/>
          <p:nvPr/>
        </p:nvSpPr>
        <p:spPr>
          <a:xfrm>
            <a:off x="6214152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40" name="Circle"/>
          <p:cNvSpPr/>
          <p:nvPr/>
        </p:nvSpPr>
        <p:spPr>
          <a:xfrm>
            <a:off x="7451001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45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46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47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48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49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50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4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5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6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62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63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64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65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66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67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9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0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1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2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3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4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75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76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7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8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9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8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86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89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90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91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2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3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5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6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7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98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9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0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0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0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5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6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7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9064567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61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15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16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18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19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20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2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3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4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5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6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27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28" name="Content Placeholder 2"/>
          <p:cNvSpPr txBox="1"/>
          <p:nvPr/>
        </p:nvSpPr>
        <p:spPr>
          <a:xfrm>
            <a:off x="11369309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2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3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3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3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Circle"/>
          <p:cNvSpPr/>
          <p:nvPr/>
        </p:nvSpPr>
        <p:spPr>
          <a:xfrm>
            <a:off x="114623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6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7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8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4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draw(a, b, c):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4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draw(a, b, c):</a:t>
            </a:r>
          </a:p>
          <a:p>
            <a:pPr lvl="1"/>
            <a:r>
              <a:t>draw(a, ab, ac)</a:t>
            </a: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47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48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49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51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5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</p:txBody>
      </p:sp>
      <p:pic>
        <p:nvPicPr>
          <p:cNvPr id="6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8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6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6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6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4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65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66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pic>
        <p:nvPicPr>
          <p:cNvPr id="67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9064567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4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5" name="Content Placeholder 2"/>
          <p:cNvSpPr txBox="1"/>
          <p:nvPr/>
        </p:nvSpPr>
        <p:spPr>
          <a:xfrm>
            <a:off x="11369309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6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77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78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79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Circle"/>
          <p:cNvSpPr/>
          <p:nvPr/>
        </p:nvSpPr>
        <p:spPr>
          <a:xfrm>
            <a:off x="114623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2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83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84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8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sp>
        <p:nvSpPr>
          <p:cNvPr id="688" name="Line"/>
          <p:cNvSpPr/>
          <p:nvPr/>
        </p:nvSpPr>
        <p:spPr>
          <a:xfrm flipV="1">
            <a:off x="8750256" y="1540263"/>
            <a:ext cx="2463920" cy="4180115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Content Placeholder 2"/>
          <p:cNvSpPr txBox="1"/>
          <p:nvPr/>
        </p:nvSpPr>
        <p:spPr>
          <a:xfrm>
            <a:off x="10865424" y="8704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0" name="Content Placeholder 2"/>
          <p:cNvSpPr txBox="1"/>
          <p:nvPr/>
        </p:nvSpPr>
        <p:spPr>
          <a:xfrm>
            <a:off x="8204147" y="54427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1" name="Content Placeholder 2"/>
          <p:cNvSpPr txBox="1"/>
          <p:nvPr/>
        </p:nvSpPr>
        <p:spPr>
          <a:xfrm>
            <a:off x="9379636" y="31165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92" name="Circle"/>
          <p:cNvSpPr/>
          <p:nvPr/>
        </p:nvSpPr>
        <p:spPr>
          <a:xfrm>
            <a:off x="11133863" y="14854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3" name="Circle"/>
          <p:cNvSpPr/>
          <p:nvPr/>
        </p:nvSpPr>
        <p:spPr>
          <a:xfrm>
            <a:off x="8666075" y="57009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Circle"/>
          <p:cNvSpPr/>
          <p:nvPr/>
        </p:nvSpPr>
        <p:spPr>
          <a:xfrm>
            <a:off x="9910165" y="35771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9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sp>
        <p:nvSpPr>
          <p:cNvPr id="698" name="Line"/>
          <p:cNvSpPr/>
          <p:nvPr/>
        </p:nvSpPr>
        <p:spPr>
          <a:xfrm flipV="1">
            <a:off x="8750256" y="1540263"/>
            <a:ext cx="2463920" cy="4180115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9" name="Content Placeholder 2"/>
          <p:cNvSpPr txBox="1"/>
          <p:nvPr/>
        </p:nvSpPr>
        <p:spPr>
          <a:xfrm>
            <a:off x="10865424" y="8704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0" name="Content Placeholder 2"/>
          <p:cNvSpPr txBox="1"/>
          <p:nvPr/>
        </p:nvSpPr>
        <p:spPr>
          <a:xfrm>
            <a:off x="8204147" y="54427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01" name="Content Placeholder 2"/>
          <p:cNvSpPr txBox="1"/>
          <p:nvPr/>
        </p:nvSpPr>
        <p:spPr>
          <a:xfrm>
            <a:off x="9379636" y="31165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702" name="Circle"/>
          <p:cNvSpPr/>
          <p:nvPr/>
        </p:nvSpPr>
        <p:spPr>
          <a:xfrm>
            <a:off x="11133863" y="14854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3" name="Circle"/>
          <p:cNvSpPr/>
          <p:nvPr/>
        </p:nvSpPr>
        <p:spPr>
          <a:xfrm>
            <a:off x="8666075" y="57009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4" name="Circle"/>
          <p:cNvSpPr/>
          <p:nvPr/>
        </p:nvSpPr>
        <p:spPr>
          <a:xfrm>
            <a:off x="9910165" y="35771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0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</a:t>
            </a:r>
            <a:r>
              <a:rPr>
                <a:solidFill>
                  <a:srgbClr val="A12E34"/>
                </a:solidFill>
              </a:rPr>
              <a:t>level</a:t>
            </a:r>
            <a:r>
              <a:t>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ne(b, 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2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rtl="1">
              <a:defRPr sz="2784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۸ وزیر را در صفحه‌ی شطرنج بگذاریم طوری‌که هیچ‌یک دیگری را تهدید نکند</a:t>
            </a:r>
          </a:p>
        </p:txBody>
      </p:sp>
      <p:pic>
        <p:nvPicPr>
          <p:cNvPr id="7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11684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 وزیر یک‌دیگر را تهدید می‌کنند اگر در یک سطر، ...</a:t>
            </a:r>
          </a:p>
        </p:txBody>
      </p:sp>
      <p:pic>
        <p:nvPicPr>
          <p:cNvPr id="73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3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78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در یک ستون، ...</a:t>
            </a:r>
          </a:p>
        </p:txBody>
      </p:sp>
      <p:pic>
        <p:nvPicPr>
          <p:cNvPr id="74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2126" y="11375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21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یا در یک قطر باشند.</a:t>
            </a:r>
          </a:p>
        </p:txBody>
      </p:sp>
      <p:pic>
        <p:nvPicPr>
          <p:cNvPr id="7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4726" y="17344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25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for i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j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0" indent="1828709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0" indent="2285885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0" indent="274306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0" indent="320024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8pPr>
          </a:lstStyle>
          <a:p>
            <a:pPr/>
            <a:r>
              <a:t>for i1 in range(8):</a:t>
            </a:r>
          </a:p>
          <a:p>
            <a:pPr lvl="1"/>
            <a:r>
              <a:t>for i2 in range(8):</a:t>
            </a:r>
          </a:p>
          <a:p>
            <a:pPr lvl="2"/>
            <a:r>
              <a:t>for i3 in range(8):</a:t>
            </a:r>
          </a:p>
          <a:p>
            <a:pPr lvl="3"/>
            <a:r>
              <a:t>for i4 in range(8):</a:t>
            </a:r>
          </a:p>
          <a:p>
            <a:pPr lvl="4"/>
            <a:r>
              <a:t>for i5 in range(8):</a:t>
            </a:r>
          </a:p>
          <a:p>
            <a:pPr lvl="5"/>
            <a:r>
              <a:t>for i6 in range(8):</a:t>
            </a:r>
          </a:p>
          <a:p>
            <a:pPr lvl="6"/>
            <a:r>
              <a:t>for i7 in range(8):</a:t>
            </a:r>
          </a:p>
          <a:p>
            <a:pPr lvl="7"/>
            <a:r>
              <a:t>for i8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8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0" indent="1828709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0" indent="2285885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0" indent="274306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0" indent="320024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0" indent="365741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/>
            <a:r>
              <a:t>for i1 in range(8):</a:t>
            </a:r>
          </a:p>
          <a:p>
            <a:pPr lvl="1"/>
            <a:r>
              <a:t>for i2 in range(8):</a:t>
            </a:r>
          </a:p>
          <a:p>
            <a:pPr lvl="2"/>
            <a:r>
              <a:t>for i3 in range(8):</a:t>
            </a:r>
          </a:p>
          <a:p>
            <a:pPr lvl="3"/>
            <a:r>
              <a:t>for i4 in range(8):</a:t>
            </a:r>
          </a:p>
          <a:p>
            <a:pPr lvl="4"/>
            <a:r>
              <a:t>for i5 in range(8):</a:t>
            </a:r>
          </a:p>
          <a:p>
            <a:pPr lvl="5"/>
            <a:r>
              <a:t>for i6 in range(8):</a:t>
            </a:r>
          </a:p>
          <a:p>
            <a:pPr lvl="6"/>
            <a:r>
              <a:t>for i7 in range(8):</a:t>
            </a:r>
          </a:p>
          <a:p>
            <a:pPr lvl="7"/>
            <a:r>
              <a:t>for i8 in range(8):</a:t>
            </a:r>
          </a:p>
          <a:p>
            <a:pPr lvl="8"/>
            <a:r>
              <a:t>if i1 != i2 and i1 != i3 and..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find(row):</a:t>
            </a:r>
          </a:p>
          <a:p>
            <a:pPr lvl="1"/>
            <a:r>
              <a:t>for i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3pPr>
          </a:lstStyle>
          <a:p>
            <a:pPr/>
            <a:r>
              <a:t>def find(row):</a:t>
            </a:r>
          </a:p>
          <a:p>
            <a:pPr lvl="1"/>
            <a:r>
              <a:t>for i in range(8):</a:t>
            </a:r>
          </a:p>
          <a:p>
            <a:pPr lvl="2"/>
            <a:r>
              <a:t>if not col[i]: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80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row == 8: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print(queens)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