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2" r:id="rId5"/>
    <p:sldId id="259" r:id="rId6"/>
    <p:sldId id="260" r:id="rId7"/>
    <p:sldId id="276" r:id="rId8"/>
    <p:sldId id="262" r:id="rId9"/>
    <p:sldId id="273" r:id="rId10"/>
    <p:sldId id="274" r:id="rId11"/>
    <p:sldId id="275" r:id="rId12"/>
    <p:sldId id="27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3"/>
    <p:restoredTop sz="94627"/>
  </p:normalViewPr>
  <p:slideViewPr>
    <p:cSldViewPr snapToGrid="0">
      <p:cViewPr varScale="1">
        <p:scale>
          <a:sx n="79" d="100"/>
          <a:sy n="79" d="100"/>
        </p:scale>
        <p:origin x="9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4.tif"/><Relationship Id="rId1" Type="http://schemas.openxmlformats.org/officeDocument/2006/relationships/slideMaster" Target="../slideMasters/slideMaster1.xml"/><Relationship Id="rId5" Type="http://schemas.openxmlformats.org/officeDocument/2006/relationships/image" Target="../media/image2.ti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6" name="Image" descr="Image"/>
          <p:cNvPicPr>
            <a:picLocks noChangeAspect="1"/>
          </p:cNvPicPr>
          <p:nvPr/>
        </p:nvPicPr>
        <p:blipFill>
          <a:blip r:embed="rId2"/>
          <a:stretch>
            <a:fillRect/>
          </a:stretch>
        </p:blipFill>
        <p:spPr>
          <a:xfrm>
            <a:off x="3982449" y="5194427"/>
            <a:ext cx="2642415" cy="1758408"/>
          </a:xfrm>
          <a:prstGeom prst="rect">
            <a:avLst/>
          </a:prstGeom>
          <a:ln w="12700">
            <a:miter lim="400000"/>
          </a:ln>
        </p:spPr>
      </p:pic>
      <p:pic>
        <p:nvPicPr>
          <p:cNvPr id="17" name="Image" descr="Image"/>
          <p:cNvPicPr>
            <a:picLocks noChangeAspect="1"/>
          </p:cNvPicPr>
          <p:nvPr/>
        </p:nvPicPr>
        <p:blipFill>
          <a:blip r:embed="rId3"/>
          <a:stretch>
            <a:fillRect/>
          </a:stretch>
        </p:blipFill>
        <p:spPr>
          <a:xfrm>
            <a:off x="2415491" y="5095673"/>
            <a:ext cx="1955916" cy="1955916"/>
          </a:xfrm>
          <a:prstGeom prst="rect">
            <a:avLst/>
          </a:prstGeom>
          <a:ln w="12700">
            <a:miter lim="400000"/>
          </a:ln>
        </p:spPr>
      </p:pic>
      <p:sp>
        <p:nvSpPr>
          <p:cNvPr id="18" name="عنوان ارائه"/>
          <p:cNvSpPr txBox="1">
            <a:spLocks noGrp="1"/>
          </p:cNvSpPr>
          <p:nvPr>
            <p:ph type="title" hasCustomPrompt="1"/>
          </p:nvPr>
        </p:nvSpPr>
        <p:spPr>
          <a:xfrm>
            <a:off x="1524000" y="3018778"/>
            <a:ext cx="9144000" cy="1678486"/>
          </a:xfrm>
          <a:prstGeom prst="rect">
            <a:avLst/>
          </a:prstGeom>
        </p:spPr>
        <p:txBody>
          <a:bodyPr/>
          <a:lstStyle>
            <a:lvl1pPr algn="ctr">
              <a:defRPr sz="5400" b="1">
                <a:solidFill>
                  <a:srgbClr val="153D8A"/>
                </a:solidFill>
                <a:latin typeface="Sahel"/>
                <a:ea typeface="Sahel"/>
                <a:cs typeface="Sahel"/>
                <a:sym typeface="Sahel"/>
              </a:defRPr>
            </a:lvl1pPr>
          </a:lstStyle>
          <a:p>
            <a:r>
              <a:t>عنوان ارائه</a:t>
            </a:r>
          </a:p>
        </p:txBody>
      </p:sp>
      <p:sp>
        <p:nvSpPr>
          <p:cNvPr id="19" name="Body Level One…"/>
          <p:cNvSpPr txBox="1">
            <a:spLocks noGrp="1"/>
          </p:cNvSpPr>
          <p:nvPr>
            <p:ph type="body" sz="quarter" idx="1" hasCustomPrompt="1"/>
          </p:nvPr>
        </p:nvSpPr>
        <p:spPr>
          <a:xfrm>
            <a:off x="1524000" y="4961911"/>
            <a:ext cx="9144000" cy="1085029"/>
          </a:xfrm>
          <a:prstGeom prst="rect">
            <a:avLst/>
          </a:prstGeom>
        </p:spPr>
        <p:txBody>
          <a:bodyPr anchor="ctr"/>
          <a:lstStyle>
            <a:lvl1pPr marL="0" indent="0" algn="ctr">
              <a:buSzTx/>
              <a:buFontTx/>
              <a:buNone/>
              <a:defRPr sz="2400">
                <a:solidFill>
                  <a:srgbClr val="808080"/>
                </a:solidFill>
                <a:latin typeface="Sahel"/>
                <a:ea typeface="Sahel"/>
                <a:cs typeface="Sahel"/>
                <a:sym typeface="Sahel"/>
              </a:defRPr>
            </a:lvl1pPr>
            <a:lvl2pPr marL="0" indent="457178" algn="ctr">
              <a:buSzTx/>
              <a:buFontTx/>
              <a:buNone/>
              <a:defRPr sz="2400">
                <a:solidFill>
                  <a:srgbClr val="808080"/>
                </a:solidFill>
                <a:latin typeface="Sahel"/>
                <a:ea typeface="Sahel"/>
                <a:cs typeface="Sahel"/>
                <a:sym typeface="Sahel"/>
              </a:defRPr>
            </a:lvl2pPr>
            <a:lvl3pPr marL="0" indent="914353" algn="ctr">
              <a:buSzTx/>
              <a:buFontTx/>
              <a:buNone/>
              <a:defRPr sz="2400">
                <a:solidFill>
                  <a:srgbClr val="808080"/>
                </a:solidFill>
                <a:latin typeface="Sahel"/>
                <a:ea typeface="Sahel"/>
                <a:cs typeface="Sahel"/>
                <a:sym typeface="Sahel"/>
              </a:defRPr>
            </a:lvl3pPr>
            <a:lvl4pPr marL="0" indent="1371531" algn="ctr">
              <a:buSzTx/>
              <a:buFontTx/>
              <a:buNone/>
              <a:defRPr sz="2400">
                <a:solidFill>
                  <a:srgbClr val="808080"/>
                </a:solidFill>
                <a:latin typeface="Sahel"/>
                <a:ea typeface="Sahel"/>
                <a:cs typeface="Sahel"/>
                <a:sym typeface="Sahel"/>
              </a:defRPr>
            </a:lvl4pPr>
            <a:lvl5pPr marL="0" indent="1828708" algn="ctr">
              <a:buSzTx/>
              <a:buFontTx/>
              <a:buNone/>
              <a:defRPr sz="2400">
                <a:solidFill>
                  <a:srgbClr val="808080"/>
                </a:solidFill>
                <a:latin typeface="Sahel"/>
                <a:ea typeface="Sahel"/>
                <a:cs typeface="Sahel"/>
                <a:sym typeface="Sahel"/>
              </a:defRPr>
            </a:lvl5pPr>
          </a:lstStyle>
          <a:p>
            <a:r>
              <a:t>نام ارائه دهنده</a:t>
            </a:r>
          </a:p>
          <a:p>
            <a:pPr lvl="1"/>
            <a:endParaRPr/>
          </a:p>
          <a:p>
            <a:pPr lvl="2"/>
            <a:endParaRPr/>
          </a:p>
          <a:p>
            <a:pPr lvl="3"/>
            <a:endParaRPr/>
          </a:p>
          <a:p>
            <a:pPr lvl="4"/>
            <a:endParaRPr/>
          </a:p>
        </p:txBody>
      </p:sp>
      <p:sp>
        <p:nvSpPr>
          <p:cNvPr id="20" name="Straight Connector 9"/>
          <p:cNvSpPr/>
          <p:nvPr/>
        </p:nvSpPr>
        <p:spPr>
          <a:xfrm>
            <a:off x="1524000" y="4829586"/>
            <a:ext cx="9144000" cy="1"/>
          </a:xfrm>
          <a:prstGeom prst="line">
            <a:avLst/>
          </a:prstGeom>
          <a:ln w="6350">
            <a:solidFill>
              <a:srgbClr val="D9D9D9"/>
            </a:solidFill>
            <a:miter/>
          </a:ln>
        </p:spPr>
        <p:txBody>
          <a:bodyPr lIns="45719" rIns="45719"/>
          <a:lstStyle/>
          <a:p>
            <a:endParaRPr/>
          </a:p>
        </p:txBody>
      </p:sp>
      <p:pic>
        <p:nvPicPr>
          <p:cNvPr id="21" name="Picture 13" descr="Picture 13"/>
          <p:cNvPicPr>
            <a:picLocks noChangeAspect="1"/>
          </p:cNvPicPr>
          <p:nvPr/>
        </p:nvPicPr>
        <p:blipFill>
          <a:blip r:embed="rId4"/>
          <a:stretch>
            <a:fillRect/>
          </a:stretch>
        </p:blipFill>
        <p:spPr>
          <a:xfrm>
            <a:off x="8471637" y="5437661"/>
            <a:ext cx="1304872" cy="1271941"/>
          </a:xfrm>
          <a:prstGeom prst="rect">
            <a:avLst/>
          </a:prstGeom>
          <a:ln w="12700">
            <a:miter lim="400000"/>
          </a:ln>
        </p:spPr>
      </p:pic>
      <p:pic>
        <p:nvPicPr>
          <p:cNvPr id="22" name="Image" descr="Image"/>
          <p:cNvPicPr>
            <a:picLocks noChangeAspect="1"/>
          </p:cNvPicPr>
          <p:nvPr/>
        </p:nvPicPr>
        <p:blipFill>
          <a:blip r:embed="rId5"/>
          <a:stretch>
            <a:fillRect/>
          </a:stretch>
        </p:blipFill>
        <p:spPr>
          <a:xfrm>
            <a:off x="6576190" y="5437661"/>
            <a:ext cx="1275351" cy="1271941"/>
          </a:xfrm>
          <a:prstGeom prst="rect">
            <a:avLst/>
          </a:prstGeom>
          <a:ln w="12700">
            <a:miter lim="400000"/>
          </a:ln>
        </p:spPr>
      </p:pic>
      <p:sp>
        <p:nvSpPr>
          <p:cNvPr id="23" name="Slide Number"/>
          <p:cNvSpPr txBox="1">
            <a:spLocks noGrp="1"/>
          </p:cNvSpPr>
          <p:nvPr>
            <p:ph type="sldNum" sz="quarter" idx="2"/>
          </p:nvPr>
        </p:nvSpPr>
        <p:spPr>
          <a:xfrm>
            <a:off x="5892800" y="6172200"/>
            <a:ext cx="2844800" cy="368301"/>
          </a:xfrm>
          <a:prstGeom prst="rect">
            <a:avLst/>
          </a:prstGeom>
        </p:spPr>
        <p:txBody>
          <a:bodyPr/>
          <a:lstStyle>
            <a:lvl1pPr algn="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8724902" y="814634"/>
            <a:ext cx="2628901" cy="5128974"/>
          </a:xfrm>
          <a:prstGeom prst="rect">
            <a:avLst/>
          </a:prstGeom>
        </p:spPr>
        <p:txBody>
          <a:bodyPr vert="eaVert"/>
          <a:lstStyle/>
          <a:p>
            <a:r>
              <a:t>Title Text</a:t>
            </a:r>
          </a:p>
        </p:txBody>
      </p:sp>
      <p:sp>
        <p:nvSpPr>
          <p:cNvPr id="128" name="Body Level One…"/>
          <p:cNvSpPr txBox="1">
            <a:spLocks noGrp="1"/>
          </p:cNvSpPr>
          <p:nvPr>
            <p:ph type="body" idx="1"/>
          </p:nvPr>
        </p:nvSpPr>
        <p:spPr>
          <a:xfrm>
            <a:off x="838203" y="814634"/>
            <a:ext cx="7734301" cy="5128974"/>
          </a:xfrm>
          <a:prstGeom prst="rect">
            <a:avLst/>
          </a:prstGeom>
        </p:spPr>
        <p:txBody>
          <a:bodyPr vert="eaVert"/>
          <a:lstStyle/>
          <a:p>
            <a:r>
              <a:t>Body Level One</a:t>
            </a:r>
          </a:p>
          <a:p>
            <a:pPr lvl="1"/>
            <a:r>
              <a:t>Body Level Two</a:t>
            </a:r>
          </a:p>
          <a:p>
            <a:pPr lvl="2"/>
            <a:r>
              <a:t>Body Level Three</a:t>
            </a:r>
          </a:p>
          <a:p>
            <a:pPr lvl="3"/>
            <a:r>
              <a:t>Body Level Four</a:t>
            </a:r>
          </a:p>
          <a:p>
            <a:pPr lvl="4"/>
            <a:r>
              <a:t>Body Level Five</a:t>
            </a:r>
          </a:p>
        </p:txBody>
      </p:sp>
      <p:pic>
        <p:nvPicPr>
          <p:cNvPr id="129" name="Picture 13" descr="Picture 13"/>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130" name="Rectangle 2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Text Placeholder 16"/>
          <p:cNvSpPr>
            <a:spLocks noGrp="1"/>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139" name="Title Text"/>
          <p:cNvSpPr txBox="1">
            <a:spLocks noGrp="1"/>
          </p:cNvSpPr>
          <p:nvPr>
            <p:ph type="title"/>
          </p:nvPr>
        </p:nvSpPr>
        <p:spPr>
          <a:prstGeom prst="rect">
            <a:avLst/>
          </a:prstGeom>
        </p:spPr>
        <p:txBody>
          <a:bodyPr/>
          <a:lstStyle/>
          <a:p>
            <a:r>
              <a:t>Title Text</a:t>
            </a:r>
          </a:p>
        </p:txBody>
      </p:sp>
      <p:sp>
        <p:nvSpPr>
          <p:cNvPr id="14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0" name="Body Level One…"/>
          <p:cNvSpPr txBox="1">
            <a:spLocks noGrp="1"/>
          </p:cNvSpPr>
          <p:nvPr>
            <p:ph type="body" sz="quarter" idx="1" hasCustomPrompt="1"/>
          </p:nvPr>
        </p:nvSpPr>
        <p:spPr>
          <a:xfrm>
            <a:off x="838206" y="175800"/>
            <a:ext cx="10515600" cy="425451"/>
          </a:xfrm>
          <a:prstGeom prst="rect">
            <a:avLst/>
          </a:prstGeom>
        </p:spPr>
        <p:txBody>
          <a:bodyPr anchor="ctr"/>
          <a:lstStyle>
            <a:lvl1pPr marL="0" indent="0">
              <a:buSzTx/>
              <a:buFontTx/>
              <a:buNone/>
              <a:defRPr sz="2000" b="1">
                <a:solidFill>
                  <a:srgbClr val="2751A1"/>
                </a:solidFill>
                <a:latin typeface="Sahel"/>
                <a:ea typeface="Sahel"/>
                <a:cs typeface="Sahel"/>
                <a:sym typeface="Sahel"/>
              </a:defRPr>
            </a:lvl1pPr>
            <a:lvl2pPr marL="647667" indent="-190490">
              <a:buFontTx/>
              <a:defRPr sz="2000" b="1">
                <a:solidFill>
                  <a:srgbClr val="2751A1"/>
                </a:solidFill>
                <a:latin typeface="Sahel"/>
                <a:ea typeface="Sahel"/>
                <a:cs typeface="Sahel"/>
                <a:sym typeface="Sahel"/>
              </a:defRPr>
            </a:lvl2pPr>
            <a:lvl3pPr marL="1142941" indent="-228589">
              <a:buFontTx/>
              <a:defRPr sz="2000" b="1">
                <a:solidFill>
                  <a:srgbClr val="2751A1"/>
                </a:solidFill>
                <a:latin typeface="Sahel"/>
                <a:ea typeface="Sahel"/>
                <a:cs typeface="Sahel"/>
                <a:sym typeface="Sahel"/>
              </a:defRPr>
            </a:lvl3pPr>
            <a:lvl4pPr marL="1625518" indent="-253987">
              <a:buFontTx/>
              <a:defRPr sz="2000" b="1">
                <a:solidFill>
                  <a:srgbClr val="2751A1"/>
                </a:solidFill>
                <a:latin typeface="Sahel"/>
                <a:ea typeface="Sahel"/>
                <a:cs typeface="Sahel"/>
                <a:sym typeface="Sahel"/>
              </a:defRPr>
            </a:lvl4pPr>
            <a:lvl5pPr marL="2082696" indent="-253987">
              <a:buFontTx/>
              <a:defRPr sz="2000" b="1">
                <a:solidFill>
                  <a:srgbClr val="2751A1"/>
                </a:solidFill>
                <a:latin typeface="Sahel"/>
                <a:ea typeface="Sahel"/>
                <a:cs typeface="Sahel"/>
                <a:sym typeface="Sahel"/>
              </a:defRPr>
            </a:lvl5pPr>
          </a:lstStyle>
          <a:p>
            <a:r>
              <a:t>فهرست</a:t>
            </a:r>
          </a:p>
          <a:p>
            <a:pPr lvl="1"/>
            <a:endParaRPr/>
          </a:p>
          <a:p>
            <a:pPr lvl="2"/>
            <a:endParaRPr/>
          </a:p>
          <a:p>
            <a:pPr lvl="3"/>
            <a:endParaRPr/>
          </a:p>
          <a:p>
            <a:pPr lvl="4"/>
            <a:endParaRPr/>
          </a:p>
        </p:txBody>
      </p:sp>
      <p:sp>
        <p:nvSpPr>
          <p:cNvPr id="31" name="Rectangle 19"/>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33" name="Picture 10" descr="Picture 10"/>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34" name="Text Placeholder 4"/>
          <p:cNvSpPr>
            <a:spLocks noGrp="1"/>
          </p:cNvSpPr>
          <p:nvPr>
            <p:ph type="body" sz="half" idx="21"/>
          </p:nvPr>
        </p:nvSpPr>
        <p:spPr>
          <a:xfrm>
            <a:off x="6203372" y="814194"/>
            <a:ext cx="5150434" cy="5097656"/>
          </a:xfrm>
          <a:prstGeom prst="rect">
            <a:avLst/>
          </a:prstGeom>
        </p:spPr>
        <p:txBody>
          <a:bodyPr/>
          <a:lstStyle/>
          <a:p>
            <a:endParaRPr/>
          </a:p>
        </p:txBody>
      </p:sp>
      <p:sp>
        <p:nvSpPr>
          <p:cNvPr id="35" name="Text Placeholder 4"/>
          <p:cNvSpPr>
            <a:spLocks noGrp="1"/>
          </p:cNvSpPr>
          <p:nvPr>
            <p:ph type="body" sz="half" idx="22"/>
          </p:nvPr>
        </p:nvSpPr>
        <p:spPr>
          <a:xfrm>
            <a:off x="838205" y="814194"/>
            <a:ext cx="5150434" cy="5097656"/>
          </a:xfrm>
          <a:prstGeom prst="rect">
            <a:avLst/>
          </a:prstGeom>
        </p:spPr>
        <p:txBody>
          <a:bodyPr/>
          <a:lstStyle/>
          <a:p>
            <a:endParaRPr/>
          </a:p>
        </p:txBody>
      </p:sp>
      <p:pic>
        <p:nvPicPr>
          <p:cNvPr id="36" name="Image" descr="Image"/>
          <p:cNvPicPr>
            <a:picLocks noChangeAspect="1"/>
          </p:cNvPicPr>
          <p:nvPr/>
        </p:nvPicPr>
        <p:blipFill>
          <a:blip r:embed="rId3"/>
          <a:stretch>
            <a:fillRect/>
          </a:stretch>
        </p:blipFill>
        <p:spPr>
          <a:xfrm>
            <a:off x="9084423" y="6124793"/>
            <a:ext cx="663880" cy="662105"/>
          </a:xfrm>
          <a:prstGeom prst="rect">
            <a:avLst/>
          </a:prstGeom>
          <a:ln w="12700">
            <a:miter lim="400000"/>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sp>
        <p:nvSpPr>
          <p:cNvPr id="43" name="Body Level One…"/>
          <p:cNvSpPr txBox="1">
            <a:spLocks noGrp="1"/>
          </p:cNvSpPr>
          <p:nvPr>
            <p:ph type="body" sz="half" idx="1"/>
          </p:nvPr>
        </p:nvSpPr>
        <p:spPr>
          <a:xfrm>
            <a:off x="838206" y="814193"/>
            <a:ext cx="6117922" cy="509809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Text Placeholder 16"/>
          <p:cNvSpPr>
            <a:spLocks noGrp="1"/>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
        <p:nvSpPr>
          <p:cNvPr id="45" name="Text Placeholder 4"/>
          <p:cNvSpPr>
            <a:spLocks noGrp="1"/>
          </p:cNvSpPr>
          <p:nvPr>
            <p:ph type="body" sz="half" idx="22"/>
          </p:nvPr>
        </p:nvSpPr>
        <p:spPr>
          <a:xfrm>
            <a:off x="7231067" y="814194"/>
            <a:ext cx="4122739" cy="5097656"/>
          </a:xfrm>
          <a:prstGeom prst="rect">
            <a:avLst/>
          </a:prstGeom>
        </p:spPr>
        <p:txBody>
          <a:bodyPr/>
          <a:lstStyle/>
          <a:p>
            <a:endParaRPr/>
          </a:p>
        </p:txBody>
      </p:sp>
      <p:sp>
        <p:nvSpPr>
          <p:cNvPr id="46" name="Rectangle 6"/>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pic>
        <p:nvPicPr>
          <p:cNvPr id="47" name="Picture 15" descr="Picture 15"/>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1850" y="1521856"/>
            <a:ext cx="10515601" cy="2852737"/>
          </a:xfrm>
          <a:prstGeom prst="rect">
            <a:avLst/>
          </a:prstGeom>
        </p:spPr>
        <p:txBody>
          <a:bodyPr anchor="b"/>
          <a:lstStyle>
            <a:lvl1pPr>
              <a:defRPr sz="6000"/>
            </a:lvl1pPr>
          </a:lstStyle>
          <a:p>
            <a:r>
              <a:t>Title Text</a:t>
            </a:r>
          </a:p>
        </p:txBody>
      </p:sp>
      <p:sp>
        <p:nvSpPr>
          <p:cNvPr id="56" name="Body Level One…"/>
          <p:cNvSpPr txBox="1">
            <a:spLocks noGrp="1"/>
          </p:cNvSpPr>
          <p:nvPr>
            <p:ph type="body" sz="quarter" idx="1"/>
          </p:nvPr>
        </p:nvSpPr>
        <p:spPr>
          <a:xfrm>
            <a:off x="831850" y="4401580"/>
            <a:ext cx="10515601" cy="1500188"/>
          </a:xfrm>
          <a:prstGeom prst="rect">
            <a:avLst/>
          </a:prstGeom>
        </p:spPr>
        <p:txBody>
          <a:bodyPr/>
          <a:lstStyle>
            <a:lvl1pPr marL="0" indent="0">
              <a:buSzTx/>
              <a:buFontTx/>
              <a:buNone/>
              <a:defRPr sz="2400">
                <a:solidFill>
                  <a:srgbClr val="888888"/>
                </a:solidFill>
              </a:defRPr>
            </a:lvl1pPr>
            <a:lvl2pPr marL="0" indent="457178">
              <a:buSzTx/>
              <a:buFontTx/>
              <a:buNone/>
              <a:defRPr sz="2400">
                <a:solidFill>
                  <a:srgbClr val="888888"/>
                </a:solidFill>
              </a:defRPr>
            </a:lvl2pPr>
            <a:lvl3pPr marL="0" indent="914353">
              <a:buSzTx/>
              <a:buFontTx/>
              <a:buNone/>
              <a:defRPr sz="2400">
                <a:solidFill>
                  <a:srgbClr val="888888"/>
                </a:solidFill>
              </a:defRPr>
            </a:lvl3pPr>
            <a:lvl4pPr marL="0" indent="1371531">
              <a:buSzTx/>
              <a:buFontTx/>
              <a:buNone/>
              <a:defRPr sz="2400">
                <a:solidFill>
                  <a:srgbClr val="888888"/>
                </a:solidFill>
              </a:defRPr>
            </a:lvl4pPr>
            <a:lvl5pPr marL="0" indent="1828708">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57" name="Rectangle 1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pic>
        <p:nvPicPr>
          <p:cNvPr id="58" name="Picture 12" descr="Picture 12"/>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0" name="Text Placeholder 16"/>
          <p:cNvSpPr>
            <a:spLocks noGrp="1"/>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67" name="Title Text"/>
          <p:cNvSpPr txBox="1">
            <a:spLocks noGrp="1"/>
          </p:cNvSpPr>
          <p:nvPr>
            <p:ph type="title"/>
          </p:nvPr>
        </p:nvSpPr>
        <p:spPr>
          <a:xfrm>
            <a:off x="838200" y="739035"/>
            <a:ext cx="10515600" cy="951653"/>
          </a:xfrm>
          <a:prstGeom prst="rect">
            <a:avLst/>
          </a:prstGeom>
        </p:spPr>
        <p:txBody>
          <a:bodyPr/>
          <a:lstStyle/>
          <a:p>
            <a:r>
              <a:t>Title Text</a:t>
            </a:r>
          </a:p>
        </p:txBody>
      </p:sp>
      <p:sp>
        <p:nvSpPr>
          <p:cNvPr id="68" name="Body Level One…"/>
          <p:cNvSpPr txBox="1">
            <a:spLocks noGrp="1"/>
          </p:cNvSpPr>
          <p:nvPr>
            <p:ph type="body" sz="half" idx="1"/>
          </p:nvPr>
        </p:nvSpPr>
        <p:spPr>
          <a:xfrm>
            <a:off x="838200" y="1825625"/>
            <a:ext cx="5181600" cy="41242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69" name="Picture 11" descr="Picture 11"/>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70" name="Rectangle 2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2" name="Text Placeholder 16"/>
          <p:cNvSpPr>
            <a:spLocks noGrp="1"/>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9" name="Title Text"/>
          <p:cNvSpPr txBox="1">
            <a:spLocks noGrp="1"/>
          </p:cNvSpPr>
          <p:nvPr>
            <p:ph type="title"/>
          </p:nvPr>
        </p:nvSpPr>
        <p:spPr>
          <a:xfrm>
            <a:off x="7421567" y="987431"/>
            <a:ext cx="3932239" cy="1069976"/>
          </a:xfrm>
          <a:prstGeom prst="rect">
            <a:avLst/>
          </a:prstGeom>
        </p:spPr>
        <p:txBody>
          <a:bodyPr anchor="t"/>
          <a:lstStyle>
            <a:lvl1pPr>
              <a:defRPr sz="3200"/>
            </a:lvl1pPr>
          </a:lstStyle>
          <a:p>
            <a:r>
              <a:t>Title Text</a:t>
            </a:r>
          </a:p>
        </p:txBody>
      </p:sp>
      <p:sp>
        <p:nvSpPr>
          <p:cNvPr id="80" name="Body Level One…"/>
          <p:cNvSpPr txBox="1">
            <a:spLocks noGrp="1"/>
          </p:cNvSpPr>
          <p:nvPr>
            <p:ph type="body" sz="half" idx="1"/>
          </p:nvPr>
        </p:nvSpPr>
        <p:spPr>
          <a:xfrm>
            <a:off x="838206" y="987433"/>
            <a:ext cx="6172201" cy="4873626"/>
          </a:xfrm>
          <a:prstGeom prst="rect">
            <a:avLst/>
          </a:prstGeom>
        </p:spPr>
        <p:txBody>
          <a:bodyPr/>
          <a:lstStyle>
            <a:lvl1pPr>
              <a:defRPr sz="3200"/>
            </a:lvl1pPr>
            <a:lvl2pPr marL="718421" indent="-261244">
              <a:defRPr sz="3200"/>
            </a:lvl2pPr>
            <a:lvl3pPr marL="1219138" indent="-304785">
              <a:defRPr sz="3200"/>
            </a:lvl3pPr>
            <a:lvl4pPr marL="1737273" indent="-365742">
              <a:defRPr sz="3200"/>
            </a:lvl4pPr>
            <a:lvl5pPr marL="2194451" indent="-365742">
              <a:defRPr sz="3200"/>
            </a:lvl5pPr>
          </a:lstStyle>
          <a:p>
            <a:r>
              <a:t>Body Level One</a:t>
            </a:r>
          </a:p>
          <a:p>
            <a:pPr lvl="1"/>
            <a:r>
              <a:t>Body Level Two</a:t>
            </a:r>
          </a:p>
          <a:p>
            <a:pPr lvl="2"/>
            <a:r>
              <a:t>Body Level Three</a:t>
            </a:r>
          </a:p>
          <a:p>
            <a:pPr lvl="3"/>
            <a:r>
              <a:t>Body Level Four</a:t>
            </a:r>
          </a:p>
          <a:p>
            <a:pPr lvl="4"/>
            <a:r>
              <a:t>Body Level Five</a:t>
            </a:r>
          </a:p>
        </p:txBody>
      </p:sp>
      <p:sp>
        <p:nvSpPr>
          <p:cNvPr id="81" name="Text Placeholder 3"/>
          <p:cNvSpPr>
            <a:spLocks noGrp="1"/>
          </p:cNvSpPr>
          <p:nvPr>
            <p:ph type="body" sz="quarter" idx="21"/>
          </p:nvPr>
        </p:nvSpPr>
        <p:spPr>
          <a:xfrm>
            <a:off x="7421567" y="2057406"/>
            <a:ext cx="3932239" cy="3811581"/>
          </a:xfrm>
          <a:prstGeom prst="rect">
            <a:avLst/>
          </a:prstGeom>
        </p:spPr>
        <p:txBody>
          <a:bodyPr/>
          <a:lstStyle/>
          <a:p>
            <a:pPr marL="0" indent="0">
              <a:buSzTx/>
              <a:buFontTx/>
              <a:buNone/>
              <a:defRPr sz="1600"/>
            </a:pPr>
            <a:endParaRPr/>
          </a:p>
        </p:txBody>
      </p:sp>
      <p:pic>
        <p:nvPicPr>
          <p:cNvPr id="82" name="Picture 11" descr="Picture 11"/>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83" name="Rectangle 2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5" name="Text Placeholder 16"/>
          <p:cNvSpPr>
            <a:spLocks noGrp="1"/>
          </p:cNvSpPr>
          <p:nvPr>
            <p:ph type="body" sz="quarter" idx="22"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5" name="Text Placeholder 16"/>
          <p:cNvSpPr>
            <a:spLocks noGrp="1"/>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839787" y="770846"/>
            <a:ext cx="10515601" cy="919843"/>
          </a:xfrm>
          <a:prstGeom prst="rect">
            <a:avLst/>
          </a:prstGeom>
        </p:spPr>
        <p:txBody>
          <a:bodyPr/>
          <a:lstStyle/>
          <a:p>
            <a:r>
              <a:t>Title Text</a:t>
            </a:r>
          </a:p>
        </p:txBody>
      </p:sp>
      <p:sp>
        <p:nvSpPr>
          <p:cNvPr id="103" name="Body Level One…"/>
          <p:cNvSpPr txBox="1">
            <a:spLocks noGrp="1"/>
          </p:cNvSpPr>
          <p:nvPr>
            <p:ph type="body" sz="quarter" idx="1"/>
          </p:nvPr>
        </p:nvSpPr>
        <p:spPr>
          <a:xfrm>
            <a:off x="839788" y="1681163"/>
            <a:ext cx="5157789" cy="823913"/>
          </a:xfrm>
          <a:prstGeom prst="rect">
            <a:avLst/>
          </a:prstGeom>
        </p:spPr>
        <p:txBody>
          <a:bodyPr anchor="b"/>
          <a:lstStyle>
            <a:lvl1pPr marL="0" indent="0">
              <a:buSzTx/>
              <a:buFontTx/>
              <a:buNone/>
              <a:defRPr sz="2400" b="1"/>
            </a:lvl1pPr>
            <a:lvl2pPr marL="0" indent="457178">
              <a:buSzTx/>
              <a:buFontTx/>
              <a:buNone/>
              <a:defRPr sz="2400" b="1"/>
            </a:lvl2pPr>
            <a:lvl3pPr marL="0" indent="914353">
              <a:buSzTx/>
              <a:buFontTx/>
              <a:buNone/>
              <a:defRPr sz="2400" b="1"/>
            </a:lvl3pPr>
            <a:lvl4pPr marL="0" indent="1371531">
              <a:buSzTx/>
              <a:buFontTx/>
              <a:buNone/>
              <a:defRPr sz="2400" b="1"/>
            </a:lvl4pPr>
            <a:lvl5pPr marL="0" indent="1828708">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4" name="Text Placeholder 4"/>
          <p:cNvSpPr>
            <a:spLocks noGrp="1"/>
          </p:cNvSpPr>
          <p:nvPr>
            <p:ph type="body" sz="quarter" idx="21"/>
          </p:nvPr>
        </p:nvSpPr>
        <p:spPr>
          <a:xfrm>
            <a:off x="6172203" y="1681163"/>
            <a:ext cx="5183188" cy="823913"/>
          </a:xfrm>
          <a:prstGeom prst="rect">
            <a:avLst/>
          </a:prstGeom>
        </p:spPr>
        <p:txBody>
          <a:bodyPr anchor="b"/>
          <a:lstStyle/>
          <a:p>
            <a:pPr marL="0" indent="0">
              <a:buSzTx/>
              <a:buFontTx/>
              <a:buNone/>
              <a:defRPr sz="2400" b="1"/>
            </a:pPr>
            <a:endParaRPr/>
          </a:p>
        </p:txBody>
      </p:sp>
      <p:pic>
        <p:nvPicPr>
          <p:cNvPr id="105" name="Picture 13" descr="Picture 13"/>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106" name="Rectangle 23"/>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8" name="Text Placeholder 16"/>
          <p:cNvSpPr>
            <a:spLocks noGrp="1"/>
          </p:cNvSpPr>
          <p:nvPr>
            <p:ph type="body" sz="quarter" idx="22"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8200" y="747681"/>
            <a:ext cx="10515600" cy="943007"/>
          </a:xfrm>
          <a:prstGeom prst="rect">
            <a:avLst/>
          </a:prstGeom>
        </p:spPr>
        <p:txBody>
          <a:bodyPr/>
          <a:lstStyle/>
          <a:p>
            <a:r>
              <a:t>Title Text</a:t>
            </a:r>
          </a:p>
        </p:txBody>
      </p:sp>
      <p:sp>
        <p:nvSpPr>
          <p:cNvPr id="116" name="Body Level One…"/>
          <p:cNvSpPr txBox="1">
            <a:spLocks noGrp="1"/>
          </p:cNvSpPr>
          <p:nvPr>
            <p:ph type="body" idx="1"/>
          </p:nvPr>
        </p:nvSpPr>
        <p:spPr>
          <a:xfrm>
            <a:off x="838200" y="1825625"/>
            <a:ext cx="10515600" cy="4142038"/>
          </a:xfrm>
          <a:prstGeom prst="rect">
            <a:avLst/>
          </a:prstGeom>
        </p:spPr>
        <p:txBody>
          <a:bodyPr vert="eaVert"/>
          <a:lstStyle/>
          <a:p>
            <a:r>
              <a:t>Body Level One</a:t>
            </a:r>
          </a:p>
          <a:p>
            <a:pPr lvl="1"/>
            <a:r>
              <a:t>Body Level Two</a:t>
            </a:r>
          </a:p>
          <a:p>
            <a:pPr lvl="2"/>
            <a:r>
              <a:t>Body Level Three</a:t>
            </a:r>
          </a:p>
          <a:p>
            <a:pPr lvl="3"/>
            <a:r>
              <a:t>Body Level Four</a:t>
            </a:r>
          </a:p>
          <a:p>
            <a:pPr lvl="4"/>
            <a:r>
              <a:t>Body Level Five</a:t>
            </a:r>
          </a:p>
        </p:txBody>
      </p:sp>
      <p:pic>
        <p:nvPicPr>
          <p:cNvPr id="117" name="Picture 10" descr="Picture 10"/>
          <p:cNvPicPr>
            <a:picLocks noChangeAspect="1"/>
          </p:cNvPicPr>
          <p:nvPr/>
        </p:nvPicPr>
        <p:blipFill>
          <a:blip r:embed="rId2"/>
          <a:stretch>
            <a:fillRect/>
          </a:stretch>
        </p:blipFill>
        <p:spPr>
          <a:xfrm>
            <a:off x="9812819" y="6153153"/>
            <a:ext cx="1540986" cy="603505"/>
          </a:xfrm>
          <a:prstGeom prst="rect">
            <a:avLst/>
          </a:prstGeom>
          <a:ln w="12700">
            <a:miter lim="400000"/>
          </a:ln>
        </p:spPr>
      </p:pic>
      <p:sp>
        <p:nvSpPr>
          <p:cNvPr id="118" name="Rectangle 19"/>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ext Placeholder 16"/>
          <p:cNvSpPr>
            <a:spLocks noGrp="1"/>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sz="1740" b="1">
                <a:solidFill>
                  <a:srgbClr val="2751A1"/>
                </a:solidFill>
                <a:latin typeface="Sahel"/>
                <a:ea typeface="Sahel"/>
                <a:cs typeface="Sahel"/>
                <a:sym typeface="Sahel"/>
              </a:defRPr>
            </a:lvl1pPr>
          </a:lstStyle>
          <a:p>
            <a:r>
              <a:t>عنوان اسلاید:</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t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688931"/>
            <a:ext cx="10515600" cy="10017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1618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pic>
        <p:nvPicPr>
          <p:cNvPr id="4" name="Picture 10" descr="Picture 10"/>
          <p:cNvPicPr>
            <a:picLocks noChangeAspect="1"/>
          </p:cNvPicPr>
          <p:nvPr/>
        </p:nvPicPr>
        <p:blipFill>
          <a:blip r:embed="rId13"/>
          <a:stretch>
            <a:fillRect/>
          </a:stretch>
        </p:blipFill>
        <p:spPr>
          <a:xfrm>
            <a:off x="9812819" y="6153153"/>
            <a:ext cx="1540986" cy="603505"/>
          </a:xfrm>
          <a:prstGeom prst="rect">
            <a:avLst/>
          </a:prstGeom>
          <a:ln w="12700">
            <a:miter lim="400000"/>
          </a:ln>
        </p:spPr>
      </p:pic>
      <p:sp>
        <p:nvSpPr>
          <p:cNvPr id="5" name="Rectangle 19"/>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endParaRPr/>
          </a:p>
        </p:txBody>
      </p:sp>
      <p:sp>
        <p:nvSpPr>
          <p:cNvPr id="6" name="Slide Number"/>
          <p:cNvSpPr txBox="1">
            <a:spLocks noGrp="1"/>
          </p:cNvSpPr>
          <p:nvPr>
            <p:ph type="sldNum" sz="quarter" idx="2"/>
          </p:nvPr>
        </p:nvSpPr>
        <p:spPr>
          <a:xfrm>
            <a:off x="831850" y="6372550"/>
            <a:ext cx="278419" cy="332741"/>
          </a:xfrm>
          <a:prstGeom prst="rect">
            <a:avLst/>
          </a:prstGeom>
          <a:ln w="12700">
            <a:miter lim="400000"/>
          </a:ln>
        </p:spPr>
        <p:txBody>
          <a:bodyPr wrap="none" lIns="45719" rIns="45719" anchor="ctr">
            <a:spAutoFit/>
          </a:bodyPr>
          <a:lstStyle>
            <a:lvl1pPr>
              <a:defRPr sz="1200">
                <a:solidFill>
                  <a:srgbClr val="888888"/>
                </a:solidFill>
                <a:latin typeface="Sahel"/>
                <a:ea typeface="Sahel"/>
                <a:cs typeface="Sahel"/>
                <a:sym typeface="Sahel"/>
              </a:defRPr>
            </a:lvl1pPr>
          </a:lstStyle>
          <a:p>
            <a:fld id="{86CB4B4D-7CA3-9044-876B-883B54F8677D}" type="slidenum">
              <a:t>‹#›</a:t>
            </a:fld>
            <a:endParaRPr/>
          </a:p>
        </p:txBody>
      </p:sp>
      <p:pic>
        <p:nvPicPr>
          <p:cNvPr id="7" name="Image" descr="Image"/>
          <p:cNvPicPr>
            <a:picLocks noChangeAspect="1"/>
          </p:cNvPicPr>
          <p:nvPr/>
        </p:nvPicPr>
        <p:blipFill>
          <a:blip r:embed="rId14"/>
          <a:stretch>
            <a:fillRect/>
          </a:stretch>
        </p:blipFill>
        <p:spPr>
          <a:xfrm>
            <a:off x="9121199" y="6153153"/>
            <a:ext cx="605123" cy="603505"/>
          </a:xfrm>
          <a:prstGeom prst="rect">
            <a:avLst/>
          </a:prstGeom>
          <a:ln w="12700">
            <a:miter lim="400000"/>
          </a:ln>
        </p:spPr>
      </p:pic>
      <p:pic>
        <p:nvPicPr>
          <p:cNvPr id="8" name="Image" descr="Image"/>
          <p:cNvPicPr>
            <a:picLocks noChangeAspect="1"/>
          </p:cNvPicPr>
          <p:nvPr/>
        </p:nvPicPr>
        <p:blipFill>
          <a:blip r:embed="rId15"/>
          <a:stretch>
            <a:fillRect/>
          </a:stretch>
        </p:blipFill>
        <p:spPr>
          <a:xfrm>
            <a:off x="6972076" y="5967908"/>
            <a:ext cx="973994" cy="973994"/>
          </a:xfrm>
          <a:prstGeom prst="rect">
            <a:avLst/>
          </a:prstGeom>
          <a:ln w="12700">
            <a:miter lim="400000"/>
          </a:ln>
        </p:spPr>
      </p:pic>
      <p:pic>
        <p:nvPicPr>
          <p:cNvPr id="9" name="Image" descr="Image"/>
          <p:cNvPicPr>
            <a:picLocks noChangeAspect="1"/>
          </p:cNvPicPr>
          <p:nvPr/>
        </p:nvPicPr>
        <p:blipFill>
          <a:blip r:embed="rId16"/>
          <a:stretch>
            <a:fillRect/>
          </a:stretch>
        </p:blipFill>
        <p:spPr>
          <a:xfrm>
            <a:off x="7790477" y="6104380"/>
            <a:ext cx="1244338" cy="828050"/>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1pPr>
      <a:lvl2pPr marL="0" marR="0" indent="4572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2pPr>
      <a:lvl3pPr marL="0" marR="0" indent="9144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3pPr>
      <a:lvl4pPr marL="0" marR="0" indent="13716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4pPr>
      <a:lvl5pPr marL="0" marR="0" indent="18288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5pPr>
      <a:lvl6pPr marL="0" marR="0" indent="22860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6pPr>
      <a:lvl7pPr marL="0" marR="0" indent="27432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7pPr>
      <a:lvl8pPr marL="0" marR="0" indent="32004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8pPr>
      <a:lvl9pPr marL="0" marR="0" indent="3657600" algn="l"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ahe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t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a:spLocks noGrp="1"/>
          </p:cNvSpPr>
          <p:nvPr>
            <p:ph type="ctrTitle"/>
          </p:nvPr>
        </p:nvSpPr>
        <p:spPr>
          <a:xfrm>
            <a:off x="1032575" y="1372997"/>
            <a:ext cx="10126850" cy="1678485"/>
          </a:xfrm>
          <a:prstGeom prst="rect">
            <a:avLst/>
          </a:prstGeom>
        </p:spPr>
        <p:txBody>
          <a:bodyPr/>
          <a:lstStyle>
            <a:lvl1pPr rtl="1">
              <a:defRPr sz="3700"/>
            </a:lvl1pPr>
          </a:lstStyle>
          <a:p>
            <a:r>
              <a:rPr lang="fa-IR" dirty="0"/>
              <a:t>الگوریتم‌های مرتب‌سازی</a:t>
            </a:r>
            <a:endParaRPr dirty="0"/>
          </a:p>
        </p:txBody>
      </p:sp>
      <p:sp>
        <p:nvSpPr>
          <p:cNvPr id="151" name="Subtitle 2"/>
          <p:cNvSpPr txBox="1">
            <a:spLocks noGrp="1"/>
          </p:cNvSpPr>
          <p:nvPr>
            <p:ph type="subTitle" sz="quarter" idx="1"/>
          </p:nvPr>
        </p:nvSpPr>
        <p:spPr>
          <a:xfrm>
            <a:off x="1524000" y="3806518"/>
            <a:ext cx="9144000" cy="1085029"/>
          </a:xfrm>
          <a:prstGeom prst="rect">
            <a:avLst/>
          </a:prstGeom>
        </p:spPr>
        <p:txBody>
          <a:bodyPr/>
          <a:lstStyle>
            <a:lvl1pPr rtl="1">
              <a:defRPr/>
            </a:lvl1pPr>
          </a:lstStyle>
          <a:p>
            <a:r>
              <a:rPr dirty="0" err="1"/>
              <a:t>تابستان</a:t>
            </a:r>
            <a:r>
              <a:rPr dirty="0"/>
              <a:t> ۱۴۰</a:t>
            </a:r>
            <a:r>
              <a:rPr lang="fa-IR" dirty="0"/>
              <a:t>۲</a:t>
            </a:r>
            <a:endParaRPr dirty="0"/>
          </a:p>
        </p:txBody>
      </p:sp>
      <p:sp>
        <p:nvSpPr>
          <p:cNvPr id="152" name="Text Placeholder 6"/>
          <p:cNvSpPr/>
          <p:nvPr/>
        </p:nvSpPr>
        <p:spPr>
          <a:xfrm>
            <a:off x="838200" y="45342"/>
            <a:ext cx="10515600" cy="686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defTabSz="859492" rtl="1">
              <a:lnSpc>
                <a:spcPct val="90000"/>
              </a:lnSpc>
              <a:spcBef>
                <a:spcPts val="900"/>
              </a:spcBef>
              <a:defRPr sz="3008">
                <a:solidFill>
                  <a:srgbClr val="2751A1"/>
                </a:solidFill>
                <a:latin typeface="Sahel"/>
                <a:ea typeface="Sahel"/>
                <a:cs typeface="Sahel"/>
                <a:sym typeface="Sahel"/>
              </a:defRPr>
            </a:lvl1pPr>
          </a:lstStyle>
          <a:p>
            <a:r>
              <a:t>به نام داناترین</a:t>
            </a:r>
          </a:p>
        </p:txBody>
      </p:sp>
      <p:sp>
        <p:nvSpPr>
          <p:cNvPr id="153" name="Text Placeholder 6"/>
          <p:cNvSpPr/>
          <p:nvPr/>
        </p:nvSpPr>
        <p:spPr>
          <a:xfrm>
            <a:off x="838200" y="813630"/>
            <a:ext cx="10515600" cy="686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defTabSz="786344" rtl="1">
              <a:lnSpc>
                <a:spcPct val="90000"/>
              </a:lnSpc>
              <a:spcBef>
                <a:spcPts val="800"/>
              </a:spcBef>
              <a:defRPr sz="3010" b="1">
                <a:solidFill>
                  <a:srgbClr val="2751A1"/>
                </a:solidFill>
                <a:latin typeface="Sahel"/>
                <a:ea typeface="Sahel"/>
                <a:cs typeface="Sahel"/>
                <a:sym typeface="Sahel"/>
              </a:defRPr>
            </a:lvl1pPr>
          </a:lstStyle>
          <a:p>
            <a:r>
              <a:t>مدرسه‌ی علوم کامپیوتر شریف </a:t>
            </a:r>
          </a:p>
        </p:txBody>
      </p:sp>
      <p:sp>
        <p:nvSpPr>
          <p:cNvPr id="6" name="Title 1">
            <a:extLst>
              <a:ext uri="{FF2B5EF4-FFF2-40B4-BE49-F238E27FC236}">
                <a16:creationId xmlns:a16="http://schemas.microsoft.com/office/drawing/2014/main" id="{123C36FC-A51D-497B-B3A7-6DE2D34A08A7}"/>
              </a:ext>
            </a:extLst>
          </p:cNvPr>
          <p:cNvSpPr txBox="1">
            <a:spLocks/>
          </p:cNvSpPr>
          <p:nvPr/>
        </p:nvSpPr>
        <p:spPr>
          <a:xfrm>
            <a:off x="1032575" y="2503081"/>
            <a:ext cx="10126850" cy="16784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0" marR="0" indent="0" algn="ctr" defTabSz="914353" rtl="1" latinLnBrk="0">
              <a:lnSpc>
                <a:spcPct val="90000"/>
              </a:lnSpc>
              <a:spcBef>
                <a:spcPts val="0"/>
              </a:spcBef>
              <a:spcAft>
                <a:spcPts val="0"/>
              </a:spcAft>
              <a:buClrTx/>
              <a:buSzTx/>
              <a:buFontTx/>
              <a:buNone/>
              <a:tabLst/>
              <a:defRPr sz="3700" b="1" i="0" u="none" strike="noStrike" cap="none" spc="0" baseline="0">
                <a:solidFill>
                  <a:srgbClr val="153D8A"/>
                </a:solidFill>
                <a:uFillTx/>
                <a:latin typeface="Sahel"/>
                <a:ea typeface="Sahel"/>
                <a:cs typeface="Sahel"/>
                <a:sym typeface="Sahel"/>
              </a:defRPr>
            </a:lvl1pPr>
            <a:lvl2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r" defTabSz="914353"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endParaRPr lang="fa-IR" sz="28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 Placeholder 6"/>
          <p:cNvSpPr>
            <a:spLocks noGrp="1"/>
          </p:cNvSpPr>
          <p:nvPr>
            <p:ph type="body" idx="21"/>
          </p:nvPr>
        </p:nvSpPr>
        <p:spPr>
          <a:xfrm>
            <a:off x="838200" y="45342"/>
            <a:ext cx="10515600" cy="68636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859492" rtl="1">
              <a:spcBef>
                <a:spcPts val="900"/>
              </a:spcBef>
              <a:defRPr sz="3008"/>
            </a:lvl1pPr>
          </a:lstStyle>
          <a:p>
            <a:r>
              <a:rPr lang="fa-IR" dirty="0"/>
              <a:t>ادامه‌ی مرتب‌سازی درجی</a:t>
            </a:r>
            <a:endParaRPr dirty="0"/>
          </a:p>
        </p:txBody>
      </p:sp>
      <p:pic>
        <p:nvPicPr>
          <p:cNvPr id="167"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27" name="Content Placeholder 2">
            <a:extLst>
              <a:ext uri="{FF2B5EF4-FFF2-40B4-BE49-F238E27FC236}">
                <a16:creationId xmlns:a16="http://schemas.microsoft.com/office/drawing/2014/main" id="{773B79F0-E01B-466F-8E10-38B6A4D25DB5}"/>
              </a:ext>
            </a:extLst>
          </p:cNvPr>
          <p:cNvSpPr txBox="1">
            <a:spLocks/>
          </p:cNvSpPr>
          <p:nvPr/>
        </p:nvSpPr>
        <p:spPr>
          <a:xfrm>
            <a:off x="7623028" y="731710"/>
            <a:ext cx="3730772" cy="2903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در انتها و پس از طی مراحل به روشی که گفته شد، قطعات ما به ترتیب مدنظر مرتب می‌شوند.</a:t>
            </a:r>
          </a:p>
        </p:txBody>
      </p:sp>
      <p:sp>
        <p:nvSpPr>
          <p:cNvPr id="2" name="Rectangle 1">
            <a:extLst>
              <a:ext uri="{FF2B5EF4-FFF2-40B4-BE49-F238E27FC236}">
                <a16:creationId xmlns:a16="http://schemas.microsoft.com/office/drawing/2014/main" id="{AB0F9FB5-3D98-58DC-6CDA-528C733517D4}"/>
              </a:ext>
            </a:extLst>
          </p:cNvPr>
          <p:cNvSpPr/>
          <p:nvPr/>
        </p:nvSpPr>
        <p:spPr>
          <a:xfrm>
            <a:off x="511957"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chemeClr val="bg2"/>
                </a:solidFill>
                <a:effectLst/>
                <a:uFillTx/>
                <a:latin typeface="Sahel"/>
                <a:sym typeface="Calibri"/>
              </a:rPr>
              <a:t>۹</a:t>
            </a:r>
            <a:endParaRPr kumimoji="0" lang="en-US" sz="3600" i="0" u="none" strike="noStrike" cap="none" spc="0" normalizeH="0" baseline="0" dirty="0">
              <a:ln>
                <a:noFill/>
              </a:ln>
              <a:solidFill>
                <a:schemeClr val="bg2"/>
              </a:solidFill>
              <a:effectLst/>
              <a:uFillTx/>
              <a:latin typeface="Sahel"/>
              <a:sym typeface="Calibri"/>
            </a:endParaRPr>
          </a:p>
        </p:txBody>
      </p:sp>
      <p:sp>
        <p:nvSpPr>
          <p:cNvPr id="3" name="Rectangle 2">
            <a:extLst>
              <a:ext uri="{FF2B5EF4-FFF2-40B4-BE49-F238E27FC236}">
                <a16:creationId xmlns:a16="http://schemas.microsoft.com/office/drawing/2014/main" id="{06BABFEE-35CC-0FC2-C1BB-805A1860010A}"/>
              </a:ext>
            </a:extLst>
          </p:cNvPr>
          <p:cNvSpPr/>
          <p:nvPr/>
        </p:nvSpPr>
        <p:spPr>
          <a:xfrm>
            <a:off x="1164443"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۱۳</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4" name="Rectangle 3">
            <a:extLst>
              <a:ext uri="{FF2B5EF4-FFF2-40B4-BE49-F238E27FC236}">
                <a16:creationId xmlns:a16="http://schemas.microsoft.com/office/drawing/2014/main" id="{F234E600-9C66-1809-1043-1A9C399B0AA6}"/>
              </a:ext>
            </a:extLst>
          </p:cNvPr>
          <p:cNvSpPr/>
          <p:nvPr/>
        </p:nvSpPr>
        <p:spPr>
          <a:xfrm>
            <a:off x="1780936"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۲۷</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5" name="Rectangle 4">
            <a:extLst>
              <a:ext uri="{FF2B5EF4-FFF2-40B4-BE49-F238E27FC236}">
                <a16:creationId xmlns:a16="http://schemas.microsoft.com/office/drawing/2014/main" id="{F7864721-38AF-BD94-ABAB-DC328D9329AA}"/>
              </a:ext>
            </a:extLst>
          </p:cNvPr>
          <p:cNvSpPr/>
          <p:nvPr/>
        </p:nvSpPr>
        <p:spPr>
          <a:xfrm>
            <a:off x="2431508"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۳۰</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6" name="Rectangle 5">
            <a:extLst>
              <a:ext uri="{FF2B5EF4-FFF2-40B4-BE49-F238E27FC236}">
                <a16:creationId xmlns:a16="http://schemas.microsoft.com/office/drawing/2014/main" id="{263D7D1E-0C9F-6728-A536-E908988446D3}"/>
              </a:ext>
            </a:extLst>
          </p:cNvPr>
          <p:cNvSpPr/>
          <p:nvPr/>
        </p:nvSpPr>
        <p:spPr>
          <a:xfrm>
            <a:off x="3083994"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۵۰</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7" name="Rectangle 6">
            <a:extLst>
              <a:ext uri="{FF2B5EF4-FFF2-40B4-BE49-F238E27FC236}">
                <a16:creationId xmlns:a16="http://schemas.microsoft.com/office/drawing/2014/main" id="{9653ADFA-671D-6D5D-14EC-FE495F94C04B}"/>
              </a:ext>
            </a:extLst>
          </p:cNvPr>
          <p:cNvSpPr/>
          <p:nvPr/>
        </p:nvSpPr>
        <p:spPr>
          <a:xfrm>
            <a:off x="4352973"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۸۱</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8" name="Rectangle 7">
            <a:extLst>
              <a:ext uri="{FF2B5EF4-FFF2-40B4-BE49-F238E27FC236}">
                <a16:creationId xmlns:a16="http://schemas.microsoft.com/office/drawing/2014/main" id="{E8638E2E-D32C-03ED-189A-C6A5074AE0F8}"/>
              </a:ext>
            </a:extLst>
          </p:cNvPr>
          <p:cNvSpPr/>
          <p:nvPr/>
        </p:nvSpPr>
        <p:spPr>
          <a:xfrm>
            <a:off x="5003545"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۸۵</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9" name="Rectangle 8">
            <a:extLst>
              <a:ext uri="{FF2B5EF4-FFF2-40B4-BE49-F238E27FC236}">
                <a16:creationId xmlns:a16="http://schemas.microsoft.com/office/drawing/2014/main" id="{4EE5C0BA-C82B-5AD5-2A61-B14CC91D3CD9}"/>
              </a:ext>
            </a:extLst>
          </p:cNvPr>
          <p:cNvSpPr/>
          <p:nvPr/>
        </p:nvSpPr>
        <p:spPr>
          <a:xfrm>
            <a:off x="5656031"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accent1"/>
                </a:solidFill>
                <a:effectLst/>
                <a:uFillTx/>
                <a:latin typeface="Sahel"/>
                <a:sym typeface="Calibri"/>
              </a:rPr>
              <a:t>۱۱</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10" name="Rectangle 9">
            <a:extLst>
              <a:ext uri="{FF2B5EF4-FFF2-40B4-BE49-F238E27FC236}">
                <a16:creationId xmlns:a16="http://schemas.microsoft.com/office/drawing/2014/main" id="{97BEEDB0-78D7-9533-E0EC-23C72021FDFF}"/>
              </a:ext>
            </a:extLst>
          </p:cNvPr>
          <p:cNvSpPr/>
          <p:nvPr/>
        </p:nvSpPr>
        <p:spPr>
          <a:xfrm>
            <a:off x="6306603"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1" name="Rectangle 10">
            <a:extLst>
              <a:ext uri="{FF2B5EF4-FFF2-40B4-BE49-F238E27FC236}">
                <a16:creationId xmlns:a16="http://schemas.microsoft.com/office/drawing/2014/main" id="{47DA4610-CEBF-3EB0-0AD7-9516AAF69E16}"/>
              </a:ext>
            </a:extLst>
          </p:cNvPr>
          <p:cNvSpPr/>
          <p:nvPr/>
        </p:nvSpPr>
        <p:spPr>
          <a:xfrm>
            <a:off x="3731176" y="73806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۶۹</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3" name="Rectangle 12">
            <a:extLst>
              <a:ext uri="{FF2B5EF4-FFF2-40B4-BE49-F238E27FC236}">
                <a16:creationId xmlns:a16="http://schemas.microsoft.com/office/drawing/2014/main" id="{A334FD7E-7225-FD69-360F-A54A1B44E32E}"/>
              </a:ext>
            </a:extLst>
          </p:cNvPr>
          <p:cNvSpPr/>
          <p:nvPr/>
        </p:nvSpPr>
        <p:spPr>
          <a:xfrm>
            <a:off x="510043"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chemeClr val="bg2"/>
                </a:solidFill>
                <a:effectLst/>
                <a:uFillTx/>
                <a:latin typeface="Sahel"/>
                <a:sym typeface="Calibri"/>
              </a:rPr>
              <a:t>۹</a:t>
            </a:r>
            <a:endParaRPr kumimoji="0" lang="en-US" sz="3600" i="0" u="none" strike="noStrike" cap="none" spc="0" normalizeH="0" baseline="0" dirty="0">
              <a:ln>
                <a:noFill/>
              </a:ln>
              <a:solidFill>
                <a:schemeClr val="bg2"/>
              </a:solidFill>
              <a:effectLst/>
              <a:uFillTx/>
              <a:latin typeface="Sahel"/>
              <a:sym typeface="Calibri"/>
            </a:endParaRPr>
          </a:p>
        </p:txBody>
      </p:sp>
      <p:sp>
        <p:nvSpPr>
          <p:cNvPr id="14" name="Rectangle 13">
            <a:extLst>
              <a:ext uri="{FF2B5EF4-FFF2-40B4-BE49-F238E27FC236}">
                <a16:creationId xmlns:a16="http://schemas.microsoft.com/office/drawing/2014/main" id="{C2A88C76-AC0B-62D0-FA44-87920BE941B0}"/>
              </a:ext>
            </a:extLst>
          </p:cNvPr>
          <p:cNvSpPr/>
          <p:nvPr/>
        </p:nvSpPr>
        <p:spPr>
          <a:xfrm>
            <a:off x="1162529"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 name="Rectangle 14">
            <a:extLst>
              <a:ext uri="{FF2B5EF4-FFF2-40B4-BE49-F238E27FC236}">
                <a16:creationId xmlns:a16="http://schemas.microsoft.com/office/drawing/2014/main" id="{1743E732-F055-12B4-B5BC-37C3CD728261}"/>
              </a:ext>
            </a:extLst>
          </p:cNvPr>
          <p:cNvSpPr/>
          <p:nvPr/>
        </p:nvSpPr>
        <p:spPr>
          <a:xfrm>
            <a:off x="1779022"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 name="Rectangle 15">
            <a:extLst>
              <a:ext uri="{FF2B5EF4-FFF2-40B4-BE49-F238E27FC236}">
                <a16:creationId xmlns:a16="http://schemas.microsoft.com/office/drawing/2014/main" id="{6B4893A7-1462-403A-4593-53DAF3189439}"/>
              </a:ext>
            </a:extLst>
          </p:cNvPr>
          <p:cNvSpPr/>
          <p:nvPr/>
        </p:nvSpPr>
        <p:spPr>
          <a:xfrm>
            <a:off x="2429594"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۲۷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 name="Rectangle 16">
            <a:extLst>
              <a:ext uri="{FF2B5EF4-FFF2-40B4-BE49-F238E27FC236}">
                <a16:creationId xmlns:a16="http://schemas.microsoft.com/office/drawing/2014/main" id="{D65F8BFB-C7A7-E1C0-62B9-97C2EDD03655}"/>
              </a:ext>
            </a:extLst>
          </p:cNvPr>
          <p:cNvSpPr/>
          <p:nvPr/>
        </p:nvSpPr>
        <p:spPr>
          <a:xfrm>
            <a:off x="3082080"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۳۰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8" name="Rectangle 17">
            <a:extLst>
              <a:ext uri="{FF2B5EF4-FFF2-40B4-BE49-F238E27FC236}">
                <a16:creationId xmlns:a16="http://schemas.microsoft.com/office/drawing/2014/main" id="{FB1900C2-8A29-23D6-BB46-B725957FE6F7}"/>
              </a:ext>
            </a:extLst>
          </p:cNvPr>
          <p:cNvSpPr/>
          <p:nvPr/>
        </p:nvSpPr>
        <p:spPr>
          <a:xfrm>
            <a:off x="4351059"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۶۹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 name="Rectangle 18">
            <a:extLst>
              <a:ext uri="{FF2B5EF4-FFF2-40B4-BE49-F238E27FC236}">
                <a16:creationId xmlns:a16="http://schemas.microsoft.com/office/drawing/2014/main" id="{0D4C2E4F-75CF-44B8-5EAD-40C1F73667C6}"/>
              </a:ext>
            </a:extLst>
          </p:cNvPr>
          <p:cNvSpPr/>
          <p:nvPr/>
        </p:nvSpPr>
        <p:spPr>
          <a:xfrm>
            <a:off x="5001631"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0" name="Rectangle 19">
            <a:extLst>
              <a:ext uri="{FF2B5EF4-FFF2-40B4-BE49-F238E27FC236}">
                <a16:creationId xmlns:a16="http://schemas.microsoft.com/office/drawing/2014/main" id="{BE8D720E-7ECD-4512-6E49-CE663C34537C}"/>
              </a:ext>
            </a:extLst>
          </p:cNvPr>
          <p:cNvSpPr/>
          <p:nvPr/>
        </p:nvSpPr>
        <p:spPr>
          <a:xfrm>
            <a:off x="5654117"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1" name="Rectangle 20">
            <a:extLst>
              <a:ext uri="{FF2B5EF4-FFF2-40B4-BE49-F238E27FC236}">
                <a16:creationId xmlns:a16="http://schemas.microsoft.com/office/drawing/2014/main" id="{4C23F61A-FCAE-CE0C-5BF2-F81228A2C350}"/>
              </a:ext>
            </a:extLst>
          </p:cNvPr>
          <p:cNvSpPr/>
          <p:nvPr/>
        </p:nvSpPr>
        <p:spPr>
          <a:xfrm>
            <a:off x="6304689" y="174124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accent1"/>
                </a:solidFill>
                <a:effectLst/>
                <a:uFillTx/>
                <a:latin typeface="Sahel"/>
                <a:sym typeface="Calibri"/>
              </a:rPr>
              <a:t>۹۴</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22" name="Rectangle 21">
            <a:extLst>
              <a:ext uri="{FF2B5EF4-FFF2-40B4-BE49-F238E27FC236}">
                <a16:creationId xmlns:a16="http://schemas.microsoft.com/office/drawing/2014/main" id="{9A1DA7E5-5745-F608-AB23-3F675AC4852F}"/>
              </a:ext>
            </a:extLst>
          </p:cNvPr>
          <p:cNvSpPr/>
          <p:nvPr/>
        </p:nvSpPr>
        <p:spPr>
          <a:xfrm>
            <a:off x="3729262" y="174759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۵۰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5" name="Rectangle 24">
            <a:extLst>
              <a:ext uri="{FF2B5EF4-FFF2-40B4-BE49-F238E27FC236}">
                <a16:creationId xmlns:a16="http://schemas.microsoft.com/office/drawing/2014/main" id="{A0BAAED6-8833-B11E-8CD9-D9FA76EF38DB}"/>
              </a:ext>
            </a:extLst>
          </p:cNvPr>
          <p:cNvSpPr/>
          <p:nvPr/>
        </p:nvSpPr>
        <p:spPr>
          <a:xfrm>
            <a:off x="508129"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chemeClr val="bg2"/>
                </a:solidFill>
                <a:effectLst/>
                <a:uFillTx/>
                <a:latin typeface="Sahel"/>
                <a:sym typeface="Calibri"/>
              </a:rPr>
              <a:t>۹</a:t>
            </a:r>
            <a:endParaRPr kumimoji="0" lang="en-US" sz="3600" i="0" u="none" strike="noStrike" cap="none" spc="0" normalizeH="0" baseline="0" dirty="0">
              <a:ln>
                <a:noFill/>
              </a:ln>
              <a:solidFill>
                <a:schemeClr val="bg2"/>
              </a:solidFill>
              <a:effectLst/>
              <a:uFillTx/>
              <a:latin typeface="Sahel"/>
              <a:sym typeface="Calibri"/>
            </a:endParaRPr>
          </a:p>
        </p:txBody>
      </p:sp>
      <p:sp>
        <p:nvSpPr>
          <p:cNvPr id="26" name="Rectangle 25">
            <a:extLst>
              <a:ext uri="{FF2B5EF4-FFF2-40B4-BE49-F238E27FC236}">
                <a16:creationId xmlns:a16="http://schemas.microsoft.com/office/drawing/2014/main" id="{022EB1F1-3B5A-519B-6EC5-43C2391B2F4B}"/>
              </a:ext>
            </a:extLst>
          </p:cNvPr>
          <p:cNvSpPr/>
          <p:nvPr/>
        </p:nvSpPr>
        <p:spPr>
          <a:xfrm>
            <a:off x="1160615"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6" name="Rectangle 35">
            <a:extLst>
              <a:ext uri="{FF2B5EF4-FFF2-40B4-BE49-F238E27FC236}">
                <a16:creationId xmlns:a16="http://schemas.microsoft.com/office/drawing/2014/main" id="{FF6BFA59-7C8F-EE81-FC2E-D683932A1465}"/>
              </a:ext>
            </a:extLst>
          </p:cNvPr>
          <p:cNvSpPr/>
          <p:nvPr/>
        </p:nvSpPr>
        <p:spPr>
          <a:xfrm>
            <a:off x="1777108"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7" name="Rectangle 36">
            <a:extLst>
              <a:ext uri="{FF2B5EF4-FFF2-40B4-BE49-F238E27FC236}">
                <a16:creationId xmlns:a16="http://schemas.microsoft.com/office/drawing/2014/main" id="{3FA8F5ED-AE79-40DC-77FF-51FA2EB24479}"/>
              </a:ext>
            </a:extLst>
          </p:cNvPr>
          <p:cNvSpPr/>
          <p:nvPr/>
        </p:nvSpPr>
        <p:spPr>
          <a:xfrm>
            <a:off x="2427680"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۲۷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8" name="Rectangle 37">
            <a:extLst>
              <a:ext uri="{FF2B5EF4-FFF2-40B4-BE49-F238E27FC236}">
                <a16:creationId xmlns:a16="http://schemas.microsoft.com/office/drawing/2014/main" id="{052771D5-C8FA-87BC-083C-77A9D60D91F9}"/>
              </a:ext>
            </a:extLst>
          </p:cNvPr>
          <p:cNvSpPr/>
          <p:nvPr/>
        </p:nvSpPr>
        <p:spPr>
          <a:xfrm>
            <a:off x="3080166"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۳۰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9" name="Rectangle 38">
            <a:extLst>
              <a:ext uri="{FF2B5EF4-FFF2-40B4-BE49-F238E27FC236}">
                <a16:creationId xmlns:a16="http://schemas.microsoft.com/office/drawing/2014/main" id="{67F20575-81E1-6A16-580E-5690661052D9}"/>
              </a:ext>
            </a:extLst>
          </p:cNvPr>
          <p:cNvSpPr/>
          <p:nvPr/>
        </p:nvSpPr>
        <p:spPr>
          <a:xfrm>
            <a:off x="4349145"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۶۹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0" name="Rectangle 39">
            <a:extLst>
              <a:ext uri="{FF2B5EF4-FFF2-40B4-BE49-F238E27FC236}">
                <a16:creationId xmlns:a16="http://schemas.microsoft.com/office/drawing/2014/main" id="{8CACBC9F-8EBA-92C7-5615-D12B42398220}"/>
              </a:ext>
            </a:extLst>
          </p:cNvPr>
          <p:cNvSpPr/>
          <p:nvPr/>
        </p:nvSpPr>
        <p:spPr>
          <a:xfrm>
            <a:off x="4999717"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1" name="Rectangle 40">
            <a:extLst>
              <a:ext uri="{FF2B5EF4-FFF2-40B4-BE49-F238E27FC236}">
                <a16:creationId xmlns:a16="http://schemas.microsoft.com/office/drawing/2014/main" id="{6D7E508F-18FC-0905-ABAA-98AD9409DE92}"/>
              </a:ext>
            </a:extLst>
          </p:cNvPr>
          <p:cNvSpPr/>
          <p:nvPr/>
        </p:nvSpPr>
        <p:spPr>
          <a:xfrm>
            <a:off x="5652203"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2" name="Rectangle 41">
            <a:extLst>
              <a:ext uri="{FF2B5EF4-FFF2-40B4-BE49-F238E27FC236}">
                <a16:creationId xmlns:a16="http://schemas.microsoft.com/office/drawing/2014/main" id="{920BEF3E-22A6-04C6-4349-736C3234F65F}"/>
              </a:ext>
            </a:extLst>
          </p:cNvPr>
          <p:cNvSpPr/>
          <p:nvPr/>
        </p:nvSpPr>
        <p:spPr>
          <a:xfrm>
            <a:off x="6302775" y="275077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3" name="Rectangle 42">
            <a:extLst>
              <a:ext uri="{FF2B5EF4-FFF2-40B4-BE49-F238E27FC236}">
                <a16:creationId xmlns:a16="http://schemas.microsoft.com/office/drawing/2014/main" id="{C25B3ED2-A490-5F56-0651-78BBE484E5D6}"/>
              </a:ext>
            </a:extLst>
          </p:cNvPr>
          <p:cNvSpPr/>
          <p:nvPr/>
        </p:nvSpPr>
        <p:spPr>
          <a:xfrm>
            <a:off x="3727348" y="275712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۵۰</a:t>
            </a:r>
            <a:endParaRPr kumimoji="0" lang="en-US" sz="3600" b="0" i="0" u="none" strike="noStrike" cap="none" spc="0" normalizeH="0" baseline="0" dirty="0">
              <a:ln>
                <a:noFill/>
              </a:ln>
              <a:solidFill>
                <a:schemeClr val="bg2"/>
              </a:solidFill>
              <a:effectLst/>
              <a:uFillTx/>
              <a:latin typeface="Sahel"/>
              <a:sym typeface="Calibri"/>
            </a:endParaRPr>
          </a:p>
        </p:txBody>
      </p:sp>
      <p:cxnSp>
        <p:nvCxnSpPr>
          <p:cNvPr id="45" name="Straight Arrow Connector 44">
            <a:extLst>
              <a:ext uri="{FF2B5EF4-FFF2-40B4-BE49-F238E27FC236}">
                <a16:creationId xmlns:a16="http://schemas.microsoft.com/office/drawing/2014/main" id="{CDB854DA-5DFA-6C84-17A2-2770ABA1AD71}"/>
              </a:ext>
            </a:extLst>
          </p:cNvPr>
          <p:cNvCxnSpPr>
            <a:cxnSpLocks/>
          </p:cNvCxnSpPr>
          <p:nvPr/>
        </p:nvCxnSpPr>
        <p:spPr>
          <a:xfrm>
            <a:off x="5958411" y="394876"/>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76D04556-7112-94FF-878F-B06A775900A9}"/>
              </a:ext>
            </a:extLst>
          </p:cNvPr>
          <p:cNvCxnSpPr>
            <a:cxnSpLocks/>
          </p:cNvCxnSpPr>
          <p:nvPr/>
        </p:nvCxnSpPr>
        <p:spPr>
          <a:xfrm>
            <a:off x="1529597" y="394876"/>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pic>
        <p:nvPicPr>
          <p:cNvPr id="23" name="Picture 6" descr="Green check mark icon tick symbol in color Vector Image">
            <a:extLst>
              <a:ext uri="{FF2B5EF4-FFF2-40B4-BE49-F238E27FC236}">
                <a16:creationId xmlns:a16="http://schemas.microsoft.com/office/drawing/2014/main" id="{8D043ED0-2766-3943-572F-FAC516D082B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1" b="8436"/>
          <a:stretch/>
        </p:blipFill>
        <p:spPr bwMode="auto">
          <a:xfrm>
            <a:off x="6997403" y="2869850"/>
            <a:ext cx="424791" cy="42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161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p:cTn id="7" dur="500" fill="hold"/>
                                        <p:tgtEl>
                                          <p:spTgt spid="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500" fill="hold"/>
                                        <p:tgtEl>
                                          <p:spTgt spid="45"/>
                                        </p:tgtEl>
                                        <p:attrNameLst>
                                          <p:attrName>ppt_x</p:attrName>
                                        </p:attrNameLst>
                                      </p:cBhvr>
                                      <p:tavLst>
                                        <p:tav tm="0">
                                          <p:val>
                                            <p:strVal val="#ppt_x"/>
                                          </p:val>
                                        </p:tav>
                                        <p:tav tm="100000">
                                          <p:val>
                                            <p:strVal val="#ppt_x"/>
                                          </p:val>
                                        </p:tav>
                                      </p:tavLst>
                                    </p:anim>
                                    <p:anim calcmode="lin" valueType="num">
                                      <p:cBhvr additive="base">
                                        <p:cTn id="71"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1000"/>
                                        <p:tgtEl>
                                          <p:spTgt spid="13"/>
                                        </p:tgtEl>
                                      </p:cBhvr>
                                    </p:animEffect>
                                    <p:anim calcmode="lin" valueType="num">
                                      <p:cBhvr>
                                        <p:cTn id="77" dur="1000" fill="hold"/>
                                        <p:tgtEl>
                                          <p:spTgt spid="13"/>
                                        </p:tgtEl>
                                        <p:attrNameLst>
                                          <p:attrName>ppt_x</p:attrName>
                                        </p:attrNameLst>
                                      </p:cBhvr>
                                      <p:tavLst>
                                        <p:tav tm="0">
                                          <p:val>
                                            <p:strVal val="#ppt_x"/>
                                          </p:val>
                                        </p:tav>
                                        <p:tav tm="100000">
                                          <p:val>
                                            <p:strVal val="#ppt_x"/>
                                          </p:val>
                                        </p:tav>
                                      </p:tavLst>
                                    </p:anim>
                                    <p:anim calcmode="lin" valueType="num">
                                      <p:cBhvr>
                                        <p:cTn id="78" dur="1000" fill="hold"/>
                                        <p:tgtEl>
                                          <p:spTgt spid="1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1000"/>
                                        <p:tgtEl>
                                          <p:spTgt spid="22"/>
                                        </p:tgtEl>
                                      </p:cBhvr>
                                    </p:animEffect>
                                    <p:anim calcmode="lin" valueType="num">
                                      <p:cBhvr>
                                        <p:cTn id="87" dur="1000" fill="hold"/>
                                        <p:tgtEl>
                                          <p:spTgt spid="22"/>
                                        </p:tgtEl>
                                        <p:attrNameLst>
                                          <p:attrName>ppt_x</p:attrName>
                                        </p:attrNameLst>
                                      </p:cBhvr>
                                      <p:tavLst>
                                        <p:tav tm="0">
                                          <p:val>
                                            <p:strVal val="#ppt_x"/>
                                          </p:val>
                                        </p:tav>
                                        <p:tav tm="100000">
                                          <p:val>
                                            <p:strVal val="#ppt_x"/>
                                          </p:val>
                                        </p:tav>
                                      </p:tavLst>
                                    </p:anim>
                                    <p:anim calcmode="lin" valueType="num">
                                      <p:cBhvr>
                                        <p:cTn id="88" dur="1000" fill="hold"/>
                                        <p:tgtEl>
                                          <p:spTgt spid="2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1000"/>
                                        <p:tgtEl>
                                          <p:spTgt spid="15"/>
                                        </p:tgtEl>
                                      </p:cBhvr>
                                    </p:animEffect>
                                    <p:anim calcmode="lin" valueType="num">
                                      <p:cBhvr>
                                        <p:cTn id="92" dur="1000" fill="hold"/>
                                        <p:tgtEl>
                                          <p:spTgt spid="15"/>
                                        </p:tgtEl>
                                        <p:attrNameLst>
                                          <p:attrName>ppt_x</p:attrName>
                                        </p:attrNameLst>
                                      </p:cBhvr>
                                      <p:tavLst>
                                        <p:tav tm="0">
                                          <p:val>
                                            <p:strVal val="#ppt_x"/>
                                          </p:val>
                                        </p:tav>
                                        <p:tav tm="100000">
                                          <p:val>
                                            <p:strVal val="#ppt_x"/>
                                          </p:val>
                                        </p:tav>
                                      </p:tavLst>
                                    </p:anim>
                                    <p:anim calcmode="lin" valueType="num">
                                      <p:cBhvr>
                                        <p:cTn id="93" dur="1000" fill="hold"/>
                                        <p:tgtEl>
                                          <p:spTgt spid="1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fade">
                                      <p:cBhvr>
                                        <p:cTn id="96" dur="1000"/>
                                        <p:tgtEl>
                                          <p:spTgt spid="16"/>
                                        </p:tgtEl>
                                      </p:cBhvr>
                                    </p:animEffect>
                                    <p:anim calcmode="lin" valueType="num">
                                      <p:cBhvr>
                                        <p:cTn id="97" dur="1000" fill="hold"/>
                                        <p:tgtEl>
                                          <p:spTgt spid="16"/>
                                        </p:tgtEl>
                                        <p:attrNameLst>
                                          <p:attrName>ppt_x</p:attrName>
                                        </p:attrNameLst>
                                      </p:cBhvr>
                                      <p:tavLst>
                                        <p:tav tm="0">
                                          <p:val>
                                            <p:strVal val="#ppt_x"/>
                                          </p:val>
                                        </p:tav>
                                        <p:tav tm="100000">
                                          <p:val>
                                            <p:strVal val="#ppt_x"/>
                                          </p:val>
                                        </p:tav>
                                      </p:tavLst>
                                    </p:anim>
                                    <p:anim calcmode="lin" valueType="num">
                                      <p:cBhvr>
                                        <p:cTn id="98" dur="1000" fill="hold"/>
                                        <p:tgtEl>
                                          <p:spTgt spid="1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0"/>
                                        <p:tgtEl>
                                          <p:spTgt spid="17"/>
                                        </p:tgtEl>
                                      </p:cBhvr>
                                    </p:animEffect>
                                    <p:anim calcmode="lin" valueType="num">
                                      <p:cBhvr>
                                        <p:cTn id="102" dur="1000" fill="hold"/>
                                        <p:tgtEl>
                                          <p:spTgt spid="17"/>
                                        </p:tgtEl>
                                        <p:attrNameLst>
                                          <p:attrName>ppt_x</p:attrName>
                                        </p:attrNameLst>
                                      </p:cBhvr>
                                      <p:tavLst>
                                        <p:tav tm="0">
                                          <p:val>
                                            <p:strVal val="#ppt_x"/>
                                          </p:val>
                                        </p:tav>
                                        <p:tav tm="100000">
                                          <p:val>
                                            <p:strVal val="#ppt_x"/>
                                          </p:val>
                                        </p:tav>
                                      </p:tavLst>
                                    </p:anim>
                                    <p:anim calcmode="lin" valueType="num">
                                      <p:cBhvr>
                                        <p:cTn id="103" dur="1000" fill="hold"/>
                                        <p:tgtEl>
                                          <p:spTgt spid="1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1000"/>
                                        <p:tgtEl>
                                          <p:spTgt spid="18"/>
                                        </p:tgtEl>
                                      </p:cBhvr>
                                    </p:animEffect>
                                    <p:anim calcmode="lin" valueType="num">
                                      <p:cBhvr>
                                        <p:cTn id="107" dur="1000" fill="hold"/>
                                        <p:tgtEl>
                                          <p:spTgt spid="18"/>
                                        </p:tgtEl>
                                        <p:attrNameLst>
                                          <p:attrName>ppt_x</p:attrName>
                                        </p:attrNameLst>
                                      </p:cBhvr>
                                      <p:tavLst>
                                        <p:tav tm="0">
                                          <p:val>
                                            <p:strVal val="#ppt_x"/>
                                          </p:val>
                                        </p:tav>
                                        <p:tav tm="100000">
                                          <p:val>
                                            <p:strVal val="#ppt_x"/>
                                          </p:val>
                                        </p:tav>
                                      </p:tavLst>
                                    </p:anim>
                                    <p:anim calcmode="lin" valueType="num">
                                      <p:cBhvr>
                                        <p:cTn id="108" dur="1000" fill="hold"/>
                                        <p:tgtEl>
                                          <p:spTgt spid="1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fade">
                                      <p:cBhvr>
                                        <p:cTn id="111" dur="1000"/>
                                        <p:tgtEl>
                                          <p:spTgt spid="19"/>
                                        </p:tgtEl>
                                      </p:cBhvr>
                                    </p:animEffect>
                                    <p:anim calcmode="lin" valueType="num">
                                      <p:cBhvr>
                                        <p:cTn id="112" dur="1000" fill="hold"/>
                                        <p:tgtEl>
                                          <p:spTgt spid="19"/>
                                        </p:tgtEl>
                                        <p:attrNameLst>
                                          <p:attrName>ppt_x</p:attrName>
                                        </p:attrNameLst>
                                      </p:cBhvr>
                                      <p:tavLst>
                                        <p:tav tm="0">
                                          <p:val>
                                            <p:strVal val="#ppt_x"/>
                                          </p:val>
                                        </p:tav>
                                        <p:tav tm="100000">
                                          <p:val>
                                            <p:strVal val="#ppt_x"/>
                                          </p:val>
                                        </p:tav>
                                      </p:tavLst>
                                    </p:anim>
                                    <p:anim calcmode="lin" valueType="num">
                                      <p:cBhvr>
                                        <p:cTn id="113" dur="1000" fill="hold"/>
                                        <p:tgtEl>
                                          <p:spTgt spid="19"/>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fade">
                                      <p:cBhvr>
                                        <p:cTn id="116" dur="1000"/>
                                        <p:tgtEl>
                                          <p:spTgt spid="20"/>
                                        </p:tgtEl>
                                      </p:cBhvr>
                                    </p:animEffect>
                                    <p:anim calcmode="lin" valueType="num">
                                      <p:cBhvr>
                                        <p:cTn id="117" dur="1000" fill="hold"/>
                                        <p:tgtEl>
                                          <p:spTgt spid="20"/>
                                        </p:tgtEl>
                                        <p:attrNameLst>
                                          <p:attrName>ppt_x</p:attrName>
                                        </p:attrNameLst>
                                      </p:cBhvr>
                                      <p:tavLst>
                                        <p:tav tm="0">
                                          <p:val>
                                            <p:strVal val="#ppt_x"/>
                                          </p:val>
                                        </p:tav>
                                        <p:tav tm="100000">
                                          <p:val>
                                            <p:strVal val="#ppt_x"/>
                                          </p:val>
                                        </p:tav>
                                      </p:tavLst>
                                    </p:anim>
                                    <p:anim calcmode="lin" valueType="num">
                                      <p:cBhvr>
                                        <p:cTn id="118" dur="1000" fill="hold"/>
                                        <p:tgtEl>
                                          <p:spTgt spid="20"/>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fade">
                                      <p:cBhvr>
                                        <p:cTn id="121" dur="1000"/>
                                        <p:tgtEl>
                                          <p:spTgt spid="21"/>
                                        </p:tgtEl>
                                      </p:cBhvr>
                                    </p:animEffect>
                                    <p:anim calcmode="lin" valueType="num">
                                      <p:cBhvr>
                                        <p:cTn id="122" dur="1000" fill="hold"/>
                                        <p:tgtEl>
                                          <p:spTgt spid="21"/>
                                        </p:tgtEl>
                                        <p:attrNameLst>
                                          <p:attrName>ppt_x</p:attrName>
                                        </p:attrNameLst>
                                      </p:cBhvr>
                                      <p:tavLst>
                                        <p:tav tm="0">
                                          <p:val>
                                            <p:strVal val="#ppt_x"/>
                                          </p:val>
                                        </p:tav>
                                        <p:tav tm="100000">
                                          <p:val>
                                            <p:strVal val="#ppt_x"/>
                                          </p:val>
                                        </p:tav>
                                      </p:tavLst>
                                    </p:anim>
                                    <p:anim calcmode="lin" valueType="num">
                                      <p:cBhvr>
                                        <p:cTn id="1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fade">
                                      <p:cBhvr>
                                        <p:cTn id="128" dur="1000"/>
                                        <p:tgtEl>
                                          <p:spTgt spid="25"/>
                                        </p:tgtEl>
                                      </p:cBhvr>
                                    </p:animEffect>
                                    <p:anim calcmode="lin" valueType="num">
                                      <p:cBhvr>
                                        <p:cTn id="129" dur="1000" fill="hold"/>
                                        <p:tgtEl>
                                          <p:spTgt spid="25"/>
                                        </p:tgtEl>
                                        <p:attrNameLst>
                                          <p:attrName>ppt_x</p:attrName>
                                        </p:attrNameLst>
                                      </p:cBhvr>
                                      <p:tavLst>
                                        <p:tav tm="0">
                                          <p:val>
                                            <p:strVal val="#ppt_x"/>
                                          </p:val>
                                        </p:tav>
                                        <p:tav tm="100000">
                                          <p:val>
                                            <p:strVal val="#ppt_x"/>
                                          </p:val>
                                        </p:tav>
                                      </p:tavLst>
                                    </p:anim>
                                    <p:anim calcmode="lin" valueType="num">
                                      <p:cBhvr>
                                        <p:cTn id="130" dur="1000" fill="hold"/>
                                        <p:tgtEl>
                                          <p:spTgt spid="25"/>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fade">
                                      <p:cBhvr>
                                        <p:cTn id="133" dur="1000"/>
                                        <p:tgtEl>
                                          <p:spTgt spid="26"/>
                                        </p:tgtEl>
                                      </p:cBhvr>
                                    </p:animEffect>
                                    <p:anim calcmode="lin" valueType="num">
                                      <p:cBhvr>
                                        <p:cTn id="134" dur="1000" fill="hold"/>
                                        <p:tgtEl>
                                          <p:spTgt spid="26"/>
                                        </p:tgtEl>
                                        <p:attrNameLst>
                                          <p:attrName>ppt_x</p:attrName>
                                        </p:attrNameLst>
                                      </p:cBhvr>
                                      <p:tavLst>
                                        <p:tav tm="0">
                                          <p:val>
                                            <p:strVal val="#ppt_x"/>
                                          </p:val>
                                        </p:tav>
                                        <p:tav tm="100000">
                                          <p:val>
                                            <p:strVal val="#ppt_x"/>
                                          </p:val>
                                        </p:tav>
                                      </p:tavLst>
                                    </p:anim>
                                    <p:anim calcmode="lin" valueType="num">
                                      <p:cBhvr>
                                        <p:cTn id="135" dur="1000" fill="hold"/>
                                        <p:tgtEl>
                                          <p:spTgt spid="26"/>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fade">
                                      <p:cBhvr>
                                        <p:cTn id="138" dur="1000"/>
                                        <p:tgtEl>
                                          <p:spTgt spid="43"/>
                                        </p:tgtEl>
                                      </p:cBhvr>
                                    </p:animEffect>
                                    <p:anim calcmode="lin" valueType="num">
                                      <p:cBhvr>
                                        <p:cTn id="139" dur="1000" fill="hold"/>
                                        <p:tgtEl>
                                          <p:spTgt spid="43"/>
                                        </p:tgtEl>
                                        <p:attrNameLst>
                                          <p:attrName>ppt_x</p:attrName>
                                        </p:attrNameLst>
                                      </p:cBhvr>
                                      <p:tavLst>
                                        <p:tav tm="0">
                                          <p:val>
                                            <p:strVal val="#ppt_x"/>
                                          </p:val>
                                        </p:tav>
                                        <p:tav tm="100000">
                                          <p:val>
                                            <p:strVal val="#ppt_x"/>
                                          </p:val>
                                        </p:tav>
                                      </p:tavLst>
                                    </p:anim>
                                    <p:anim calcmode="lin" valueType="num">
                                      <p:cBhvr>
                                        <p:cTn id="140" dur="1000" fill="hold"/>
                                        <p:tgtEl>
                                          <p:spTgt spid="43"/>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fade">
                                      <p:cBhvr>
                                        <p:cTn id="143" dur="1000"/>
                                        <p:tgtEl>
                                          <p:spTgt spid="36"/>
                                        </p:tgtEl>
                                      </p:cBhvr>
                                    </p:animEffect>
                                    <p:anim calcmode="lin" valueType="num">
                                      <p:cBhvr>
                                        <p:cTn id="144" dur="1000" fill="hold"/>
                                        <p:tgtEl>
                                          <p:spTgt spid="36"/>
                                        </p:tgtEl>
                                        <p:attrNameLst>
                                          <p:attrName>ppt_x</p:attrName>
                                        </p:attrNameLst>
                                      </p:cBhvr>
                                      <p:tavLst>
                                        <p:tav tm="0">
                                          <p:val>
                                            <p:strVal val="#ppt_x"/>
                                          </p:val>
                                        </p:tav>
                                        <p:tav tm="100000">
                                          <p:val>
                                            <p:strVal val="#ppt_x"/>
                                          </p:val>
                                        </p:tav>
                                      </p:tavLst>
                                    </p:anim>
                                    <p:anim calcmode="lin" valueType="num">
                                      <p:cBhvr>
                                        <p:cTn id="145" dur="1000" fill="hold"/>
                                        <p:tgtEl>
                                          <p:spTgt spid="36"/>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fade">
                                      <p:cBhvr>
                                        <p:cTn id="148" dur="1000"/>
                                        <p:tgtEl>
                                          <p:spTgt spid="37"/>
                                        </p:tgtEl>
                                      </p:cBhvr>
                                    </p:animEffect>
                                    <p:anim calcmode="lin" valueType="num">
                                      <p:cBhvr>
                                        <p:cTn id="149" dur="1000" fill="hold"/>
                                        <p:tgtEl>
                                          <p:spTgt spid="37"/>
                                        </p:tgtEl>
                                        <p:attrNameLst>
                                          <p:attrName>ppt_x</p:attrName>
                                        </p:attrNameLst>
                                      </p:cBhvr>
                                      <p:tavLst>
                                        <p:tav tm="0">
                                          <p:val>
                                            <p:strVal val="#ppt_x"/>
                                          </p:val>
                                        </p:tav>
                                        <p:tav tm="100000">
                                          <p:val>
                                            <p:strVal val="#ppt_x"/>
                                          </p:val>
                                        </p:tav>
                                      </p:tavLst>
                                    </p:anim>
                                    <p:anim calcmode="lin" valueType="num">
                                      <p:cBhvr>
                                        <p:cTn id="150" dur="1000" fill="hold"/>
                                        <p:tgtEl>
                                          <p:spTgt spid="37"/>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8"/>
                                        </p:tgtEl>
                                        <p:attrNameLst>
                                          <p:attrName>style.visibility</p:attrName>
                                        </p:attrNameLst>
                                      </p:cBhvr>
                                      <p:to>
                                        <p:strVal val="visible"/>
                                      </p:to>
                                    </p:set>
                                    <p:animEffect transition="in" filter="fade">
                                      <p:cBhvr>
                                        <p:cTn id="153" dur="1000"/>
                                        <p:tgtEl>
                                          <p:spTgt spid="38"/>
                                        </p:tgtEl>
                                      </p:cBhvr>
                                    </p:animEffect>
                                    <p:anim calcmode="lin" valueType="num">
                                      <p:cBhvr>
                                        <p:cTn id="154" dur="1000" fill="hold"/>
                                        <p:tgtEl>
                                          <p:spTgt spid="38"/>
                                        </p:tgtEl>
                                        <p:attrNameLst>
                                          <p:attrName>ppt_x</p:attrName>
                                        </p:attrNameLst>
                                      </p:cBhvr>
                                      <p:tavLst>
                                        <p:tav tm="0">
                                          <p:val>
                                            <p:strVal val="#ppt_x"/>
                                          </p:val>
                                        </p:tav>
                                        <p:tav tm="100000">
                                          <p:val>
                                            <p:strVal val="#ppt_x"/>
                                          </p:val>
                                        </p:tav>
                                      </p:tavLst>
                                    </p:anim>
                                    <p:anim calcmode="lin" valueType="num">
                                      <p:cBhvr>
                                        <p:cTn id="155" dur="1000" fill="hold"/>
                                        <p:tgtEl>
                                          <p:spTgt spid="38"/>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fade">
                                      <p:cBhvr>
                                        <p:cTn id="158" dur="1000"/>
                                        <p:tgtEl>
                                          <p:spTgt spid="39"/>
                                        </p:tgtEl>
                                      </p:cBhvr>
                                    </p:animEffect>
                                    <p:anim calcmode="lin" valueType="num">
                                      <p:cBhvr>
                                        <p:cTn id="159" dur="1000" fill="hold"/>
                                        <p:tgtEl>
                                          <p:spTgt spid="39"/>
                                        </p:tgtEl>
                                        <p:attrNameLst>
                                          <p:attrName>ppt_x</p:attrName>
                                        </p:attrNameLst>
                                      </p:cBhvr>
                                      <p:tavLst>
                                        <p:tav tm="0">
                                          <p:val>
                                            <p:strVal val="#ppt_x"/>
                                          </p:val>
                                        </p:tav>
                                        <p:tav tm="100000">
                                          <p:val>
                                            <p:strVal val="#ppt_x"/>
                                          </p:val>
                                        </p:tav>
                                      </p:tavLst>
                                    </p:anim>
                                    <p:anim calcmode="lin" valueType="num">
                                      <p:cBhvr>
                                        <p:cTn id="160" dur="1000" fill="hold"/>
                                        <p:tgtEl>
                                          <p:spTgt spid="39"/>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1000"/>
                                        <p:tgtEl>
                                          <p:spTgt spid="40"/>
                                        </p:tgtEl>
                                      </p:cBhvr>
                                    </p:animEffect>
                                    <p:anim calcmode="lin" valueType="num">
                                      <p:cBhvr>
                                        <p:cTn id="164" dur="1000" fill="hold"/>
                                        <p:tgtEl>
                                          <p:spTgt spid="40"/>
                                        </p:tgtEl>
                                        <p:attrNameLst>
                                          <p:attrName>ppt_x</p:attrName>
                                        </p:attrNameLst>
                                      </p:cBhvr>
                                      <p:tavLst>
                                        <p:tav tm="0">
                                          <p:val>
                                            <p:strVal val="#ppt_x"/>
                                          </p:val>
                                        </p:tav>
                                        <p:tav tm="100000">
                                          <p:val>
                                            <p:strVal val="#ppt_x"/>
                                          </p:val>
                                        </p:tav>
                                      </p:tavLst>
                                    </p:anim>
                                    <p:anim calcmode="lin" valueType="num">
                                      <p:cBhvr>
                                        <p:cTn id="165" dur="1000" fill="hold"/>
                                        <p:tgtEl>
                                          <p:spTgt spid="40"/>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41"/>
                                        </p:tgtEl>
                                        <p:attrNameLst>
                                          <p:attrName>style.visibility</p:attrName>
                                        </p:attrNameLst>
                                      </p:cBhvr>
                                      <p:to>
                                        <p:strVal val="visible"/>
                                      </p:to>
                                    </p:set>
                                    <p:animEffect transition="in" filter="fade">
                                      <p:cBhvr>
                                        <p:cTn id="168" dur="1000"/>
                                        <p:tgtEl>
                                          <p:spTgt spid="41"/>
                                        </p:tgtEl>
                                      </p:cBhvr>
                                    </p:animEffect>
                                    <p:anim calcmode="lin" valueType="num">
                                      <p:cBhvr>
                                        <p:cTn id="169" dur="1000" fill="hold"/>
                                        <p:tgtEl>
                                          <p:spTgt spid="41"/>
                                        </p:tgtEl>
                                        <p:attrNameLst>
                                          <p:attrName>ppt_x</p:attrName>
                                        </p:attrNameLst>
                                      </p:cBhvr>
                                      <p:tavLst>
                                        <p:tav tm="0">
                                          <p:val>
                                            <p:strVal val="#ppt_x"/>
                                          </p:val>
                                        </p:tav>
                                        <p:tav tm="100000">
                                          <p:val>
                                            <p:strVal val="#ppt_x"/>
                                          </p:val>
                                        </p:tav>
                                      </p:tavLst>
                                    </p:anim>
                                    <p:anim calcmode="lin" valueType="num">
                                      <p:cBhvr>
                                        <p:cTn id="170" dur="1000" fill="hold"/>
                                        <p:tgtEl>
                                          <p:spTgt spid="41"/>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42"/>
                                        </p:tgtEl>
                                        <p:attrNameLst>
                                          <p:attrName>style.visibility</p:attrName>
                                        </p:attrNameLst>
                                      </p:cBhvr>
                                      <p:to>
                                        <p:strVal val="visible"/>
                                      </p:to>
                                    </p:set>
                                    <p:animEffect transition="in" filter="fade">
                                      <p:cBhvr>
                                        <p:cTn id="173" dur="1000"/>
                                        <p:tgtEl>
                                          <p:spTgt spid="42"/>
                                        </p:tgtEl>
                                      </p:cBhvr>
                                    </p:animEffect>
                                    <p:anim calcmode="lin" valueType="num">
                                      <p:cBhvr>
                                        <p:cTn id="174" dur="1000" fill="hold"/>
                                        <p:tgtEl>
                                          <p:spTgt spid="42"/>
                                        </p:tgtEl>
                                        <p:attrNameLst>
                                          <p:attrName>ppt_x</p:attrName>
                                        </p:attrNameLst>
                                      </p:cBhvr>
                                      <p:tavLst>
                                        <p:tav tm="0">
                                          <p:val>
                                            <p:strVal val="#ppt_x"/>
                                          </p:val>
                                        </p:tav>
                                        <p:tav tm="100000">
                                          <p:val>
                                            <p:strVal val="#ppt_x"/>
                                          </p:val>
                                        </p:tav>
                                      </p:tavLst>
                                    </p:anim>
                                    <p:anim calcmode="lin" valueType="num">
                                      <p:cBhvr>
                                        <p:cTn id="17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wipe(down)">
                                      <p:cBhvr>
                                        <p:cTn id="18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5" grpId="0" animBg="1"/>
      <p:bldP spid="26"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 Placeholder 6"/>
          <p:cNvSpPr>
            <a:spLocks noGrp="1"/>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59492" rtl="1">
              <a:spcBef>
                <a:spcPts val="900"/>
              </a:spcBef>
              <a:defRPr sz="3008"/>
            </a:lvl1pPr>
          </a:lstStyle>
          <a:p>
            <a:r>
              <a:rPr lang="fa-IR" dirty="0"/>
              <a:t>مقایسه سرعت روش های مرتب‌سازی</a:t>
            </a:r>
            <a:endParaRPr dirty="0"/>
          </a:p>
        </p:txBody>
      </p:sp>
      <p:pic>
        <p:nvPicPr>
          <p:cNvPr id="167"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48" name="Content Placeholder 2">
            <a:extLst>
              <a:ext uri="{FF2B5EF4-FFF2-40B4-BE49-F238E27FC236}">
                <a16:creationId xmlns:a16="http://schemas.microsoft.com/office/drawing/2014/main" id="{36841411-8462-4CEA-C34F-9A407A592631}"/>
              </a:ext>
            </a:extLst>
          </p:cNvPr>
          <p:cNvSpPr txBox="1">
            <a:spLocks/>
          </p:cNvSpPr>
          <p:nvPr/>
        </p:nvSpPr>
        <p:spPr>
          <a:xfrm>
            <a:off x="838200" y="827907"/>
            <a:ext cx="10656704" cy="5495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همان‌طور که قبلا گفتیم این که برگه‌ها خیلی سریع مرتب شوند برای ما خیلی مهم است.</a:t>
            </a:r>
          </a:p>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حتما متوجه شده‌اید که مرتب‌سازی درجی و حبابی به شیوه های مختلفی کار می‌کنند و در نتیجه سرعتشان هم با هم فرق می‌کند. معمولا ملاک ما برای مقایسه دو روش مرتب‌سازی، تعداد </a:t>
            </a:r>
            <a:r>
              <a:rPr lang="fa-IR" b="1" dirty="0">
                <a:solidFill>
                  <a:srgbClr val="5F5F5F"/>
                </a:solidFill>
                <a:latin typeface="Sahel"/>
                <a:ea typeface="Sahel"/>
                <a:cs typeface="Sahel"/>
                <a:sym typeface="Sahel"/>
              </a:rPr>
              <a:t>مقایسه</a:t>
            </a:r>
            <a:r>
              <a:rPr lang="fa-IR" dirty="0">
                <a:solidFill>
                  <a:srgbClr val="5F5F5F"/>
                </a:solidFill>
                <a:latin typeface="Sahel"/>
                <a:ea typeface="Sahel"/>
                <a:cs typeface="Sahel"/>
                <a:sym typeface="Sahel"/>
              </a:rPr>
              <a:t>‌هایی است که انجام می‌دهند.</a:t>
            </a:r>
          </a:p>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الگوریتم‌های سریعتری هم مثل </a:t>
            </a:r>
            <a:r>
              <a:rPr lang="fa-IR" b="1" dirty="0">
                <a:solidFill>
                  <a:srgbClr val="5F5F5F"/>
                </a:solidFill>
                <a:latin typeface="Sahel"/>
                <a:ea typeface="Sahel"/>
                <a:cs typeface="Sahel"/>
                <a:sym typeface="Sahel"/>
              </a:rPr>
              <a:t>مرتب‌سازی سریع</a:t>
            </a:r>
            <a:r>
              <a:rPr lang="fa-IR" dirty="0">
                <a:solidFill>
                  <a:srgbClr val="5F5F5F"/>
                </a:solidFill>
                <a:latin typeface="Sahel"/>
                <a:ea typeface="Sahel"/>
                <a:cs typeface="Sahel"/>
                <a:sym typeface="Sahel"/>
              </a:rPr>
              <a:t> وجود دارند که مخصوصا وقتی تعداد بسیار زیادی عدد برای مرتب‌سازی داریم برتری خود را نشان را می‌دهند. </a:t>
            </a:r>
          </a:p>
        </p:txBody>
      </p:sp>
    </p:spTree>
    <p:extLst>
      <p:ext uri="{BB962C8B-B14F-4D97-AF65-F5344CB8AC3E}">
        <p14:creationId xmlns:p14="http://schemas.microsoft.com/office/powerpoint/2010/main" val="12987545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p:cTn id="7"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8">
                                            <p:txEl>
                                              <p:pRg st="1" end="1"/>
                                            </p:txEl>
                                          </p:spTgt>
                                        </p:tgtEl>
                                        <p:attrNameLst>
                                          <p:attrName>style.visibility</p:attrName>
                                        </p:attrNameLst>
                                      </p:cBhvr>
                                      <p:to>
                                        <p:strVal val="visible"/>
                                      </p:to>
                                    </p:set>
                                    <p:anim calcmode="lin" valueType="num">
                                      <p:cBhvr>
                                        <p:cTn id="14" dur="500" fill="hold"/>
                                        <p:tgtEl>
                                          <p:spTgt spid="4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8">
                                            <p:txEl>
                                              <p:pRg st="2" end="2"/>
                                            </p:txEl>
                                          </p:spTgt>
                                        </p:tgtEl>
                                        <p:attrNameLst>
                                          <p:attrName>style.visibility</p:attrName>
                                        </p:attrNameLst>
                                      </p:cBhvr>
                                      <p:to>
                                        <p:strVal val="visible"/>
                                      </p:to>
                                    </p:set>
                                    <p:anim calcmode="lin" valueType="num">
                                      <p:cBhvr>
                                        <p:cTn id="21" dur="500" fill="hold"/>
                                        <p:tgtEl>
                                          <p:spTgt spid="4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 Placeholder 6"/>
          <p:cNvSpPr>
            <a:spLocks noGrp="1"/>
          </p:cNvSpPr>
          <p:nvPr>
            <p:ph type="body" idx="21"/>
          </p:nvPr>
        </p:nvSpPr>
        <p:spPr>
          <a:xfrm>
            <a:off x="838200" y="45342"/>
            <a:ext cx="10515600" cy="68636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859492" rtl="1">
              <a:spcBef>
                <a:spcPts val="900"/>
              </a:spcBef>
              <a:defRPr sz="3008"/>
            </a:lvl1pPr>
          </a:lstStyle>
          <a:p>
            <a:r>
              <a:rPr lang="fa-IR" dirty="0"/>
              <a:t>کاربردهای </a:t>
            </a:r>
            <a:r>
              <a:rPr lang="fa-IR" dirty="0" err="1"/>
              <a:t>مرتب‌سازی</a:t>
            </a:r>
            <a:r>
              <a:rPr lang="fa-IR" dirty="0"/>
              <a:t> در زندگی واقعی</a:t>
            </a:r>
            <a:endParaRPr dirty="0"/>
          </a:p>
        </p:txBody>
      </p:sp>
      <p:pic>
        <p:nvPicPr>
          <p:cNvPr id="167"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48" name="Content Placeholder 2">
            <a:extLst>
              <a:ext uri="{FF2B5EF4-FFF2-40B4-BE49-F238E27FC236}">
                <a16:creationId xmlns:a16="http://schemas.microsoft.com/office/drawing/2014/main" id="{36841411-8462-4CEA-C34F-9A407A592631}"/>
              </a:ext>
            </a:extLst>
          </p:cNvPr>
          <p:cNvSpPr txBox="1">
            <a:spLocks/>
          </p:cNvSpPr>
          <p:nvPr/>
        </p:nvSpPr>
        <p:spPr>
          <a:xfrm>
            <a:off x="838200" y="827907"/>
            <a:ext cx="10656704" cy="5495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en-US" dirty="0" err="1">
                <a:solidFill>
                  <a:srgbClr val="5F5F5F"/>
                </a:solidFill>
                <a:latin typeface="Sahel"/>
                <a:ea typeface="Sahel"/>
                <a:cs typeface="Sahel"/>
                <a:sym typeface="Sahel"/>
              </a:rPr>
              <a:t>و</a:t>
            </a:r>
            <a:r>
              <a:rPr lang="fa-IR" dirty="0" err="1">
                <a:solidFill>
                  <a:srgbClr val="5F5F5F"/>
                </a:solidFill>
                <a:latin typeface="Sahel"/>
                <a:ea typeface="Sahel"/>
                <a:cs typeface="Sahel"/>
                <a:sym typeface="Sahel"/>
              </a:rPr>
              <a:t>قتی</a:t>
            </a:r>
            <a:r>
              <a:rPr lang="fa-IR" dirty="0">
                <a:solidFill>
                  <a:srgbClr val="5F5F5F"/>
                </a:solidFill>
                <a:latin typeface="Sahel"/>
                <a:ea typeface="Sahel"/>
                <a:cs typeface="Sahel"/>
                <a:sym typeface="Sahel"/>
              </a:rPr>
              <a:t> در </a:t>
            </a:r>
            <a:r>
              <a:rPr lang="fa-IR" dirty="0" err="1">
                <a:solidFill>
                  <a:srgbClr val="5F5F5F"/>
                </a:solidFill>
                <a:latin typeface="Sahel"/>
                <a:ea typeface="Sahel"/>
                <a:cs typeface="Sahel"/>
                <a:sym typeface="Sahel"/>
              </a:rPr>
              <a:t>دیجی‌کالا</a:t>
            </a:r>
            <a:r>
              <a:rPr lang="fa-IR" dirty="0">
                <a:solidFill>
                  <a:srgbClr val="5F5F5F"/>
                </a:solidFill>
                <a:latin typeface="Sahel"/>
                <a:ea typeface="Sahel"/>
                <a:cs typeface="Sahel"/>
                <a:sym typeface="Sahel"/>
              </a:rPr>
              <a:t> لیست کالاها را بر اساس قیمت یا امتیاز </a:t>
            </a:r>
            <a:r>
              <a:rPr lang="fa-IR" b="1" dirty="0">
                <a:solidFill>
                  <a:srgbClr val="5F5F5F"/>
                </a:solidFill>
                <a:latin typeface="Sahel"/>
                <a:ea typeface="Sahel"/>
                <a:cs typeface="Sahel"/>
                <a:sym typeface="Sahel"/>
              </a:rPr>
              <a:t>مرتب</a:t>
            </a:r>
            <a:r>
              <a:rPr lang="fa-IR" dirty="0">
                <a:solidFill>
                  <a:srgbClr val="5F5F5F"/>
                </a:solidFill>
                <a:latin typeface="Sahel"/>
                <a:ea typeface="Sahel"/>
                <a:cs typeface="Sahel"/>
                <a:sym typeface="Sahel"/>
              </a:rPr>
              <a:t> </a:t>
            </a:r>
            <a:r>
              <a:rPr lang="fa-IR" dirty="0" err="1">
                <a:solidFill>
                  <a:srgbClr val="5F5F5F"/>
                </a:solidFill>
                <a:latin typeface="Sahel"/>
                <a:ea typeface="Sahel"/>
                <a:cs typeface="Sahel"/>
                <a:sym typeface="Sahel"/>
              </a:rPr>
              <a:t>می‌کنیم</a:t>
            </a:r>
            <a:r>
              <a:rPr lang="fa-IR" dirty="0">
                <a:solidFill>
                  <a:srgbClr val="5F5F5F"/>
                </a:solidFill>
                <a:latin typeface="Sahel"/>
                <a:ea typeface="Sahel"/>
                <a:cs typeface="Sahel"/>
                <a:sym typeface="Sahel"/>
              </a:rPr>
              <a:t>.</a:t>
            </a:r>
          </a:p>
          <a:p>
            <a:pPr marL="0" indent="0" algn="just" rtl="1" hangingPunct="1">
              <a:lnSpc>
                <a:spcPct val="100000"/>
              </a:lnSpc>
              <a:buNone/>
              <a:defRPr>
                <a:solidFill>
                  <a:srgbClr val="5F5F5F"/>
                </a:solidFill>
                <a:latin typeface="Sahel"/>
                <a:ea typeface="Sahel"/>
                <a:cs typeface="Sahel"/>
                <a:sym typeface="Sahel"/>
              </a:defRPr>
            </a:pPr>
            <a:endParaRPr lang="en-US" dirty="0">
              <a:solidFill>
                <a:srgbClr val="5F5F5F"/>
              </a:solidFill>
              <a:latin typeface="Sahel"/>
              <a:ea typeface="Sahel"/>
              <a:cs typeface="Sahel"/>
              <a:sym typeface="Sahel"/>
            </a:endParaRPr>
          </a:p>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وقتی در یک کتابخانه بزرگ </a:t>
            </a:r>
            <a:r>
              <a:rPr lang="fa-IR" dirty="0" err="1">
                <a:solidFill>
                  <a:srgbClr val="5F5F5F"/>
                </a:solidFill>
                <a:latin typeface="Sahel"/>
                <a:ea typeface="Sahel"/>
                <a:cs typeface="Sahel"/>
                <a:sym typeface="Sahel"/>
              </a:rPr>
              <a:t>می‌خواهیم</a:t>
            </a:r>
            <a:r>
              <a:rPr lang="fa-IR" dirty="0">
                <a:solidFill>
                  <a:srgbClr val="5F5F5F"/>
                </a:solidFill>
                <a:latin typeface="Sahel"/>
                <a:ea typeface="Sahel"/>
                <a:cs typeface="Sahel"/>
                <a:sym typeface="Sahel"/>
              </a:rPr>
              <a:t> </a:t>
            </a:r>
            <a:r>
              <a:rPr lang="fa-IR" dirty="0" err="1">
                <a:solidFill>
                  <a:srgbClr val="5F5F5F"/>
                </a:solidFill>
                <a:latin typeface="Sahel"/>
                <a:ea typeface="Sahel"/>
                <a:cs typeface="Sahel"/>
                <a:sym typeface="Sahel"/>
              </a:rPr>
              <a:t>کتاب‌ها</a:t>
            </a:r>
            <a:r>
              <a:rPr lang="fa-IR" dirty="0">
                <a:solidFill>
                  <a:srgbClr val="5F5F5F"/>
                </a:solidFill>
                <a:latin typeface="Sahel"/>
                <a:ea typeface="Sahel"/>
                <a:cs typeface="Sahel"/>
                <a:sym typeface="Sahel"/>
              </a:rPr>
              <a:t> را بر اساس سال انتشار </a:t>
            </a:r>
            <a:r>
              <a:rPr lang="fa-IR" b="1" dirty="0">
                <a:solidFill>
                  <a:srgbClr val="5F5F5F"/>
                </a:solidFill>
                <a:latin typeface="Sahel"/>
                <a:ea typeface="Sahel"/>
                <a:cs typeface="Sahel"/>
                <a:sym typeface="Sahel"/>
              </a:rPr>
              <a:t>مرتب</a:t>
            </a:r>
            <a:r>
              <a:rPr lang="fa-IR" dirty="0">
                <a:solidFill>
                  <a:srgbClr val="5F5F5F"/>
                </a:solidFill>
                <a:latin typeface="Sahel"/>
                <a:ea typeface="Sahel"/>
                <a:cs typeface="Sahel"/>
                <a:sym typeface="Sahel"/>
              </a:rPr>
              <a:t> کنیم.</a:t>
            </a:r>
            <a:endParaRPr lang="en-US" dirty="0">
              <a:solidFill>
                <a:srgbClr val="5F5F5F"/>
              </a:solidFill>
              <a:latin typeface="Sahel"/>
              <a:ea typeface="Sahel"/>
              <a:cs typeface="Sahel"/>
              <a:sym typeface="Sahel"/>
            </a:endParaRPr>
          </a:p>
          <a:p>
            <a:pPr algn="just" rtl="1" hangingPunct="1">
              <a:lnSpc>
                <a:spcPct val="100000"/>
              </a:lnSpc>
              <a:defRPr>
                <a:solidFill>
                  <a:srgbClr val="5F5F5F"/>
                </a:solidFill>
                <a:latin typeface="Sahel"/>
                <a:ea typeface="Sahel"/>
                <a:cs typeface="Sahel"/>
                <a:sym typeface="Sahel"/>
              </a:defRPr>
            </a:pPr>
            <a:endParaRPr lang="en-US" dirty="0">
              <a:solidFill>
                <a:srgbClr val="5F5F5F"/>
              </a:solidFill>
              <a:latin typeface="Sahel"/>
              <a:ea typeface="Sahel"/>
              <a:cs typeface="Sahel"/>
              <a:sym typeface="Sahel"/>
            </a:endParaRPr>
          </a:p>
          <a:p>
            <a:pPr algn="just" rtl="1" hangingPunct="1">
              <a:lnSpc>
                <a:spcPct val="100000"/>
              </a:lnSpc>
              <a:defRPr>
                <a:solidFill>
                  <a:srgbClr val="5F5F5F"/>
                </a:solidFill>
                <a:latin typeface="Sahel"/>
                <a:ea typeface="Sahel"/>
                <a:cs typeface="Sahel"/>
                <a:sym typeface="Sahel"/>
              </a:defRPr>
            </a:pPr>
            <a:r>
              <a:rPr lang="en-US" dirty="0" err="1">
                <a:solidFill>
                  <a:srgbClr val="5F5F5F"/>
                </a:solidFill>
                <a:latin typeface="Sahel"/>
                <a:ea typeface="Sahel"/>
                <a:cs typeface="Sahel"/>
                <a:sym typeface="Sahel"/>
              </a:rPr>
              <a:t>و</a:t>
            </a:r>
            <a:r>
              <a:rPr lang="fa-IR" dirty="0" err="1">
                <a:solidFill>
                  <a:srgbClr val="5F5F5F"/>
                </a:solidFill>
                <a:latin typeface="Sahel"/>
                <a:ea typeface="Sahel"/>
                <a:cs typeface="Sahel"/>
                <a:sym typeface="Sahel"/>
              </a:rPr>
              <a:t>قتی</a:t>
            </a:r>
            <a:r>
              <a:rPr lang="fa-IR" dirty="0">
                <a:solidFill>
                  <a:srgbClr val="5F5F5F"/>
                </a:solidFill>
                <a:latin typeface="Sahel"/>
                <a:ea typeface="Sahel"/>
                <a:cs typeface="Sahel"/>
                <a:sym typeface="Sahel"/>
              </a:rPr>
              <a:t> در اداره پست مرکزی </a:t>
            </a:r>
            <a:r>
              <a:rPr lang="fa-IR" dirty="0" err="1">
                <a:solidFill>
                  <a:srgbClr val="5F5F5F"/>
                </a:solidFill>
                <a:latin typeface="Sahel"/>
                <a:ea typeface="Sahel"/>
                <a:cs typeface="Sahel"/>
                <a:sym typeface="Sahel"/>
              </a:rPr>
              <a:t>می‌خواهیم</a:t>
            </a:r>
            <a:r>
              <a:rPr lang="fa-IR" dirty="0">
                <a:solidFill>
                  <a:srgbClr val="5F5F5F"/>
                </a:solidFill>
                <a:latin typeface="Sahel"/>
                <a:ea typeface="Sahel"/>
                <a:cs typeface="Sahel"/>
                <a:sym typeface="Sahel"/>
              </a:rPr>
              <a:t> </a:t>
            </a:r>
            <a:r>
              <a:rPr lang="fa-IR" dirty="0" err="1">
                <a:solidFill>
                  <a:srgbClr val="5F5F5F"/>
                </a:solidFill>
                <a:latin typeface="Sahel"/>
                <a:ea typeface="Sahel"/>
                <a:cs typeface="Sahel"/>
                <a:sym typeface="Sahel"/>
              </a:rPr>
              <a:t>بسته‌ها</a:t>
            </a:r>
            <a:r>
              <a:rPr lang="fa-IR" dirty="0">
                <a:solidFill>
                  <a:srgbClr val="5F5F5F"/>
                </a:solidFill>
                <a:latin typeface="Sahel"/>
                <a:ea typeface="Sahel"/>
                <a:cs typeface="Sahel"/>
                <a:sym typeface="Sahel"/>
              </a:rPr>
              <a:t> را بر اساس آدرس مقصد </a:t>
            </a:r>
            <a:r>
              <a:rPr lang="fa-IR" b="1" dirty="0">
                <a:solidFill>
                  <a:srgbClr val="5F5F5F"/>
                </a:solidFill>
                <a:latin typeface="Sahel"/>
                <a:ea typeface="Sahel"/>
                <a:cs typeface="Sahel"/>
                <a:sym typeface="Sahel"/>
              </a:rPr>
              <a:t>مرتب</a:t>
            </a:r>
            <a:r>
              <a:rPr lang="fa-IR" dirty="0">
                <a:solidFill>
                  <a:srgbClr val="5F5F5F"/>
                </a:solidFill>
                <a:latin typeface="Sahel"/>
                <a:ea typeface="Sahel"/>
                <a:cs typeface="Sahel"/>
                <a:sym typeface="Sahel"/>
              </a:rPr>
              <a:t> کنیم.</a:t>
            </a:r>
          </a:p>
        </p:txBody>
      </p:sp>
    </p:spTree>
    <p:extLst>
      <p:ext uri="{BB962C8B-B14F-4D97-AF65-F5344CB8AC3E}">
        <p14:creationId xmlns:p14="http://schemas.microsoft.com/office/powerpoint/2010/main" val="32125974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p:cTn id="7"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8">
                                            <p:txEl>
                                              <p:pRg st="2" end="2"/>
                                            </p:txEl>
                                          </p:spTgt>
                                        </p:tgtEl>
                                        <p:attrNameLst>
                                          <p:attrName>style.visibility</p:attrName>
                                        </p:attrNameLst>
                                      </p:cBhvr>
                                      <p:to>
                                        <p:strVal val="visible"/>
                                      </p:to>
                                    </p:set>
                                    <p:anim calcmode="lin" valueType="num">
                                      <p:cBhvr>
                                        <p:cTn id="14" dur="500" fill="hold"/>
                                        <p:tgtEl>
                                          <p:spTgt spid="48">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8">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8">
                                            <p:txEl>
                                              <p:pRg st="4" end="4"/>
                                            </p:txEl>
                                          </p:spTgt>
                                        </p:tgtEl>
                                        <p:attrNameLst>
                                          <p:attrName>style.visibility</p:attrName>
                                        </p:attrNameLst>
                                      </p:cBhvr>
                                      <p:to>
                                        <p:strVal val="visible"/>
                                      </p:to>
                                    </p:set>
                                    <p:anim calcmode="lin" valueType="num">
                                      <p:cBhvr>
                                        <p:cTn id="21" dur="500" fill="hold"/>
                                        <p:tgtEl>
                                          <p:spTgt spid="48">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8">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 Placeholder 6"/>
          <p:cNvSpPr>
            <a:spLocks noGrp="1"/>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59492" rtl="1">
              <a:spcBef>
                <a:spcPts val="900"/>
              </a:spcBef>
              <a:defRPr sz="3008"/>
            </a:lvl1pPr>
          </a:lstStyle>
          <a:p>
            <a:r>
              <a:rPr lang="fa-IR" dirty="0"/>
              <a:t>چرا مرتب‌سازی مهم است؟</a:t>
            </a:r>
            <a:endParaRPr dirty="0"/>
          </a:p>
        </p:txBody>
      </p:sp>
      <p:pic>
        <p:nvPicPr>
          <p:cNvPr id="156" name="Image" descr="Image"/>
          <p:cNvPicPr>
            <a:picLocks noChangeAspect="1"/>
          </p:cNvPicPr>
          <p:nvPr/>
        </p:nvPicPr>
        <p:blipFill>
          <a:blip r:embed="rId2"/>
          <a:stretch>
            <a:fillRect/>
          </a:stretch>
        </p:blipFill>
        <p:spPr>
          <a:xfrm>
            <a:off x="7790477" y="6091680"/>
            <a:ext cx="1244338" cy="828050"/>
          </a:xfrm>
          <a:prstGeom prst="rect">
            <a:avLst/>
          </a:prstGeom>
          <a:ln w="12700">
            <a:miter lim="400000"/>
          </a:ln>
        </p:spPr>
      </p:pic>
      <p:sp>
        <p:nvSpPr>
          <p:cNvPr id="3" name="Content Placeholder 2">
            <a:extLst>
              <a:ext uri="{FF2B5EF4-FFF2-40B4-BE49-F238E27FC236}">
                <a16:creationId xmlns:a16="http://schemas.microsoft.com/office/drawing/2014/main" id="{9DA3E68D-1ACE-57A4-12C0-1D88342513EB}"/>
              </a:ext>
            </a:extLst>
          </p:cNvPr>
          <p:cNvSpPr txBox="1">
            <a:spLocks noGrp="1"/>
          </p:cNvSpPr>
          <p:nvPr>
            <p:ph type="body" sz="half" idx="1"/>
          </p:nvPr>
        </p:nvSpPr>
        <p:spPr>
          <a:xfrm>
            <a:off x="555992" y="1103034"/>
            <a:ext cx="10797808" cy="4870623"/>
          </a:xfrm>
          <a:prstGeom prst="rect">
            <a:avLst/>
          </a:prstGeom>
        </p:spPr>
        <p:txBody>
          <a:bodyPr/>
          <a:lstStyle/>
          <a:p>
            <a:pPr marL="0" indent="0" algn="just" rtl="1">
              <a:lnSpc>
                <a:spcPct val="100000"/>
              </a:lnSpc>
              <a:buNone/>
              <a:defRPr>
                <a:solidFill>
                  <a:srgbClr val="5F5F5F"/>
                </a:solidFill>
                <a:latin typeface="Sahel"/>
                <a:ea typeface="Sahel"/>
                <a:cs typeface="Sahel"/>
                <a:sym typeface="Sahel"/>
              </a:defRPr>
            </a:pPr>
            <a:r>
              <a:rPr lang="fa-IR" dirty="0"/>
              <a:t>در مدرسه‌ی هاگوارتز، پروفسور لوپین که می‌خواهد به ۱۰ نفر آخر کلاس ۳۰۰ نفره‌اش تمرین اضافه بدهد، باید برگه‌های امتحانی دانش‌آموزان را به ترتیب نمره مرتب کند تا ۱۰ نفر آخر مشخص شوند.</a:t>
            </a:r>
          </a:p>
          <a:p>
            <a:pPr marL="0" indent="0" algn="just" rtl="1">
              <a:lnSpc>
                <a:spcPct val="100000"/>
              </a:lnSpc>
              <a:buNone/>
              <a:defRPr>
                <a:solidFill>
                  <a:srgbClr val="5F5F5F"/>
                </a:solidFill>
                <a:latin typeface="Sahel"/>
                <a:ea typeface="Sahel"/>
                <a:cs typeface="Sahel"/>
                <a:sym typeface="Sahel"/>
              </a:defRPr>
            </a:pPr>
            <a:r>
              <a:rPr lang="fa-IR" dirty="0"/>
              <a:t>او به </a:t>
            </a:r>
            <a:r>
              <a:rPr lang="fa-IR" dirty="0" err="1"/>
              <a:t>روش‌های</a:t>
            </a:r>
            <a:r>
              <a:rPr lang="fa-IR" dirty="0"/>
              <a:t> مختلفی میتواند این کار را انجام دهد ولی بدون شک هر چه سریعتر این کار انجام شود، او </a:t>
            </a:r>
            <a:r>
              <a:rPr lang="fa-IR" dirty="0" err="1"/>
              <a:t>می‌تواند</a:t>
            </a:r>
            <a:r>
              <a:rPr lang="fa-IR" dirty="0"/>
              <a:t> کارهای بیشتری در طول روز انجام دهد.</a:t>
            </a:r>
            <a:endParaRPr dirty="0"/>
          </a:p>
        </p:txBody>
      </p:sp>
      <p:pic>
        <p:nvPicPr>
          <p:cNvPr id="4" name="Picture 3">
            <a:extLst>
              <a:ext uri="{FF2B5EF4-FFF2-40B4-BE49-F238E27FC236}">
                <a16:creationId xmlns:a16="http://schemas.microsoft.com/office/drawing/2014/main" id="{B0C3274A-31E2-7FAD-615D-E59554C458A2}"/>
              </a:ext>
            </a:extLst>
          </p:cNvPr>
          <p:cNvPicPr>
            <a:picLocks noChangeAspect="1"/>
          </p:cNvPicPr>
          <p:nvPr/>
        </p:nvPicPr>
        <p:blipFill rotWithShape="1">
          <a:blip r:embed="rId3">
            <a:extLst>
              <a:ext uri="{28A0092B-C50C-407E-A947-70E740481C1C}">
                <a14:useLocalDpi xmlns:a14="http://schemas.microsoft.com/office/drawing/2010/main" val="0"/>
              </a:ext>
            </a:extLst>
          </a:blip>
          <a:srcRect l="1726" t="14449" r="1389" b="14283"/>
          <a:stretch/>
        </p:blipFill>
        <p:spPr>
          <a:xfrm>
            <a:off x="838200" y="3538345"/>
            <a:ext cx="5301575" cy="29699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 Placeholder 6"/>
          <p:cNvSpPr>
            <a:spLocks noGrp="1"/>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59492" rtl="1">
              <a:spcBef>
                <a:spcPts val="900"/>
              </a:spcBef>
              <a:defRPr sz="3008"/>
            </a:lvl1pPr>
          </a:lstStyle>
          <a:p>
            <a:r>
              <a:rPr lang="fa-IR" dirty="0"/>
              <a:t>تبدیل قطعات به اعداد</a:t>
            </a:r>
          </a:p>
        </p:txBody>
      </p:sp>
      <p:sp>
        <p:nvSpPr>
          <p:cNvPr id="2" name="Content Placeholder 2">
            <a:extLst>
              <a:ext uri="{FF2B5EF4-FFF2-40B4-BE49-F238E27FC236}">
                <a16:creationId xmlns:a16="http://schemas.microsoft.com/office/drawing/2014/main" id="{0AD37617-A538-322F-BE46-B1D141EBEA7F}"/>
              </a:ext>
            </a:extLst>
          </p:cNvPr>
          <p:cNvSpPr txBox="1">
            <a:spLocks noGrp="1"/>
          </p:cNvSpPr>
          <p:nvPr>
            <p:ph type="body" sz="half" idx="1"/>
          </p:nvPr>
        </p:nvSpPr>
        <p:spPr>
          <a:xfrm>
            <a:off x="555992" y="1103035"/>
            <a:ext cx="10797808" cy="1470151"/>
          </a:xfrm>
          <a:prstGeom prst="rect">
            <a:avLst/>
          </a:prstGeom>
        </p:spPr>
        <p:txBody>
          <a:bodyPr>
            <a:normAutofit/>
          </a:bodyPr>
          <a:lstStyle/>
          <a:p>
            <a:pPr marL="0" indent="0" algn="just" rtl="1">
              <a:lnSpc>
                <a:spcPct val="100000"/>
              </a:lnSpc>
              <a:buNone/>
              <a:defRPr>
                <a:solidFill>
                  <a:srgbClr val="5F5F5F"/>
                </a:solidFill>
                <a:latin typeface="Sahel"/>
                <a:ea typeface="Sahel"/>
                <a:cs typeface="Sahel"/>
                <a:sym typeface="Sahel"/>
              </a:defRPr>
            </a:pPr>
            <a:r>
              <a:rPr lang="fa-IR" dirty="0">
                <a:latin typeface="Sahel"/>
              </a:rPr>
              <a:t>هر کدام از </a:t>
            </a:r>
            <a:r>
              <a:rPr lang="fa-IR" dirty="0" err="1">
                <a:latin typeface="Sahel"/>
              </a:rPr>
              <a:t>دانش‌آموزان</a:t>
            </a:r>
            <a:r>
              <a:rPr lang="fa-IR" dirty="0">
                <a:latin typeface="Sahel"/>
              </a:rPr>
              <a:t> </a:t>
            </a:r>
            <a:r>
              <a:rPr lang="fa-IR" dirty="0" err="1">
                <a:latin typeface="Sahel"/>
              </a:rPr>
              <a:t>نمره‌ای</a:t>
            </a:r>
            <a:r>
              <a:rPr lang="fa-IR" dirty="0">
                <a:latin typeface="Sahel"/>
              </a:rPr>
              <a:t> را در امتحان کسب </a:t>
            </a:r>
            <a:r>
              <a:rPr lang="fa-IR" dirty="0" err="1">
                <a:latin typeface="Sahel"/>
              </a:rPr>
              <a:t>کرده‌اند</a:t>
            </a:r>
            <a:r>
              <a:rPr lang="fa-IR" dirty="0">
                <a:latin typeface="Sahel"/>
              </a:rPr>
              <a:t> که با یک عدد آن را نشان می‌دهیم. نمرات می‌توانند تکراری هم باشند. به طور مثال این </a:t>
            </a:r>
            <a:r>
              <a:rPr lang="fa-IR" dirty="0" err="1">
                <a:latin typeface="Sahel"/>
              </a:rPr>
              <a:t>نمره‌ها</a:t>
            </a:r>
            <a:r>
              <a:rPr lang="fa-IR" dirty="0">
                <a:latin typeface="Sahel"/>
              </a:rPr>
              <a:t> باید مرتب شوند:</a:t>
            </a:r>
            <a:endParaRPr dirty="0">
              <a:latin typeface="Sahel"/>
            </a:endParaRPr>
          </a:p>
        </p:txBody>
      </p:sp>
      <p:sp>
        <p:nvSpPr>
          <p:cNvPr id="28" name="Content Placeholder 2">
            <a:extLst>
              <a:ext uri="{FF2B5EF4-FFF2-40B4-BE49-F238E27FC236}">
                <a16:creationId xmlns:a16="http://schemas.microsoft.com/office/drawing/2014/main" id="{AECD2FF8-FFBA-F2E9-5488-FA336618E05F}"/>
              </a:ext>
            </a:extLst>
          </p:cNvPr>
          <p:cNvSpPr txBox="1">
            <a:spLocks/>
          </p:cNvSpPr>
          <p:nvPr/>
        </p:nvSpPr>
        <p:spPr>
          <a:xfrm>
            <a:off x="583370" y="3404873"/>
            <a:ext cx="10797808" cy="2426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marL="0" indent="0" algn="just" rtl="1" hangingPunct="1">
              <a:lnSpc>
                <a:spcPct val="100000"/>
              </a:lnSpc>
              <a:buFont typeface="Arial"/>
              <a:buNone/>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هر کدام از مربع‌ها مکان قرارگیری یک برگه می‌باشد و همه مربع ها در کنار هم نشان دهنده‌ی </a:t>
            </a:r>
            <a:r>
              <a:rPr lang="fa-IR" dirty="0" err="1">
                <a:solidFill>
                  <a:srgbClr val="5F5F5F"/>
                </a:solidFill>
                <a:latin typeface="Sahel"/>
                <a:ea typeface="Sahel"/>
                <a:cs typeface="Sahel"/>
                <a:sym typeface="Sahel"/>
              </a:rPr>
              <a:t>همه‌ی</a:t>
            </a:r>
            <a:r>
              <a:rPr lang="fa-IR" dirty="0">
                <a:solidFill>
                  <a:srgbClr val="5F5F5F"/>
                </a:solidFill>
                <a:latin typeface="Sahel"/>
                <a:ea typeface="Sahel"/>
                <a:cs typeface="Sahel"/>
                <a:sym typeface="Sahel"/>
              </a:rPr>
              <a:t> </a:t>
            </a:r>
            <a:r>
              <a:rPr lang="fa-IR" dirty="0" err="1">
                <a:solidFill>
                  <a:srgbClr val="5F5F5F"/>
                </a:solidFill>
                <a:latin typeface="Sahel"/>
                <a:ea typeface="Sahel"/>
                <a:cs typeface="Sahel"/>
                <a:sym typeface="Sahel"/>
              </a:rPr>
              <a:t>برگه‌ها</a:t>
            </a:r>
            <a:r>
              <a:rPr lang="fa-IR" dirty="0">
                <a:solidFill>
                  <a:srgbClr val="5F5F5F"/>
                </a:solidFill>
                <a:latin typeface="Sahel"/>
                <a:ea typeface="Sahel"/>
                <a:cs typeface="Sahel"/>
                <a:sym typeface="Sahel"/>
              </a:rPr>
              <a:t> در کنار هم هستند.</a:t>
            </a:r>
          </a:p>
        </p:txBody>
      </p:sp>
      <p:sp>
        <p:nvSpPr>
          <p:cNvPr id="16" name="Rectangle 15">
            <a:extLst>
              <a:ext uri="{FF2B5EF4-FFF2-40B4-BE49-F238E27FC236}">
                <a16:creationId xmlns:a16="http://schemas.microsoft.com/office/drawing/2014/main" id="{2BB1A88A-7A3E-403E-9B92-590F393CCB92}"/>
              </a:ext>
            </a:extLst>
          </p:cNvPr>
          <p:cNvSpPr/>
          <p:nvPr/>
        </p:nvSpPr>
        <p:spPr>
          <a:xfrm>
            <a:off x="583370"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a:t>
            </a:r>
            <a:r>
              <a:rPr kumimoji="0" lang="fa-IR" sz="3600" i="0" u="none" strike="noStrike" cap="none" spc="0" normalizeH="0" baseline="0" dirty="0">
                <a:ln>
                  <a:noFill/>
                </a:ln>
                <a:solidFill>
                  <a:schemeClr val="bg2"/>
                </a:solidFill>
                <a:effectLst/>
                <a:uFillTx/>
                <a:latin typeface="Sahel"/>
                <a:sym typeface="Calibri"/>
              </a:rPr>
              <a:t>۴</a:t>
            </a:r>
            <a:endParaRPr kumimoji="0" lang="en-US" sz="3600" i="0" u="none" strike="noStrike" cap="none" spc="0" normalizeH="0" baseline="0" dirty="0">
              <a:ln>
                <a:noFill/>
              </a:ln>
              <a:solidFill>
                <a:schemeClr val="bg2"/>
              </a:solidFill>
              <a:effectLst/>
              <a:uFillTx/>
              <a:latin typeface="Sahel"/>
              <a:sym typeface="Calibri"/>
            </a:endParaRPr>
          </a:p>
        </p:txBody>
      </p:sp>
      <p:sp>
        <p:nvSpPr>
          <p:cNvPr id="18" name="Rectangle 17">
            <a:extLst>
              <a:ext uri="{FF2B5EF4-FFF2-40B4-BE49-F238E27FC236}">
                <a16:creationId xmlns:a16="http://schemas.microsoft.com/office/drawing/2014/main" id="{F782F39E-795C-452A-8C90-A12DD3588345}"/>
              </a:ext>
            </a:extLst>
          </p:cNvPr>
          <p:cNvSpPr/>
          <p:nvPr/>
        </p:nvSpPr>
        <p:spPr>
          <a:xfrm>
            <a:off x="1235856"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0" name="Rectangle 19">
            <a:extLst>
              <a:ext uri="{FF2B5EF4-FFF2-40B4-BE49-F238E27FC236}">
                <a16:creationId xmlns:a16="http://schemas.microsoft.com/office/drawing/2014/main" id="{3CF1C098-C8ED-4F1E-876E-D7CB12EAA9B2}"/>
              </a:ext>
            </a:extLst>
          </p:cNvPr>
          <p:cNvSpPr/>
          <p:nvPr/>
        </p:nvSpPr>
        <p:spPr>
          <a:xfrm>
            <a:off x="1852349"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2" name="Rectangle 21">
            <a:extLst>
              <a:ext uri="{FF2B5EF4-FFF2-40B4-BE49-F238E27FC236}">
                <a16:creationId xmlns:a16="http://schemas.microsoft.com/office/drawing/2014/main" id="{B1916454-3C06-4A30-B2B0-0AFA5A0BAB7A}"/>
              </a:ext>
            </a:extLst>
          </p:cNvPr>
          <p:cNvSpPr/>
          <p:nvPr/>
        </p:nvSpPr>
        <p:spPr>
          <a:xfrm>
            <a:off x="2502921"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4" name="Rectangle 23">
            <a:extLst>
              <a:ext uri="{FF2B5EF4-FFF2-40B4-BE49-F238E27FC236}">
                <a16:creationId xmlns:a16="http://schemas.microsoft.com/office/drawing/2014/main" id="{17D98E4A-E72B-4771-A6D5-C09674004C96}"/>
              </a:ext>
            </a:extLst>
          </p:cNvPr>
          <p:cNvSpPr/>
          <p:nvPr/>
        </p:nvSpPr>
        <p:spPr>
          <a:xfrm>
            <a:off x="3155407"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5" name="Rectangle 24">
            <a:extLst>
              <a:ext uri="{FF2B5EF4-FFF2-40B4-BE49-F238E27FC236}">
                <a16:creationId xmlns:a16="http://schemas.microsoft.com/office/drawing/2014/main" id="{667A3283-A904-4769-AB7E-9FA69C6F0DA4}"/>
              </a:ext>
            </a:extLst>
          </p:cNvPr>
          <p:cNvSpPr/>
          <p:nvPr/>
        </p:nvSpPr>
        <p:spPr>
          <a:xfrm>
            <a:off x="3807893" y="245034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6" name="Rectangle 25">
            <a:extLst>
              <a:ext uri="{FF2B5EF4-FFF2-40B4-BE49-F238E27FC236}">
                <a16:creationId xmlns:a16="http://schemas.microsoft.com/office/drawing/2014/main" id="{265C2CE2-768A-4E54-9472-52FF1704A45B}"/>
              </a:ext>
            </a:extLst>
          </p:cNvPr>
          <p:cNvSpPr/>
          <p:nvPr/>
        </p:nvSpPr>
        <p:spPr>
          <a:xfrm>
            <a:off x="4424386"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7" name="Rectangle 26">
            <a:extLst>
              <a:ext uri="{FF2B5EF4-FFF2-40B4-BE49-F238E27FC236}">
                <a16:creationId xmlns:a16="http://schemas.microsoft.com/office/drawing/2014/main" id="{B021E340-F187-4462-8C2F-A217E0F9FF7E}"/>
              </a:ext>
            </a:extLst>
          </p:cNvPr>
          <p:cNvSpPr/>
          <p:nvPr/>
        </p:nvSpPr>
        <p:spPr>
          <a:xfrm>
            <a:off x="5074958"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9" name="Rectangle 28">
            <a:extLst>
              <a:ext uri="{FF2B5EF4-FFF2-40B4-BE49-F238E27FC236}">
                <a16:creationId xmlns:a16="http://schemas.microsoft.com/office/drawing/2014/main" id="{249D0791-E8AB-4B42-8B31-F0619B145236}"/>
              </a:ext>
            </a:extLst>
          </p:cNvPr>
          <p:cNvSpPr/>
          <p:nvPr/>
        </p:nvSpPr>
        <p:spPr>
          <a:xfrm>
            <a:off x="5727444"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0" name="Rectangle 29">
            <a:extLst>
              <a:ext uri="{FF2B5EF4-FFF2-40B4-BE49-F238E27FC236}">
                <a16:creationId xmlns:a16="http://schemas.microsoft.com/office/drawing/2014/main" id="{FB8D64BB-77AD-4FF6-A5AD-2DFD1FB29548}"/>
              </a:ext>
            </a:extLst>
          </p:cNvPr>
          <p:cNvSpPr/>
          <p:nvPr/>
        </p:nvSpPr>
        <p:spPr>
          <a:xfrm>
            <a:off x="6378016" y="2453421"/>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4" grpId="0" animBg="1"/>
      <p:bldP spid="25" grpId="0" animBg="1"/>
      <p:bldP spid="26" grpId="0" animBg="1"/>
      <p:bldP spid="27" grpId="0" animBg="1"/>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3333FB13-875F-9EE4-190C-744D48E0D975}"/>
              </a:ext>
            </a:extLst>
          </p:cNvPr>
          <p:cNvSpPr txBox="1">
            <a:spLocks/>
          </p:cNvSpPr>
          <p:nvPr/>
        </p:nvSpPr>
        <p:spPr>
          <a:xfrm>
            <a:off x="838200" y="45342"/>
            <a:ext cx="10515600" cy="686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0" marR="0" indent="0" algn="r" defTabSz="859492" rtl="1" latinLnBrk="0">
              <a:lnSpc>
                <a:spcPct val="90000"/>
              </a:lnSpc>
              <a:spcBef>
                <a:spcPts val="900"/>
              </a:spcBef>
              <a:spcAft>
                <a:spcPts val="0"/>
              </a:spcAft>
              <a:buClrTx/>
              <a:buSzTx/>
              <a:buFontTx/>
              <a:buNone/>
              <a:tabLst/>
              <a:defRPr sz="3008" b="1" i="0" u="none" strike="noStrike" cap="none" spc="0" baseline="0">
                <a:solidFill>
                  <a:srgbClr val="2751A1"/>
                </a:solidFill>
                <a:uFillTx/>
                <a:latin typeface="Sahel"/>
                <a:ea typeface="Sahel"/>
                <a:cs typeface="Sahel"/>
                <a:sym typeface="Sahel"/>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hangingPunct="1"/>
            <a:r>
              <a:rPr lang="fa-IR"/>
              <a:t>روز اول: استفاده از مرتب‌سازی حبابی</a:t>
            </a:r>
            <a:endParaRPr lang="fa-IR" dirty="0"/>
          </a:p>
        </p:txBody>
      </p:sp>
      <p:sp>
        <p:nvSpPr>
          <p:cNvPr id="7" name="Content Placeholder 2">
            <a:extLst>
              <a:ext uri="{FF2B5EF4-FFF2-40B4-BE49-F238E27FC236}">
                <a16:creationId xmlns:a16="http://schemas.microsoft.com/office/drawing/2014/main" id="{D9BE5384-5A5B-75F7-5849-1A74B0609ACB}"/>
              </a:ext>
            </a:extLst>
          </p:cNvPr>
          <p:cNvSpPr txBox="1">
            <a:spLocks/>
          </p:cNvSpPr>
          <p:nvPr/>
        </p:nvSpPr>
        <p:spPr>
          <a:xfrm>
            <a:off x="697096" y="731709"/>
            <a:ext cx="11210400" cy="5509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50000"/>
              </a:lnSpc>
              <a:defRPr>
                <a:solidFill>
                  <a:srgbClr val="5F5F5F"/>
                </a:solidFill>
                <a:latin typeface="Sahel"/>
                <a:ea typeface="Sahel"/>
                <a:cs typeface="Sahel"/>
                <a:sym typeface="Sahel"/>
              </a:defRPr>
            </a:pPr>
            <a:r>
              <a:rPr lang="fa-IR" dirty="0">
                <a:solidFill>
                  <a:schemeClr val="bg2"/>
                </a:solidFill>
                <a:latin typeface="Sahel"/>
                <a:ea typeface="Sahel"/>
                <a:cs typeface="Sahel"/>
                <a:sym typeface="Sahel"/>
              </a:rPr>
              <a:t>نمره‌ی برگه‌ی اول و دوم رو مقایسه می‌کنیم و اگه نمرش از برگه‌ی دوم بیشتر بود جابه‌جاشون می‌کنیم. </a:t>
            </a:r>
          </a:p>
          <a:p>
            <a:pPr algn="just" rtl="1" hangingPunct="1">
              <a:lnSpc>
                <a:spcPct val="150000"/>
              </a:lnSpc>
              <a:defRPr>
                <a:solidFill>
                  <a:srgbClr val="5F5F5F"/>
                </a:solidFill>
                <a:latin typeface="Sahel"/>
                <a:ea typeface="Sahel"/>
                <a:cs typeface="Sahel"/>
                <a:sym typeface="Sahel"/>
              </a:defRPr>
            </a:pPr>
            <a:r>
              <a:rPr lang="fa-IR" dirty="0">
                <a:solidFill>
                  <a:schemeClr val="bg2"/>
                </a:solidFill>
                <a:latin typeface="Sahel"/>
                <a:ea typeface="Sahel"/>
                <a:cs typeface="Sahel"/>
                <a:sym typeface="Sahel"/>
              </a:rPr>
              <a:t>نمره‌ی برگه‌ی دوم و سوم رو مقایسه می‌کنیم و اگه نمرش از برگه‌ی سوم بیشتر بود جابه‌جاشون می‌کنیم.</a:t>
            </a:r>
          </a:p>
          <a:p>
            <a:pPr algn="just" rtl="1" hangingPunct="1">
              <a:lnSpc>
                <a:spcPct val="150000"/>
              </a:lnSpc>
              <a:defRPr>
                <a:solidFill>
                  <a:srgbClr val="5F5F5F"/>
                </a:solidFill>
                <a:latin typeface="Sahel"/>
                <a:ea typeface="Sahel"/>
                <a:cs typeface="Sahel"/>
                <a:sym typeface="Sahel"/>
              </a:defRPr>
            </a:pPr>
            <a:r>
              <a:rPr lang="fa-IR" dirty="0">
                <a:solidFill>
                  <a:schemeClr val="bg2"/>
                </a:solidFill>
                <a:latin typeface="Sahel"/>
                <a:ea typeface="Sahel"/>
                <a:cs typeface="Sahel"/>
                <a:sym typeface="Sahel"/>
              </a:rPr>
              <a:t>این روند رو تا وقتی همه برگه‌ها چک شده باشن ادامه میدیم.</a:t>
            </a:r>
          </a:p>
          <a:p>
            <a:pPr algn="just" rtl="1" hangingPunct="1">
              <a:lnSpc>
                <a:spcPct val="150000"/>
              </a:lnSpc>
              <a:defRPr>
                <a:solidFill>
                  <a:srgbClr val="5F5F5F"/>
                </a:solidFill>
                <a:latin typeface="Sahel"/>
                <a:ea typeface="Sahel"/>
                <a:cs typeface="Sahel"/>
                <a:sym typeface="Sahel"/>
              </a:defRPr>
            </a:pPr>
            <a:r>
              <a:rPr lang="fa-IR" dirty="0">
                <a:solidFill>
                  <a:schemeClr val="bg2"/>
                </a:solidFill>
                <a:latin typeface="Sahel"/>
                <a:ea typeface="Sahel"/>
                <a:cs typeface="Sahel"/>
                <a:sym typeface="Sahel"/>
              </a:rPr>
              <a:t>تا زمانی که همه برگه‌ها از نمره‌ی کم به زیاد مرتب شده باشن و نیازی به جابه‌جایی نباشه، از اول همه این کارا رو انجام میدیم.</a:t>
            </a:r>
          </a:p>
          <a:p>
            <a:pPr marL="0" indent="0" algn="just" rtl="1" hangingPunct="1">
              <a:lnSpc>
                <a:spcPct val="150000"/>
              </a:lnSpc>
              <a:buNone/>
              <a:defRPr>
                <a:solidFill>
                  <a:srgbClr val="5F5F5F"/>
                </a:solidFill>
                <a:latin typeface="Sahel"/>
                <a:ea typeface="Sahel"/>
                <a:cs typeface="Sahel"/>
                <a:sym typeface="Sahel"/>
              </a:defRPr>
            </a:pPr>
            <a:endParaRPr lang="fa-IR" dirty="0">
              <a:solidFill>
                <a:schemeClr val="bg2"/>
              </a:solidFill>
              <a:latin typeface="Sahel"/>
              <a:ea typeface="Sahel"/>
              <a:cs typeface="Sahel"/>
              <a:sym typeface="Sahel"/>
            </a:endParaRPr>
          </a:p>
          <a:p>
            <a:pPr marL="0" indent="0" algn="just" rtl="1" hangingPunct="1">
              <a:lnSpc>
                <a:spcPct val="150000"/>
              </a:lnSpc>
              <a:buFont typeface="Arial"/>
              <a:buNone/>
              <a:defRPr>
                <a:solidFill>
                  <a:srgbClr val="5F5F5F"/>
                </a:solidFill>
                <a:latin typeface="Sahel"/>
                <a:ea typeface="Sahel"/>
                <a:cs typeface="Sahel"/>
                <a:sym typeface="Sahel"/>
              </a:defRPr>
            </a:pPr>
            <a:endParaRPr lang="fa-IR" dirty="0">
              <a:solidFill>
                <a:schemeClr val="bg2"/>
              </a:solidFill>
              <a:latin typeface="Sahel"/>
              <a:ea typeface="Sahel"/>
              <a:cs typeface="Sahel"/>
              <a:sym typeface="Sahel"/>
            </a:endParaRPr>
          </a:p>
        </p:txBody>
      </p:sp>
    </p:spTree>
    <p:extLst>
      <p:ext uri="{BB962C8B-B14F-4D97-AF65-F5344CB8AC3E}">
        <p14:creationId xmlns:p14="http://schemas.microsoft.com/office/powerpoint/2010/main" val="104864919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6"/>
          <p:cNvSpPr>
            <a:spLocks noGrp="1"/>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59492" rtl="1">
              <a:spcBef>
                <a:spcPts val="900"/>
              </a:spcBef>
              <a:defRPr sz="3008"/>
            </a:lvl1pPr>
          </a:lstStyle>
          <a:p>
            <a:r>
              <a:rPr lang="fa-IR" dirty="0"/>
              <a:t>مرتب‌سازی حبابی</a:t>
            </a:r>
            <a:endParaRPr dirty="0"/>
          </a:p>
        </p:txBody>
      </p:sp>
      <p:pic>
        <p:nvPicPr>
          <p:cNvPr id="163"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3" name="Rectangle 2">
            <a:extLst>
              <a:ext uri="{FF2B5EF4-FFF2-40B4-BE49-F238E27FC236}">
                <a16:creationId xmlns:a16="http://schemas.microsoft.com/office/drawing/2014/main" id="{4670F16B-4A1F-F0C4-4B63-EE4316A92450}"/>
              </a:ext>
            </a:extLst>
          </p:cNvPr>
          <p:cNvSpPr/>
          <p:nvPr/>
        </p:nvSpPr>
        <p:spPr>
          <a:xfrm>
            <a:off x="838200"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rgbClr val="C00000"/>
                </a:solidFill>
                <a:effectLst/>
                <a:uFillTx/>
                <a:latin typeface="Sahel"/>
                <a:sym typeface="Calibri"/>
              </a:rPr>
              <a:t>۱۴</a:t>
            </a:r>
            <a:endParaRPr kumimoji="0" lang="en-US" sz="3600" i="0" u="none" strike="noStrike" cap="none" spc="0" normalizeH="0" baseline="0" dirty="0">
              <a:ln>
                <a:noFill/>
              </a:ln>
              <a:solidFill>
                <a:srgbClr val="C00000"/>
              </a:solidFill>
              <a:effectLst/>
              <a:uFillTx/>
              <a:latin typeface="Sahel"/>
              <a:sym typeface="Calibri"/>
            </a:endParaRPr>
          </a:p>
        </p:txBody>
      </p:sp>
      <p:sp>
        <p:nvSpPr>
          <p:cNvPr id="5" name="Rectangle 4">
            <a:extLst>
              <a:ext uri="{FF2B5EF4-FFF2-40B4-BE49-F238E27FC236}">
                <a16:creationId xmlns:a16="http://schemas.microsoft.com/office/drawing/2014/main" id="{773F15EF-1896-8281-9329-BEAA55AED6F3}"/>
              </a:ext>
            </a:extLst>
          </p:cNvPr>
          <p:cNvSpPr/>
          <p:nvPr/>
        </p:nvSpPr>
        <p:spPr>
          <a:xfrm>
            <a:off x="1490686"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۱۱</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7" name="Rectangle 6">
            <a:extLst>
              <a:ext uri="{FF2B5EF4-FFF2-40B4-BE49-F238E27FC236}">
                <a16:creationId xmlns:a16="http://schemas.microsoft.com/office/drawing/2014/main" id="{1E2E1EE0-E5E7-2FF3-407D-FC08CA51DBB9}"/>
              </a:ext>
            </a:extLst>
          </p:cNvPr>
          <p:cNvSpPr/>
          <p:nvPr/>
        </p:nvSpPr>
        <p:spPr>
          <a:xfrm>
            <a:off x="2107179"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9" name="Rectangle 8">
            <a:extLst>
              <a:ext uri="{FF2B5EF4-FFF2-40B4-BE49-F238E27FC236}">
                <a16:creationId xmlns:a16="http://schemas.microsoft.com/office/drawing/2014/main" id="{146ED1AF-2E99-2A6A-5A9A-98C168F32814}"/>
              </a:ext>
            </a:extLst>
          </p:cNvPr>
          <p:cNvSpPr/>
          <p:nvPr/>
        </p:nvSpPr>
        <p:spPr>
          <a:xfrm>
            <a:off x="2757751"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1" name="Rectangle 10">
            <a:extLst>
              <a:ext uri="{FF2B5EF4-FFF2-40B4-BE49-F238E27FC236}">
                <a16:creationId xmlns:a16="http://schemas.microsoft.com/office/drawing/2014/main" id="{4E59574C-CD91-175F-E9B8-2536E7C67882}"/>
              </a:ext>
            </a:extLst>
          </p:cNvPr>
          <p:cNvSpPr/>
          <p:nvPr/>
        </p:nvSpPr>
        <p:spPr>
          <a:xfrm>
            <a:off x="3410237"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 name="Rectangle 12">
            <a:extLst>
              <a:ext uri="{FF2B5EF4-FFF2-40B4-BE49-F238E27FC236}">
                <a16:creationId xmlns:a16="http://schemas.microsoft.com/office/drawing/2014/main" id="{11C6AF6D-20A7-835E-9E67-EB25E9377839}"/>
              </a:ext>
            </a:extLst>
          </p:cNvPr>
          <p:cNvSpPr/>
          <p:nvPr/>
        </p:nvSpPr>
        <p:spPr>
          <a:xfrm>
            <a:off x="4062723"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 name="Rectangle 14">
            <a:extLst>
              <a:ext uri="{FF2B5EF4-FFF2-40B4-BE49-F238E27FC236}">
                <a16:creationId xmlns:a16="http://schemas.microsoft.com/office/drawing/2014/main" id="{0124D500-A18B-251F-E4FA-0EDAB42AB25E}"/>
              </a:ext>
            </a:extLst>
          </p:cNvPr>
          <p:cNvSpPr/>
          <p:nvPr/>
        </p:nvSpPr>
        <p:spPr>
          <a:xfrm>
            <a:off x="4679216"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 name="Rectangle 16">
            <a:extLst>
              <a:ext uri="{FF2B5EF4-FFF2-40B4-BE49-F238E27FC236}">
                <a16:creationId xmlns:a16="http://schemas.microsoft.com/office/drawing/2014/main" id="{6D8B64FA-A29D-94D2-4031-963D94063742}"/>
              </a:ext>
            </a:extLst>
          </p:cNvPr>
          <p:cNvSpPr/>
          <p:nvPr/>
        </p:nvSpPr>
        <p:spPr>
          <a:xfrm>
            <a:off x="5329788"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 name="Rectangle 18">
            <a:extLst>
              <a:ext uri="{FF2B5EF4-FFF2-40B4-BE49-F238E27FC236}">
                <a16:creationId xmlns:a16="http://schemas.microsoft.com/office/drawing/2014/main" id="{6081F4CE-E091-990B-8334-7943C769EEA7}"/>
              </a:ext>
            </a:extLst>
          </p:cNvPr>
          <p:cNvSpPr/>
          <p:nvPr/>
        </p:nvSpPr>
        <p:spPr>
          <a:xfrm>
            <a:off x="5982274"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1" name="Rectangle 20">
            <a:extLst>
              <a:ext uri="{FF2B5EF4-FFF2-40B4-BE49-F238E27FC236}">
                <a16:creationId xmlns:a16="http://schemas.microsoft.com/office/drawing/2014/main" id="{77CDF43A-436F-F762-448E-CC9AB78EA990}"/>
              </a:ext>
            </a:extLst>
          </p:cNvPr>
          <p:cNvSpPr/>
          <p:nvPr/>
        </p:nvSpPr>
        <p:spPr>
          <a:xfrm>
            <a:off x="6632846"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3" name="Rectangle 22">
            <a:extLst>
              <a:ext uri="{FF2B5EF4-FFF2-40B4-BE49-F238E27FC236}">
                <a16:creationId xmlns:a16="http://schemas.microsoft.com/office/drawing/2014/main" id="{6B0DFA0B-FBBC-E061-DDE3-246577ACD4C2}"/>
              </a:ext>
            </a:extLst>
          </p:cNvPr>
          <p:cNvSpPr/>
          <p:nvPr/>
        </p:nvSpPr>
        <p:spPr>
          <a:xfrm>
            <a:off x="838200"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5" name="Rectangle 24">
            <a:extLst>
              <a:ext uri="{FF2B5EF4-FFF2-40B4-BE49-F238E27FC236}">
                <a16:creationId xmlns:a16="http://schemas.microsoft.com/office/drawing/2014/main" id="{3197B10F-5DB9-818D-DC59-E3818DD7175F}"/>
              </a:ext>
            </a:extLst>
          </p:cNvPr>
          <p:cNvSpPr/>
          <p:nvPr/>
        </p:nvSpPr>
        <p:spPr>
          <a:xfrm>
            <a:off x="1490686"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۱۴</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27" name="Rectangle 26">
            <a:extLst>
              <a:ext uri="{FF2B5EF4-FFF2-40B4-BE49-F238E27FC236}">
                <a16:creationId xmlns:a16="http://schemas.microsoft.com/office/drawing/2014/main" id="{17905964-7849-9C4E-0A16-81371A560E74}"/>
              </a:ext>
            </a:extLst>
          </p:cNvPr>
          <p:cNvSpPr/>
          <p:nvPr/>
        </p:nvSpPr>
        <p:spPr>
          <a:xfrm>
            <a:off x="2107179"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۱۳</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29" name="Rectangle 28">
            <a:extLst>
              <a:ext uri="{FF2B5EF4-FFF2-40B4-BE49-F238E27FC236}">
                <a16:creationId xmlns:a16="http://schemas.microsoft.com/office/drawing/2014/main" id="{D4D3154D-0240-DAC0-36AD-5F166E019E1A}"/>
              </a:ext>
            </a:extLst>
          </p:cNvPr>
          <p:cNvSpPr/>
          <p:nvPr/>
        </p:nvSpPr>
        <p:spPr>
          <a:xfrm>
            <a:off x="2757751"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1" name="Rectangle 30">
            <a:extLst>
              <a:ext uri="{FF2B5EF4-FFF2-40B4-BE49-F238E27FC236}">
                <a16:creationId xmlns:a16="http://schemas.microsoft.com/office/drawing/2014/main" id="{ACE9556F-3781-99B5-FF42-2573DDF3F79C}"/>
              </a:ext>
            </a:extLst>
          </p:cNvPr>
          <p:cNvSpPr/>
          <p:nvPr/>
        </p:nvSpPr>
        <p:spPr>
          <a:xfrm>
            <a:off x="3410237"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3" name="Rectangle 32">
            <a:extLst>
              <a:ext uri="{FF2B5EF4-FFF2-40B4-BE49-F238E27FC236}">
                <a16:creationId xmlns:a16="http://schemas.microsoft.com/office/drawing/2014/main" id="{E9A458B6-1945-F456-5EB8-F0D8DED440DB}"/>
              </a:ext>
            </a:extLst>
          </p:cNvPr>
          <p:cNvSpPr/>
          <p:nvPr/>
        </p:nvSpPr>
        <p:spPr>
          <a:xfrm>
            <a:off x="4062723"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5" name="Rectangle 34">
            <a:extLst>
              <a:ext uri="{FF2B5EF4-FFF2-40B4-BE49-F238E27FC236}">
                <a16:creationId xmlns:a16="http://schemas.microsoft.com/office/drawing/2014/main" id="{DEB5DD64-E7E5-C8E4-E341-1A1A1B6EB1C4}"/>
              </a:ext>
            </a:extLst>
          </p:cNvPr>
          <p:cNvSpPr/>
          <p:nvPr/>
        </p:nvSpPr>
        <p:spPr>
          <a:xfrm>
            <a:off x="4679216"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7" name="Rectangle 36">
            <a:extLst>
              <a:ext uri="{FF2B5EF4-FFF2-40B4-BE49-F238E27FC236}">
                <a16:creationId xmlns:a16="http://schemas.microsoft.com/office/drawing/2014/main" id="{691B40FB-1894-518F-2BFF-2B6246A35654}"/>
              </a:ext>
            </a:extLst>
          </p:cNvPr>
          <p:cNvSpPr/>
          <p:nvPr/>
        </p:nvSpPr>
        <p:spPr>
          <a:xfrm>
            <a:off x="5329788"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9" name="Rectangle 38">
            <a:extLst>
              <a:ext uri="{FF2B5EF4-FFF2-40B4-BE49-F238E27FC236}">
                <a16:creationId xmlns:a16="http://schemas.microsoft.com/office/drawing/2014/main" id="{F552B59E-B97E-4318-9AE8-D748C2CEA539}"/>
              </a:ext>
            </a:extLst>
          </p:cNvPr>
          <p:cNvSpPr/>
          <p:nvPr/>
        </p:nvSpPr>
        <p:spPr>
          <a:xfrm>
            <a:off x="5982274"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1" name="Rectangle 40">
            <a:extLst>
              <a:ext uri="{FF2B5EF4-FFF2-40B4-BE49-F238E27FC236}">
                <a16:creationId xmlns:a16="http://schemas.microsoft.com/office/drawing/2014/main" id="{CA9B8ED8-9AAB-C1CA-B219-B08AFDC235D0}"/>
              </a:ext>
            </a:extLst>
          </p:cNvPr>
          <p:cNvSpPr/>
          <p:nvPr/>
        </p:nvSpPr>
        <p:spPr>
          <a:xfrm>
            <a:off x="6632846" y="171155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63" name="Rectangle 62">
            <a:extLst>
              <a:ext uri="{FF2B5EF4-FFF2-40B4-BE49-F238E27FC236}">
                <a16:creationId xmlns:a16="http://schemas.microsoft.com/office/drawing/2014/main" id="{35EB10A9-9A04-7DE8-B133-9BD118F85FB4}"/>
              </a:ext>
            </a:extLst>
          </p:cNvPr>
          <p:cNvSpPr/>
          <p:nvPr/>
        </p:nvSpPr>
        <p:spPr>
          <a:xfrm>
            <a:off x="836286"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29" name="Rectangle 128">
            <a:extLst>
              <a:ext uri="{FF2B5EF4-FFF2-40B4-BE49-F238E27FC236}">
                <a16:creationId xmlns:a16="http://schemas.microsoft.com/office/drawing/2014/main" id="{B3E0B35B-3D08-ED57-FAD5-1124D1D3D052}"/>
              </a:ext>
            </a:extLst>
          </p:cNvPr>
          <p:cNvSpPr/>
          <p:nvPr/>
        </p:nvSpPr>
        <p:spPr>
          <a:xfrm>
            <a:off x="1488772"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1" name="Rectangle 130">
            <a:extLst>
              <a:ext uri="{FF2B5EF4-FFF2-40B4-BE49-F238E27FC236}">
                <a16:creationId xmlns:a16="http://schemas.microsoft.com/office/drawing/2014/main" id="{99932762-826C-39BA-B8CF-CC28BFC6BEDD}"/>
              </a:ext>
            </a:extLst>
          </p:cNvPr>
          <p:cNvSpPr/>
          <p:nvPr/>
        </p:nvSpPr>
        <p:spPr>
          <a:xfrm>
            <a:off x="2105265"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۱۳</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33" name="Rectangle 132">
            <a:extLst>
              <a:ext uri="{FF2B5EF4-FFF2-40B4-BE49-F238E27FC236}">
                <a16:creationId xmlns:a16="http://schemas.microsoft.com/office/drawing/2014/main" id="{01007AEB-02E6-6FE3-3635-784D1E8FBE29}"/>
              </a:ext>
            </a:extLst>
          </p:cNvPr>
          <p:cNvSpPr/>
          <p:nvPr/>
        </p:nvSpPr>
        <p:spPr>
          <a:xfrm>
            <a:off x="2755837"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۱۴</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35" name="Rectangle 134">
            <a:extLst>
              <a:ext uri="{FF2B5EF4-FFF2-40B4-BE49-F238E27FC236}">
                <a16:creationId xmlns:a16="http://schemas.microsoft.com/office/drawing/2014/main" id="{63848726-E44E-5F26-7BD9-CBE5AB332D4D}"/>
              </a:ext>
            </a:extLst>
          </p:cNvPr>
          <p:cNvSpPr/>
          <p:nvPr/>
        </p:nvSpPr>
        <p:spPr>
          <a:xfrm>
            <a:off x="3408323"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7" name="Rectangle 136">
            <a:extLst>
              <a:ext uri="{FF2B5EF4-FFF2-40B4-BE49-F238E27FC236}">
                <a16:creationId xmlns:a16="http://schemas.microsoft.com/office/drawing/2014/main" id="{48AB9E93-D429-AB82-3D52-0C03CE6D06DC}"/>
              </a:ext>
            </a:extLst>
          </p:cNvPr>
          <p:cNvSpPr/>
          <p:nvPr/>
        </p:nvSpPr>
        <p:spPr>
          <a:xfrm>
            <a:off x="4060809"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9" name="Rectangle 138">
            <a:extLst>
              <a:ext uri="{FF2B5EF4-FFF2-40B4-BE49-F238E27FC236}">
                <a16:creationId xmlns:a16="http://schemas.microsoft.com/office/drawing/2014/main" id="{DA933BC8-7838-A0E0-7F37-CCC223C4E214}"/>
              </a:ext>
            </a:extLst>
          </p:cNvPr>
          <p:cNvSpPr/>
          <p:nvPr/>
        </p:nvSpPr>
        <p:spPr>
          <a:xfrm>
            <a:off x="4677302"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1" name="Rectangle 140">
            <a:extLst>
              <a:ext uri="{FF2B5EF4-FFF2-40B4-BE49-F238E27FC236}">
                <a16:creationId xmlns:a16="http://schemas.microsoft.com/office/drawing/2014/main" id="{02BE0927-1B58-8F44-E4AE-3559D172FDA8}"/>
              </a:ext>
            </a:extLst>
          </p:cNvPr>
          <p:cNvSpPr/>
          <p:nvPr/>
        </p:nvSpPr>
        <p:spPr>
          <a:xfrm>
            <a:off x="5327874"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3" name="Rectangle 142">
            <a:extLst>
              <a:ext uri="{FF2B5EF4-FFF2-40B4-BE49-F238E27FC236}">
                <a16:creationId xmlns:a16="http://schemas.microsoft.com/office/drawing/2014/main" id="{0EDE751E-2313-5825-1063-20CC1B69D680}"/>
              </a:ext>
            </a:extLst>
          </p:cNvPr>
          <p:cNvSpPr/>
          <p:nvPr/>
        </p:nvSpPr>
        <p:spPr>
          <a:xfrm>
            <a:off x="5980360"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5" name="Rectangle 144">
            <a:extLst>
              <a:ext uri="{FF2B5EF4-FFF2-40B4-BE49-F238E27FC236}">
                <a16:creationId xmlns:a16="http://schemas.microsoft.com/office/drawing/2014/main" id="{993F773B-F773-1EB1-6A47-785E9F8C5EE3}"/>
              </a:ext>
            </a:extLst>
          </p:cNvPr>
          <p:cNvSpPr/>
          <p:nvPr/>
        </p:nvSpPr>
        <p:spPr>
          <a:xfrm>
            <a:off x="6630932" y="2688318"/>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7" name="Rectangle 146">
            <a:extLst>
              <a:ext uri="{FF2B5EF4-FFF2-40B4-BE49-F238E27FC236}">
                <a16:creationId xmlns:a16="http://schemas.microsoft.com/office/drawing/2014/main" id="{A783AA6B-52F7-5999-62DA-183F8FA3ED50}"/>
              </a:ext>
            </a:extLst>
          </p:cNvPr>
          <p:cNvSpPr/>
          <p:nvPr/>
        </p:nvSpPr>
        <p:spPr>
          <a:xfrm>
            <a:off x="836286"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9" name="Rectangle 148">
            <a:extLst>
              <a:ext uri="{FF2B5EF4-FFF2-40B4-BE49-F238E27FC236}">
                <a16:creationId xmlns:a16="http://schemas.microsoft.com/office/drawing/2014/main" id="{470858BA-68F0-556B-1C86-3A325FA2029F}"/>
              </a:ext>
            </a:extLst>
          </p:cNvPr>
          <p:cNvSpPr/>
          <p:nvPr/>
        </p:nvSpPr>
        <p:spPr>
          <a:xfrm>
            <a:off x="1488772"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1" name="Rectangle 150">
            <a:extLst>
              <a:ext uri="{FF2B5EF4-FFF2-40B4-BE49-F238E27FC236}">
                <a16:creationId xmlns:a16="http://schemas.microsoft.com/office/drawing/2014/main" id="{4DB32B0F-04EB-F66E-4A21-AC1165E5C939}"/>
              </a:ext>
            </a:extLst>
          </p:cNvPr>
          <p:cNvSpPr/>
          <p:nvPr/>
        </p:nvSpPr>
        <p:spPr>
          <a:xfrm>
            <a:off x="2105265"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3" name="Rectangle 152">
            <a:extLst>
              <a:ext uri="{FF2B5EF4-FFF2-40B4-BE49-F238E27FC236}">
                <a16:creationId xmlns:a16="http://schemas.microsoft.com/office/drawing/2014/main" id="{3489892A-9F11-38DA-62C0-07B5DAF0E3C4}"/>
              </a:ext>
            </a:extLst>
          </p:cNvPr>
          <p:cNvSpPr/>
          <p:nvPr/>
        </p:nvSpPr>
        <p:spPr>
          <a:xfrm>
            <a:off x="2755837"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۱۴</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55" name="Rectangle 154">
            <a:extLst>
              <a:ext uri="{FF2B5EF4-FFF2-40B4-BE49-F238E27FC236}">
                <a16:creationId xmlns:a16="http://schemas.microsoft.com/office/drawing/2014/main" id="{C640F8AC-DB18-1682-38BC-D3611F0DB8DE}"/>
              </a:ext>
            </a:extLst>
          </p:cNvPr>
          <p:cNvSpPr/>
          <p:nvPr/>
        </p:nvSpPr>
        <p:spPr>
          <a:xfrm>
            <a:off x="3408323"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۱۸</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57" name="Rectangle 156">
            <a:extLst>
              <a:ext uri="{FF2B5EF4-FFF2-40B4-BE49-F238E27FC236}">
                <a16:creationId xmlns:a16="http://schemas.microsoft.com/office/drawing/2014/main" id="{E4FBC7E6-02CD-0B6E-2F36-AEB0BE780227}"/>
              </a:ext>
            </a:extLst>
          </p:cNvPr>
          <p:cNvSpPr/>
          <p:nvPr/>
        </p:nvSpPr>
        <p:spPr>
          <a:xfrm>
            <a:off x="4060809"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9" name="Rectangle 158">
            <a:extLst>
              <a:ext uri="{FF2B5EF4-FFF2-40B4-BE49-F238E27FC236}">
                <a16:creationId xmlns:a16="http://schemas.microsoft.com/office/drawing/2014/main" id="{DCA5E6F4-DBBB-DA21-338F-2527F52F19F5}"/>
              </a:ext>
            </a:extLst>
          </p:cNvPr>
          <p:cNvSpPr/>
          <p:nvPr/>
        </p:nvSpPr>
        <p:spPr>
          <a:xfrm>
            <a:off x="4677302"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1" name="Rectangle 160">
            <a:extLst>
              <a:ext uri="{FF2B5EF4-FFF2-40B4-BE49-F238E27FC236}">
                <a16:creationId xmlns:a16="http://schemas.microsoft.com/office/drawing/2014/main" id="{29F7BBE9-CD9F-B76B-5805-D315986EBE4E}"/>
              </a:ext>
            </a:extLst>
          </p:cNvPr>
          <p:cNvSpPr/>
          <p:nvPr/>
        </p:nvSpPr>
        <p:spPr>
          <a:xfrm>
            <a:off x="5327874"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6" name="Rectangle 165">
            <a:extLst>
              <a:ext uri="{FF2B5EF4-FFF2-40B4-BE49-F238E27FC236}">
                <a16:creationId xmlns:a16="http://schemas.microsoft.com/office/drawing/2014/main" id="{C5601270-F0EB-97BF-394A-C80939DF4370}"/>
              </a:ext>
            </a:extLst>
          </p:cNvPr>
          <p:cNvSpPr/>
          <p:nvPr/>
        </p:nvSpPr>
        <p:spPr>
          <a:xfrm>
            <a:off x="5980360"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8" name="Rectangle 167">
            <a:extLst>
              <a:ext uri="{FF2B5EF4-FFF2-40B4-BE49-F238E27FC236}">
                <a16:creationId xmlns:a16="http://schemas.microsoft.com/office/drawing/2014/main" id="{3E7CE6C8-1D39-4453-C3D6-F20D6367E97B}"/>
              </a:ext>
            </a:extLst>
          </p:cNvPr>
          <p:cNvSpPr/>
          <p:nvPr/>
        </p:nvSpPr>
        <p:spPr>
          <a:xfrm>
            <a:off x="6630932" y="34610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0" name="Rectangle 169">
            <a:extLst>
              <a:ext uri="{FF2B5EF4-FFF2-40B4-BE49-F238E27FC236}">
                <a16:creationId xmlns:a16="http://schemas.microsoft.com/office/drawing/2014/main" id="{25B95656-E83C-682A-45B4-D4E117A459A6}"/>
              </a:ext>
            </a:extLst>
          </p:cNvPr>
          <p:cNvSpPr/>
          <p:nvPr/>
        </p:nvSpPr>
        <p:spPr>
          <a:xfrm>
            <a:off x="834372"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2" name="Rectangle 171">
            <a:extLst>
              <a:ext uri="{FF2B5EF4-FFF2-40B4-BE49-F238E27FC236}">
                <a16:creationId xmlns:a16="http://schemas.microsoft.com/office/drawing/2014/main" id="{C172C8D8-3293-B98E-5CFF-0886DA689759}"/>
              </a:ext>
            </a:extLst>
          </p:cNvPr>
          <p:cNvSpPr/>
          <p:nvPr/>
        </p:nvSpPr>
        <p:spPr>
          <a:xfrm>
            <a:off x="1486858"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4" name="Rectangle 173">
            <a:extLst>
              <a:ext uri="{FF2B5EF4-FFF2-40B4-BE49-F238E27FC236}">
                <a16:creationId xmlns:a16="http://schemas.microsoft.com/office/drawing/2014/main" id="{447D6C66-A847-1C35-D592-3242040D905A}"/>
              </a:ext>
            </a:extLst>
          </p:cNvPr>
          <p:cNvSpPr/>
          <p:nvPr/>
        </p:nvSpPr>
        <p:spPr>
          <a:xfrm>
            <a:off x="2103351"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6" name="Rectangle 175">
            <a:extLst>
              <a:ext uri="{FF2B5EF4-FFF2-40B4-BE49-F238E27FC236}">
                <a16:creationId xmlns:a16="http://schemas.microsoft.com/office/drawing/2014/main" id="{4BA68B36-3DCE-DAEA-D7DD-0E3D3D8AE333}"/>
              </a:ext>
            </a:extLst>
          </p:cNvPr>
          <p:cNvSpPr/>
          <p:nvPr/>
        </p:nvSpPr>
        <p:spPr>
          <a:xfrm>
            <a:off x="2753923"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8" name="Rectangle 177">
            <a:extLst>
              <a:ext uri="{FF2B5EF4-FFF2-40B4-BE49-F238E27FC236}">
                <a16:creationId xmlns:a16="http://schemas.microsoft.com/office/drawing/2014/main" id="{060B05D4-CF6B-2AAF-B656-4CED226E9BDD}"/>
              </a:ext>
            </a:extLst>
          </p:cNvPr>
          <p:cNvSpPr/>
          <p:nvPr/>
        </p:nvSpPr>
        <p:spPr>
          <a:xfrm>
            <a:off x="3406409"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80" name="Rectangle 179">
            <a:extLst>
              <a:ext uri="{FF2B5EF4-FFF2-40B4-BE49-F238E27FC236}">
                <a16:creationId xmlns:a16="http://schemas.microsoft.com/office/drawing/2014/main" id="{918551B3-A523-0AD6-C089-4206C47FF889}"/>
              </a:ext>
            </a:extLst>
          </p:cNvPr>
          <p:cNvSpPr/>
          <p:nvPr/>
        </p:nvSpPr>
        <p:spPr>
          <a:xfrm>
            <a:off x="4058895"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82" name="Rectangle 181">
            <a:extLst>
              <a:ext uri="{FF2B5EF4-FFF2-40B4-BE49-F238E27FC236}">
                <a16:creationId xmlns:a16="http://schemas.microsoft.com/office/drawing/2014/main" id="{71FC129C-2164-9D9E-828A-BDBDD0335F75}"/>
              </a:ext>
            </a:extLst>
          </p:cNvPr>
          <p:cNvSpPr/>
          <p:nvPr/>
        </p:nvSpPr>
        <p:spPr>
          <a:xfrm>
            <a:off x="4675388"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84" name="Rectangle 183">
            <a:extLst>
              <a:ext uri="{FF2B5EF4-FFF2-40B4-BE49-F238E27FC236}">
                <a16:creationId xmlns:a16="http://schemas.microsoft.com/office/drawing/2014/main" id="{8368EAF7-D7E2-B5A7-020F-6E5711D7F8A6}"/>
              </a:ext>
            </a:extLst>
          </p:cNvPr>
          <p:cNvSpPr/>
          <p:nvPr/>
        </p:nvSpPr>
        <p:spPr>
          <a:xfrm>
            <a:off x="5325960"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86" name="Rectangle 185">
            <a:extLst>
              <a:ext uri="{FF2B5EF4-FFF2-40B4-BE49-F238E27FC236}">
                <a16:creationId xmlns:a16="http://schemas.microsoft.com/office/drawing/2014/main" id="{DD95D412-89F0-4D6C-0BCF-3D26772C80A4}"/>
              </a:ext>
            </a:extLst>
          </p:cNvPr>
          <p:cNvSpPr/>
          <p:nvPr/>
        </p:nvSpPr>
        <p:spPr>
          <a:xfrm>
            <a:off x="5978446"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۲۰</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88" name="Rectangle 187">
            <a:extLst>
              <a:ext uri="{FF2B5EF4-FFF2-40B4-BE49-F238E27FC236}">
                <a16:creationId xmlns:a16="http://schemas.microsoft.com/office/drawing/2014/main" id="{79FDFDD9-03AC-EB59-45D7-380C3FFC03C6}"/>
              </a:ext>
            </a:extLst>
          </p:cNvPr>
          <p:cNvSpPr/>
          <p:nvPr/>
        </p:nvSpPr>
        <p:spPr>
          <a:xfrm>
            <a:off x="6629018" y="45430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۱۹</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90" name="Rectangle 189">
            <a:extLst>
              <a:ext uri="{FF2B5EF4-FFF2-40B4-BE49-F238E27FC236}">
                <a16:creationId xmlns:a16="http://schemas.microsoft.com/office/drawing/2014/main" id="{47F64FB7-43A2-6D6C-4A09-4C7BB2F6D432}"/>
              </a:ext>
            </a:extLst>
          </p:cNvPr>
          <p:cNvSpPr/>
          <p:nvPr/>
        </p:nvSpPr>
        <p:spPr>
          <a:xfrm>
            <a:off x="836286"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2" name="Rectangle 191">
            <a:extLst>
              <a:ext uri="{FF2B5EF4-FFF2-40B4-BE49-F238E27FC236}">
                <a16:creationId xmlns:a16="http://schemas.microsoft.com/office/drawing/2014/main" id="{51338429-2D5A-A179-3BED-C548B7150218}"/>
              </a:ext>
            </a:extLst>
          </p:cNvPr>
          <p:cNvSpPr/>
          <p:nvPr/>
        </p:nvSpPr>
        <p:spPr>
          <a:xfrm>
            <a:off x="1488772"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4" name="Rectangle 193">
            <a:extLst>
              <a:ext uri="{FF2B5EF4-FFF2-40B4-BE49-F238E27FC236}">
                <a16:creationId xmlns:a16="http://schemas.microsoft.com/office/drawing/2014/main" id="{2EA4F784-D4D2-3AD9-2793-61EDE18E210D}"/>
              </a:ext>
            </a:extLst>
          </p:cNvPr>
          <p:cNvSpPr/>
          <p:nvPr/>
        </p:nvSpPr>
        <p:spPr>
          <a:xfrm>
            <a:off x="2105265"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6" name="Rectangle 195">
            <a:extLst>
              <a:ext uri="{FF2B5EF4-FFF2-40B4-BE49-F238E27FC236}">
                <a16:creationId xmlns:a16="http://schemas.microsoft.com/office/drawing/2014/main" id="{E6F9C01A-3FCE-1712-62DF-EE118D4C0EB6}"/>
              </a:ext>
            </a:extLst>
          </p:cNvPr>
          <p:cNvSpPr/>
          <p:nvPr/>
        </p:nvSpPr>
        <p:spPr>
          <a:xfrm>
            <a:off x="2755837"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8" name="Rectangle 197">
            <a:extLst>
              <a:ext uri="{FF2B5EF4-FFF2-40B4-BE49-F238E27FC236}">
                <a16:creationId xmlns:a16="http://schemas.microsoft.com/office/drawing/2014/main" id="{D060E3C4-79D5-1D4D-13A8-6BB2209D0E6F}"/>
              </a:ext>
            </a:extLst>
          </p:cNvPr>
          <p:cNvSpPr/>
          <p:nvPr/>
        </p:nvSpPr>
        <p:spPr>
          <a:xfrm>
            <a:off x="3408323"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00" name="Rectangle 199">
            <a:extLst>
              <a:ext uri="{FF2B5EF4-FFF2-40B4-BE49-F238E27FC236}">
                <a16:creationId xmlns:a16="http://schemas.microsoft.com/office/drawing/2014/main" id="{5CB8CA93-8DB9-D0E8-03AA-D571C866D8C8}"/>
              </a:ext>
            </a:extLst>
          </p:cNvPr>
          <p:cNvSpPr/>
          <p:nvPr/>
        </p:nvSpPr>
        <p:spPr>
          <a:xfrm>
            <a:off x="4060809"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02" name="Rectangle 201">
            <a:extLst>
              <a:ext uri="{FF2B5EF4-FFF2-40B4-BE49-F238E27FC236}">
                <a16:creationId xmlns:a16="http://schemas.microsoft.com/office/drawing/2014/main" id="{01534381-E959-6B46-775C-B73A1DE9CE06}"/>
              </a:ext>
            </a:extLst>
          </p:cNvPr>
          <p:cNvSpPr/>
          <p:nvPr/>
        </p:nvSpPr>
        <p:spPr>
          <a:xfrm>
            <a:off x="4677302"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04" name="Rectangle 203">
            <a:extLst>
              <a:ext uri="{FF2B5EF4-FFF2-40B4-BE49-F238E27FC236}">
                <a16:creationId xmlns:a16="http://schemas.microsoft.com/office/drawing/2014/main" id="{2F4B95FA-4348-A7C8-CA52-4EC079948F8C}"/>
              </a:ext>
            </a:extLst>
          </p:cNvPr>
          <p:cNvSpPr/>
          <p:nvPr/>
        </p:nvSpPr>
        <p:spPr>
          <a:xfrm>
            <a:off x="5327874"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06" name="Rectangle 205">
            <a:extLst>
              <a:ext uri="{FF2B5EF4-FFF2-40B4-BE49-F238E27FC236}">
                <a16:creationId xmlns:a16="http://schemas.microsoft.com/office/drawing/2014/main" id="{7FA96090-2CB6-6F27-3562-BB5D2EE7236B}"/>
              </a:ext>
            </a:extLst>
          </p:cNvPr>
          <p:cNvSpPr/>
          <p:nvPr/>
        </p:nvSpPr>
        <p:spPr>
          <a:xfrm>
            <a:off x="5980360"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08" name="Rectangle 207">
            <a:extLst>
              <a:ext uri="{FF2B5EF4-FFF2-40B4-BE49-F238E27FC236}">
                <a16:creationId xmlns:a16="http://schemas.microsoft.com/office/drawing/2014/main" id="{0F097ABE-873F-030D-23FD-ED31E6CECA47}"/>
              </a:ext>
            </a:extLst>
          </p:cNvPr>
          <p:cNvSpPr/>
          <p:nvPr/>
        </p:nvSpPr>
        <p:spPr>
          <a:xfrm>
            <a:off x="6630932" y="55008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cxnSp>
        <p:nvCxnSpPr>
          <p:cNvPr id="210" name="Connector: Curved 209">
            <a:extLst>
              <a:ext uri="{FF2B5EF4-FFF2-40B4-BE49-F238E27FC236}">
                <a16:creationId xmlns:a16="http://schemas.microsoft.com/office/drawing/2014/main" id="{C91256D5-ACD8-9EE9-F21E-4C28EF057270}"/>
              </a:ext>
            </a:extLst>
          </p:cNvPr>
          <p:cNvCxnSpPr>
            <a:stCxn id="3" idx="2"/>
            <a:endCxn id="5" idx="2"/>
          </p:cNvCxnSpPr>
          <p:nvPr/>
        </p:nvCxnSpPr>
        <p:spPr>
          <a:xfrm rot="16200000" flipH="1">
            <a:off x="1490686" y="1054876"/>
            <a:ext cx="12700" cy="652486"/>
          </a:xfrm>
          <a:prstGeom prst="curvedConnector3">
            <a:avLst>
              <a:gd name="adj1" fmla="val 1800000"/>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11" name="Connector: Curved 210">
            <a:extLst>
              <a:ext uri="{FF2B5EF4-FFF2-40B4-BE49-F238E27FC236}">
                <a16:creationId xmlns:a16="http://schemas.microsoft.com/office/drawing/2014/main" id="{F8993822-68C6-71B7-F1EE-4C86DF2F598C}"/>
              </a:ext>
            </a:extLst>
          </p:cNvPr>
          <p:cNvCxnSpPr/>
          <p:nvPr/>
        </p:nvCxnSpPr>
        <p:spPr>
          <a:xfrm rot="16200000" flipH="1">
            <a:off x="2136822" y="2040213"/>
            <a:ext cx="12700" cy="652486"/>
          </a:xfrm>
          <a:prstGeom prst="curvedConnector3">
            <a:avLst>
              <a:gd name="adj1" fmla="val 1800000"/>
            </a:avLst>
          </a:prstGeom>
          <a:ln>
            <a:headEnd type="triangle"/>
            <a:tailEnd type="triangle"/>
          </a:ln>
        </p:spPr>
        <p:style>
          <a:lnRef idx="2">
            <a:schemeClr val="accent6"/>
          </a:lnRef>
          <a:fillRef idx="0">
            <a:schemeClr val="accent6"/>
          </a:fillRef>
          <a:effectRef idx="1">
            <a:schemeClr val="accent6"/>
          </a:effectRef>
          <a:fontRef idx="minor">
            <a:schemeClr val="tx1"/>
          </a:fontRef>
        </p:style>
      </p:cxnSp>
      <p:sp>
        <p:nvSpPr>
          <p:cNvPr id="213" name="Oval 212">
            <a:extLst>
              <a:ext uri="{FF2B5EF4-FFF2-40B4-BE49-F238E27FC236}">
                <a16:creationId xmlns:a16="http://schemas.microsoft.com/office/drawing/2014/main" id="{33A25EA2-A913-5977-1774-EFDFFD02719B}"/>
              </a:ext>
            </a:extLst>
          </p:cNvPr>
          <p:cNvSpPr/>
          <p:nvPr/>
        </p:nvSpPr>
        <p:spPr>
          <a:xfrm>
            <a:off x="4017028" y="4139436"/>
            <a:ext cx="87562" cy="87562"/>
          </a:xfrm>
          <a:prstGeom prst="ellipse">
            <a:avLst/>
          </a:prstGeom>
          <a:solidFill>
            <a:srgbClr val="7030A0"/>
          </a:solidFill>
          <a:ln w="12700" cap="flat">
            <a:solidFill>
              <a:srgbClr val="7030A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effectLst/>
              <a:uFillTx/>
              <a:latin typeface="+mn-lt"/>
              <a:ea typeface="+mn-ea"/>
              <a:cs typeface="+mn-cs"/>
              <a:sym typeface="Calibri"/>
            </a:endParaRPr>
          </a:p>
        </p:txBody>
      </p:sp>
      <p:sp>
        <p:nvSpPr>
          <p:cNvPr id="215" name="Oval 214">
            <a:extLst>
              <a:ext uri="{FF2B5EF4-FFF2-40B4-BE49-F238E27FC236}">
                <a16:creationId xmlns:a16="http://schemas.microsoft.com/office/drawing/2014/main" id="{1F66050C-5972-7332-87EE-5D8A4B984EBB}"/>
              </a:ext>
            </a:extLst>
          </p:cNvPr>
          <p:cNvSpPr/>
          <p:nvPr/>
        </p:nvSpPr>
        <p:spPr>
          <a:xfrm>
            <a:off x="4017028" y="4387572"/>
            <a:ext cx="87562" cy="87562"/>
          </a:xfrm>
          <a:prstGeom prst="ellipse">
            <a:avLst/>
          </a:prstGeom>
          <a:solidFill>
            <a:srgbClr val="7030A0"/>
          </a:solidFill>
          <a:ln w="12700" cap="flat">
            <a:solidFill>
              <a:srgbClr val="7030A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effectLst/>
              <a:uFillTx/>
              <a:latin typeface="+mn-lt"/>
              <a:ea typeface="+mn-ea"/>
              <a:cs typeface="+mn-cs"/>
              <a:sym typeface="Calibri"/>
            </a:endParaRPr>
          </a:p>
        </p:txBody>
      </p:sp>
      <p:sp>
        <p:nvSpPr>
          <p:cNvPr id="217" name="Oval 216">
            <a:extLst>
              <a:ext uri="{FF2B5EF4-FFF2-40B4-BE49-F238E27FC236}">
                <a16:creationId xmlns:a16="http://schemas.microsoft.com/office/drawing/2014/main" id="{0C95EB79-1E4B-6AE3-BA7F-529AD3A43D80}"/>
              </a:ext>
            </a:extLst>
          </p:cNvPr>
          <p:cNvSpPr/>
          <p:nvPr/>
        </p:nvSpPr>
        <p:spPr>
          <a:xfrm>
            <a:off x="4017028" y="4263504"/>
            <a:ext cx="87562" cy="87562"/>
          </a:xfrm>
          <a:prstGeom prst="ellipse">
            <a:avLst/>
          </a:prstGeom>
          <a:solidFill>
            <a:srgbClr val="7030A0"/>
          </a:solidFill>
          <a:ln w="12700" cap="flat">
            <a:solidFill>
              <a:srgbClr val="7030A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effectLst/>
              <a:uFillTx/>
              <a:latin typeface="+mn-lt"/>
              <a:ea typeface="+mn-ea"/>
              <a:cs typeface="+mn-cs"/>
              <a:sym typeface="Calibri"/>
            </a:endParaRPr>
          </a:p>
        </p:txBody>
      </p:sp>
      <p:cxnSp>
        <p:nvCxnSpPr>
          <p:cNvPr id="219" name="Connector: Curved 218">
            <a:extLst>
              <a:ext uri="{FF2B5EF4-FFF2-40B4-BE49-F238E27FC236}">
                <a16:creationId xmlns:a16="http://schemas.microsoft.com/office/drawing/2014/main" id="{4EE791EA-EA4F-64FF-708D-8846857645AE}"/>
              </a:ext>
            </a:extLst>
          </p:cNvPr>
          <p:cNvCxnSpPr/>
          <p:nvPr/>
        </p:nvCxnSpPr>
        <p:spPr>
          <a:xfrm rot="16200000" flipH="1">
            <a:off x="6624582" y="4869488"/>
            <a:ext cx="12700" cy="652486"/>
          </a:xfrm>
          <a:prstGeom prst="curvedConnector3">
            <a:avLst>
              <a:gd name="adj1" fmla="val 1800000"/>
            </a:avLst>
          </a:prstGeom>
          <a:ln>
            <a:headEnd type="triangle"/>
            <a:tailEnd type="triangle"/>
          </a:ln>
        </p:spPr>
        <p:style>
          <a:lnRef idx="2">
            <a:schemeClr val="accent6"/>
          </a:lnRef>
          <a:fillRef idx="0">
            <a:schemeClr val="accent6"/>
          </a:fillRef>
          <a:effectRef idx="1">
            <a:schemeClr val="accent6"/>
          </a:effectRef>
          <a:fontRef idx="minor">
            <a:schemeClr val="tx1"/>
          </a:fontRef>
        </p:style>
      </p:cxnSp>
      <p:pic>
        <p:nvPicPr>
          <p:cNvPr id="2054" name="Picture 6" descr="Green check mark icon tick symbol in color Vector Image">
            <a:extLst>
              <a:ext uri="{FF2B5EF4-FFF2-40B4-BE49-F238E27FC236}">
                <a16:creationId xmlns:a16="http://schemas.microsoft.com/office/drawing/2014/main" id="{DD706C5A-709F-6731-1F2C-5C48E7F80B8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1" b="8436"/>
          <a:stretch/>
        </p:blipFill>
        <p:spPr bwMode="auto">
          <a:xfrm>
            <a:off x="7339341" y="5613566"/>
            <a:ext cx="424791" cy="420876"/>
          </a:xfrm>
          <a:prstGeom prst="rect">
            <a:avLst/>
          </a:prstGeom>
          <a:noFill/>
          <a:extLst>
            <a:ext uri="{909E8E84-426E-40DD-AFC4-6F175D3DCCD1}">
              <a14:hiddenFill xmlns:a14="http://schemas.microsoft.com/office/drawing/2010/main">
                <a:solidFill>
                  <a:srgbClr val="FFFFFF"/>
                </a:solidFill>
              </a14:hiddenFill>
            </a:ext>
          </a:extLst>
        </p:spPr>
      </p:pic>
      <p:sp>
        <p:nvSpPr>
          <p:cNvPr id="221" name="Content Placeholder 2">
            <a:extLst>
              <a:ext uri="{FF2B5EF4-FFF2-40B4-BE49-F238E27FC236}">
                <a16:creationId xmlns:a16="http://schemas.microsoft.com/office/drawing/2014/main" id="{B37137B6-0755-18D7-76E4-04B4D98A526D}"/>
              </a:ext>
            </a:extLst>
          </p:cNvPr>
          <p:cNvSpPr txBox="1">
            <a:spLocks/>
          </p:cNvSpPr>
          <p:nvPr/>
        </p:nvSpPr>
        <p:spPr>
          <a:xfrm>
            <a:off x="7764132" y="827907"/>
            <a:ext cx="3730772" cy="37208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این اولین دور از اجرای الگوریتم بود!</a:t>
            </a:r>
          </a:p>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حالا دوباره همین روند را روی خروجی دور اول انجام می‌دهیم.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210"/>
                                        </p:tgtEl>
                                        <p:attrNameLst>
                                          <p:attrName>style.visibility</p:attrName>
                                        </p:attrNameLst>
                                      </p:cBhvr>
                                      <p:to>
                                        <p:strVal val="visible"/>
                                      </p:to>
                                    </p:set>
                                    <p:animEffect transition="in" filter="wheel(1)">
                                      <p:cBhvr>
                                        <p:cTn id="59" dur="2000"/>
                                        <p:tgtEl>
                                          <p:spTgt spid="210"/>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1000"/>
                                        <p:tgtEl>
                                          <p:spTgt spid="27"/>
                                        </p:tgtEl>
                                      </p:cBhvr>
                                    </p:animEffect>
                                    <p:anim calcmode="lin" valueType="num">
                                      <p:cBhvr>
                                        <p:cTn id="75" dur="1000" fill="hold"/>
                                        <p:tgtEl>
                                          <p:spTgt spid="27"/>
                                        </p:tgtEl>
                                        <p:attrNameLst>
                                          <p:attrName>ppt_x</p:attrName>
                                        </p:attrNameLst>
                                      </p:cBhvr>
                                      <p:tavLst>
                                        <p:tav tm="0">
                                          <p:val>
                                            <p:strVal val="#ppt_x"/>
                                          </p:val>
                                        </p:tav>
                                        <p:tav tm="100000">
                                          <p:val>
                                            <p:strVal val="#ppt_x"/>
                                          </p:val>
                                        </p:tav>
                                      </p:tavLst>
                                    </p:anim>
                                    <p:anim calcmode="lin" valueType="num">
                                      <p:cBhvr>
                                        <p:cTn id="76" dur="1000" fill="hold"/>
                                        <p:tgtEl>
                                          <p:spTgt spid="2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1000" fill="hold"/>
                                        <p:tgtEl>
                                          <p:spTgt spid="3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1000"/>
                                        <p:tgtEl>
                                          <p:spTgt spid="33"/>
                                        </p:tgtEl>
                                      </p:cBhvr>
                                    </p:animEffect>
                                    <p:anim calcmode="lin" valueType="num">
                                      <p:cBhvr>
                                        <p:cTn id="90" dur="1000" fill="hold"/>
                                        <p:tgtEl>
                                          <p:spTgt spid="33"/>
                                        </p:tgtEl>
                                        <p:attrNameLst>
                                          <p:attrName>ppt_x</p:attrName>
                                        </p:attrNameLst>
                                      </p:cBhvr>
                                      <p:tavLst>
                                        <p:tav tm="0">
                                          <p:val>
                                            <p:strVal val="#ppt_x"/>
                                          </p:val>
                                        </p:tav>
                                        <p:tav tm="100000">
                                          <p:val>
                                            <p:strVal val="#ppt_x"/>
                                          </p:val>
                                        </p:tav>
                                      </p:tavLst>
                                    </p:anim>
                                    <p:anim calcmode="lin" valueType="num">
                                      <p:cBhvr>
                                        <p:cTn id="91" dur="1000" fill="hold"/>
                                        <p:tgtEl>
                                          <p:spTgt spid="33"/>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anim calcmode="lin" valueType="num">
                                      <p:cBhvr>
                                        <p:cTn id="95" dur="1000" fill="hold"/>
                                        <p:tgtEl>
                                          <p:spTgt spid="35"/>
                                        </p:tgtEl>
                                        <p:attrNameLst>
                                          <p:attrName>ppt_x</p:attrName>
                                        </p:attrNameLst>
                                      </p:cBhvr>
                                      <p:tavLst>
                                        <p:tav tm="0">
                                          <p:val>
                                            <p:strVal val="#ppt_x"/>
                                          </p:val>
                                        </p:tav>
                                        <p:tav tm="100000">
                                          <p:val>
                                            <p:strVal val="#ppt_x"/>
                                          </p:val>
                                        </p:tav>
                                      </p:tavLst>
                                    </p:anim>
                                    <p:anim calcmode="lin" valueType="num">
                                      <p:cBhvr>
                                        <p:cTn id="96" dur="1000" fill="hold"/>
                                        <p:tgtEl>
                                          <p:spTgt spid="3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1000"/>
                                        <p:tgtEl>
                                          <p:spTgt spid="37"/>
                                        </p:tgtEl>
                                      </p:cBhvr>
                                    </p:animEffect>
                                    <p:anim calcmode="lin" valueType="num">
                                      <p:cBhvr>
                                        <p:cTn id="100" dur="1000" fill="hold"/>
                                        <p:tgtEl>
                                          <p:spTgt spid="37"/>
                                        </p:tgtEl>
                                        <p:attrNameLst>
                                          <p:attrName>ppt_x</p:attrName>
                                        </p:attrNameLst>
                                      </p:cBhvr>
                                      <p:tavLst>
                                        <p:tav tm="0">
                                          <p:val>
                                            <p:strVal val="#ppt_x"/>
                                          </p:val>
                                        </p:tav>
                                        <p:tav tm="100000">
                                          <p:val>
                                            <p:strVal val="#ppt_x"/>
                                          </p:val>
                                        </p:tav>
                                      </p:tavLst>
                                    </p:anim>
                                    <p:anim calcmode="lin" valueType="num">
                                      <p:cBhvr>
                                        <p:cTn id="101" dur="1000" fill="hold"/>
                                        <p:tgtEl>
                                          <p:spTgt spid="37"/>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1000"/>
                                        <p:tgtEl>
                                          <p:spTgt spid="39"/>
                                        </p:tgtEl>
                                      </p:cBhvr>
                                    </p:animEffect>
                                    <p:anim calcmode="lin" valueType="num">
                                      <p:cBhvr>
                                        <p:cTn id="105" dur="1000" fill="hold"/>
                                        <p:tgtEl>
                                          <p:spTgt spid="39"/>
                                        </p:tgtEl>
                                        <p:attrNameLst>
                                          <p:attrName>ppt_x</p:attrName>
                                        </p:attrNameLst>
                                      </p:cBhvr>
                                      <p:tavLst>
                                        <p:tav tm="0">
                                          <p:val>
                                            <p:strVal val="#ppt_x"/>
                                          </p:val>
                                        </p:tav>
                                        <p:tav tm="100000">
                                          <p:val>
                                            <p:strVal val="#ppt_x"/>
                                          </p:val>
                                        </p:tav>
                                      </p:tavLst>
                                    </p:anim>
                                    <p:anim calcmode="lin" valueType="num">
                                      <p:cBhvr>
                                        <p:cTn id="106" dur="1000" fill="hold"/>
                                        <p:tgtEl>
                                          <p:spTgt spid="39"/>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fade">
                                      <p:cBhvr>
                                        <p:cTn id="109" dur="1000"/>
                                        <p:tgtEl>
                                          <p:spTgt spid="41"/>
                                        </p:tgtEl>
                                      </p:cBhvr>
                                    </p:animEffect>
                                    <p:anim calcmode="lin" valueType="num">
                                      <p:cBhvr>
                                        <p:cTn id="110" dur="1000" fill="hold"/>
                                        <p:tgtEl>
                                          <p:spTgt spid="41"/>
                                        </p:tgtEl>
                                        <p:attrNameLst>
                                          <p:attrName>ppt_x</p:attrName>
                                        </p:attrNameLst>
                                      </p:cBhvr>
                                      <p:tavLst>
                                        <p:tav tm="0">
                                          <p:val>
                                            <p:strVal val="#ppt_x"/>
                                          </p:val>
                                        </p:tav>
                                        <p:tav tm="100000">
                                          <p:val>
                                            <p:strVal val="#ppt_x"/>
                                          </p:val>
                                        </p:tav>
                                      </p:tavLst>
                                    </p:anim>
                                    <p:anim calcmode="lin" valueType="num">
                                      <p:cBhvr>
                                        <p:cTn id="11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1" presetClass="entr" presetSubtype="1" fill="hold" nodeType="clickEffect">
                                  <p:stCondLst>
                                    <p:cond delay="0"/>
                                  </p:stCondLst>
                                  <p:childTnLst>
                                    <p:set>
                                      <p:cBhvr>
                                        <p:cTn id="115" dur="1" fill="hold">
                                          <p:stCondLst>
                                            <p:cond delay="0"/>
                                          </p:stCondLst>
                                        </p:cTn>
                                        <p:tgtEl>
                                          <p:spTgt spid="211"/>
                                        </p:tgtEl>
                                        <p:attrNameLst>
                                          <p:attrName>style.visibility</p:attrName>
                                        </p:attrNameLst>
                                      </p:cBhvr>
                                      <p:to>
                                        <p:strVal val="visible"/>
                                      </p:to>
                                    </p:set>
                                    <p:animEffect transition="in" filter="wheel(1)">
                                      <p:cBhvr>
                                        <p:cTn id="116" dur="2000"/>
                                        <p:tgtEl>
                                          <p:spTgt spid="211"/>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fade">
                                      <p:cBhvr>
                                        <p:cTn id="121" dur="1000"/>
                                        <p:tgtEl>
                                          <p:spTgt spid="63"/>
                                        </p:tgtEl>
                                      </p:cBhvr>
                                    </p:animEffect>
                                    <p:anim calcmode="lin" valueType="num">
                                      <p:cBhvr>
                                        <p:cTn id="122" dur="1000" fill="hold"/>
                                        <p:tgtEl>
                                          <p:spTgt spid="63"/>
                                        </p:tgtEl>
                                        <p:attrNameLst>
                                          <p:attrName>ppt_x</p:attrName>
                                        </p:attrNameLst>
                                      </p:cBhvr>
                                      <p:tavLst>
                                        <p:tav tm="0">
                                          <p:val>
                                            <p:strVal val="#ppt_x"/>
                                          </p:val>
                                        </p:tav>
                                        <p:tav tm="100000">
                                          <p:val>
                                            <p:strVal val="#ppt_x"/>
                                          </p:val>
                                        </p:tav>
                                      </p:tavLst>
                                    </p:anim>
                                    <p:anim calcmode="lin" valueType="num">
                                      <p:cBhvr>
                                        <p:cTn id="123" dur="1000" fill="hold"/>
                                        <p:tgtEl>
                                          <p:spTgt spid="63"/>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fade">
                                      <p:cBhvr>
                                        <p:cTn id="126" dur="1000"/>
                                        <p:tgtEl>
                                          <p:spTgt spid="129"/>
                                        </p:tgtEl>
                                      </p:cBhvr>
                                    </p:animEffect>
                                    <p:anim calcmode="lin" valueType="num">
                                      <p:cBhvr>
                                        <p:cTn id="127" dur="1000" fill="hold"/>
                                        <p:tgtEl>
                                          <p:spTgt spid="129"/>
                                        </p:tgtEl>
                                        <p:attrNameLst>
                                          <p:attrName>ppt_x</p:attrName>
                                        </p:attrNameLst>
                                      </p:cBhvr>
                                      <p:tavLst>
                                        <p:tav tm="0">
                                          <p:val>
                                            <p:strVal val="#ppt_x"/>
                                          </p:val>
                                        </p:tav>
                                        <p:tav tm="100000">
                                          <p:val>
                                            <p:strVal val="#ppt_x"/>
                                          </p:val>
                                        </p:tav>
                                      </p:tavLst>
                                    </p:anim>
                                    <p:anim calcmode="lin" valueType="num">
                                      <p:cBhvr>
                                        <p:cTn id="128" dur="1000" fill="hold"/>
                                        <p:tgtEl>
                                          <p:spTgt spid="129"/>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31"/>
                                        </p:tgtEl>
                                        <p:attrNameLst>
                                          <p:attrName>style.visibility</p:attrName>
                                        </p:attrNameLst>
                                      </p:cBhvr>
                                      <p:to>
                                        <p:strVal val="visible"/>
                                      </p:to>
                                    </p:set>
                                    <p:animEffect transition="in" filter="fade">
                                      <p:cBhvr>
                                        <p:cTn id="131" dur="1000"/>
                                        <p:tgtEl>
                                          <p:spTgt spid="131"/>
                                        </p:tgtEl>
                                      </p:cBhvr>
                                    </p:animEffect>
                                    <p:anim calcmode="lin" valueType="num">
                                      <p:cBhvr>
                                        <p:cTn id="132" dur="1000" fill="hold"/>
                                        <p:tgtEl>
                                          <p:spTgt spid="131"/>
                                        </p:tgtEl>
                                        <p:attrNameLst>
                                          <p:attrName>ppt_x</p:attrName>
                                        </p:attrNameLst>
                                      </p:cBhvr>
                                      <p:tavLst>
                                        <p:tav tm="0">
                                          <p:val>
                                            <p:strVal val="#ppt_x"/>
                                          </p:val>
                                        </p:tav>
                                        <p:tav tm="100000">
                                          <p:val>
                                            <p:strVal val="#ppt_x"/>
                                          </p:val>
                                        </p:tav>
                                      </p:tavLst>
                                    </p:anim>
                                    <p:anim calcmode="lin" valueType="num">
                                      <p:cBhvr>
                                        <p:cTn id="133" dur="1000" fill="hold"/>
                                        <p:tgtEl>
                                          <p:spTgt spid="131"/>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33"/>
                                        </p:tgtEl>
                                        <p:attrNameLst>
                                          <p:attrName>style.visibility</p:attrName>
                                        </p:attrNameLst>
                                      </p:cBhvr>
                                      <p:to>
                                        <p:strVal val="visible"/>
                                      </p:to>
                                    </p:set>
                                    <p:animEffect transition="in" filter="fade">
                                      <p:cBhvr>
                                        <p:cTn id="136" dur="1000"/>
                                        <p:tgtEl>
                                          <p:spTgt spid="133"/>
                                        </p:tgtEl>
                                      </p:cBhvr>
                                    </p:animEffect>
                                    <p:anim calcmode="lin" valueType="num">
                                      <p:cBhvr>
                                        <p:cTn id="137" dur="1000" fill="hold"/>
                                        <p:tgtEl>
                                          <p:spTgt spid="133"/>
                                        </p:tgtEl>
                                        <p:attrNameLst>
                                          <p:attrName>ppt_x</p:attrName>
                                        </p:attrNameLst>
                                      </p:cBhvr>
                                      <p:tavLst>
                                        <p:tav tm="0">
                                          <p:val>
                                            <p:strVal val="#ppt_x"/>
                                          </p:val>
                                        </p:tav>
                                        <p:tav tm="100000">
                                          <p:val>
                                            <p:strVal val="#ppt_x"/>
                                          </p:val>
                                        </p:tav>
                                      </p:tavLst>
                                    </p:anim>
                                    <p:anim calcmode="lin" valueType="num">
                                      <p:cBhvr>
                                        <p:cTn id="138" dur="1000" fill="hold"/>
                                        <p:tgtEl>
                                          <p:spTgt spid="133"/>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135"/>
                                        </p:tgtEl>
                                        <p:attrNameLst>
                                          <p:attrName>style.visibility</p:attrName>
                                        </p:attrNameLst>
                                      </p:cBhvr>
                                      <p:to>
                                        <p:strVal val="visible"/>
                                      </p:to>
                                    </p:set>
                                    <p:animEffect transition="in" filter="fade">
                                      <p:cBhvr>
                                        <p:cTn id="141" dur="1000"/>
                                        <p:tgtEl>
                                          <p:spTgt spid="135"/>
                                        </p:tgtEl>
                                      </p:cBhvr>
                                    </p:animEffect>
                                    <p:anim calcmode="lin" valueType="num">
                                      <p:cBhvr>
                                        <p:cTn id="142" dur="1000" fill="hold"/>
                                        <p:tgtEl>
                                          <p:spTgt spid="135"/>
                                        </p:tgtEl>
                                        <p:attrNameLst>
                                          <p:attrName>ppt_x</p:attrName>
                                        </p:attrNameLst>
                                      </p:cBhvr>
                                      <p:tavLst>
                                        <p:tav tm="0">
                                          <p:val>
                                            <p:strVal val="#ppt_x"/>
                                          </p:val>
                                        </p:tav>
                                        <p:tav tm="100000">
                                          <p:val>
                                            <p:strVal val="#ppt_x"/>
                                          </p:val>
                                        </p:tav>
                                      </p:tavLst>
                                    </p:anim>
                                    <p:anim calcmode="lin" valueType="num">
                                      <p:cBhvr>
                                        <p:cTn id="143" dur="1000" fill="hold"/>
                                        <p:tgtEl>
                                          <p:spTgt spid="135"/>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137"/>
                                        </p:tgtEl>
                                        <p:attrNameLst>
                                          <p:attrName>style.visibility</p:attrName>
                                        </p:attrNameLst>
                                      </p:cBhvr>
                                      <p:to>
                                        <p:strVal val="visible"/>
                                      </p:to>
                                    </p:set>
                                    <p:animEffect transition="in" filter="fade">
                                      <p:cBhvr>
                                        <p:cTn id="146" dur="1000"/>
                                        <p:tgtEl>
                                          <p:spTgt spid="137"/>
                                        </p:tgtEl>
                                      </p:cBhvr>
                                    </p:animEffect>
                                    <p:anim calcmode="lin" valueType="num">
                                      <p:cBhvr>
                                        <p:cTn id="147" dur="1000" fill="hold"/>
                                        <p:tgtEl>
                                          <p:spTgt spid="137"/>
                                        </p:tgtEl>
                                        <p:attrNameLst>
                                          <p:attrName>ppt_x</p:attrName>
                                        </p:attrNameLst>
                                      </p:cBhvr>
                                      <p:tavLst>
                                        <p:tav tm="0">
                                          <p:val>
                                            <p:strVal val="#ppt_x"/>
                                          </p:val>
                                        </p:tav>
                                        <p:tav tm="100000">
                                          <p:val>
                                            <p:strVal val="#ppt_x"/>
                                          </p:val>
                                        </p:tav>
                                      </p:tavLst>
                                    </p:anim>
                                    <p:anim calcmode="lin" valueType="num">
                                      <p:cBhvr>
                                        <p:cTn id="148" dur="1000" fill="hold"/>
                                        <p:tgtEl>
                                          <p:spTgt spid="137"/>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139"/>
                                        </p:tgtEl>
                                        <p:attrNameLst>
                                          <p:attrName>style.visibility</p:attrName>
                                        </p:attrNameLst>
                                      </p:cBhvr>
                                      <p:to>
                                        <p:strVal val="visible"/>
                                      </p:to>
                                    </p:set>
                                    <p:animEffect transition="in" filter="fade">
                                      <p:cBhvr>
                                        <p:cTn id="151" dur="1000"/>
                                        <p:tgtEl>
                                          <p:spTgt spid="139"/>
                                        </p:tgtEl>
                                      </p:cBhvr>
                                    </p:animEffect>
                                    <p:anim calcmode="lin" valueType="num">
                                      <p:cBhvr>
                                        <p:cTn id="152" dur="1000" fill="hold"/>
                                        <p:tgtEl>
                                          <p:spTgt spid="139"/>
                                        </p:tgtEl>
                                        <p:attrNameLst>
                                          <p:attrName>ppt_x</p:attrName>
                                        </p:attrNameLst>
                                      </p:cBhvr>
                                      <p:tavLst>
                                        <p:tav tm="0">
                                          <p:val>
                                            <p:strVal val="#ppt_x"/>
                                          </p:val>
                                        </p:tav>
                                        <p:tav tm="100000">
                                          <p:val>
                                            <p:strVal val="#ppt_x"/>
                                          </p:val>
                                        </p:tav>
                                      </p:tavLst>
                                    </p:anim>
                                    <p:anim calcmode="lin" valueType="num">
                                      <p:cBhvr>
                                        <p:cTn id="153" dur="1000" fill="hold"/>
                                        <p:tgtEl>
                                          <p:spTgt spid="139"/>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141"/>
                                        </p:tgtEl>
                                        <p:attrNameLst>
                                          <p:attrName>style.visibility</p:attrName>
                                        </p:attrNameLst>
                                      </p:cBhvr>
                                      <p:to>
                                        <p:strVal val="visible"/>
                                      </p:to>
                                    </p:set>
                                    <p:animEffect transition="in" filter="fade">
                                      <p:cBhvr>
                                        <p:cTn id="156" dur="1000"/>
                                        <p:tgtEl>
                                          <p:spTgt spid="141"/>
                                        </p:tgtEl>
                                      </p:cBhvr>
                                    </p:animEffect>
                                    <p:anim calcmode="lin" valueType="num">
                                      <p:cBhvr>
                                        <p:cTn id="157" dur="1000" fill="hold"/>
                                        <p:tgtEl>
                                          <p:spTgt spid="141"/>
                                        </p:tgtEl>
                                        <p:attrNameLst>
                                          <p:attrName>ppt_x</p:attrName>
                                        </p:attrNameLst>
                                      </p:cBhvr>
                                      <p:tavLst>
                                        <p:tav tm="0">
                                          <p:val>
                                            <p:strVal val="#ppt_x"/>
                                          </p:val>
                                        </p:tav>
                                        <p:tav tm="100000">
                                          <p:val>
                                            <p:strVal val="#ppt_x"/>
                                          </p:val>
                                        </p:tav>
                                      </p:tavLst>
                                    </p:anim>
                                    <p:anim calcmode="lin" valueType="num">
                                      <p:cBhvr>
                                        <p:cTn id="158" dur="1000" fill="hold"/>
                                        <p:tgtEl>
                                          <p:spTgt spid="141"/>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143"/>
                                        </p:tgtEl>
                                        <p:attrNameLst>
                                          <p:attrName>style.visibility</p:attrName>
                                        </p:attrNameLst>
                                      </p:cBhvr>
                                      <p:to>
                                        <p:strVal val="visible"/>
                                      </p:to>
                                    </p:set>
                                    <p:animEffect transition="in" filter="fade">
                                      <p:cBhvr>
                                        <p:cTn id="161" dur="1000"/>
                                        <p:tgtEl>
                                          <p:spTgt spid="143"/>
                                        </p:tgtEl>
                                      </p:cBhvr>
                                    </p:animEffect>
                                    <p:anim calcmode="lin" valueType="num">
                                      <p:cBhvr>
                                        <p:cTn id="162" dur="1000" fill="hold"/>
                                        <p:tgtEl>
                                          <p:spTgt spid="143"/>
                                        </p:tgtEl>
                                        <p:attrNameLst>
                                          <p:attrName>ppt_x</p:attrName>
                                        </p:attrNameLst>
                                      </p:cBhvr>
                                      <p:tavLst>
                                        <p:tav tm="0">
                                          <p:val>
                                            <p:strVal val="#ppt_x"/>
                                          </p:val>
                                        </p:tav>
                                        <p:tav tm="100000">
                                          <p:val>
                                            <p:strVal val="#ppt_x"/>
                                          </p:val>
                                        </p:tav>
                                      </p:tavLst>
                                    </p:anim>
                                    <p:anim calcmode="lin" valueType="num">
                                      <p:cBhvr>
                                        <p:cTn id="163" dur="1000" fill="hold"/>
                                        <p:tgtEl>
                                          <p:spTgt spid="143"/>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145"/>
                                        </p:tgtEl>
                                        <p:attrNameLst>
                                          <p:attrName>style.visibility</p:attrName>
                                        </p:attrNameLst>
                                      </p:cBhvr>
                                      <p:to>
                                        <p:strVal val="visible"/>
                                      </p:to>
                                    </p:set>
                                    <p:animEffect transition="in" filter="fade">
                                      <p:cBhvr>
                                        <p:cTn id="166" dur="1000"/>
                                        <p:tgtEl>
                                          <p:spTgt spid="145"/>
                                        </p:tgtEl>
                                      </p:cBhvr>
                                    </p:animEffect>
                                    <p:anim calcmode="lin" valueType="num">
                                      <p:cBhvr>
                                        <p:cTn id="167" dur="1000" fill="hold"/>
                                        <p:tgtEl>
                                          <p:spTgt spid="145"/>
                                        </p:tgtEl>
                                        <p:attrNameLst>
                                          <p:attrName>ppt_x</p:attrName>
                                        </p:attrNameLst>
                                      </p:cBhvr>
                                      <p:tavLst>
                                        <p:tav tm="0">
                                          <p:val>
                                            <p:strVal val="#ppt_x"/>
                                          </p:val>
                                        </p:tav>
                                        <p:tav tm="100000">
                                          <p:val>
                                            <p:strVal val="#ppt_x"/>
                                          </p:val>
                                        </p:tav>
                                      </p:tavLst>
                                    </p:anim>
                                    <p:anim calcmode="lin" valueType="num">
                                      <p:cBhvr>
                                        <p:cTn id="168"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grpId="0" nodeType="clickEffect">
                                  <p:stCondLst>
                                    <p:cond delay="0"/>
                                  </p:stCondLst>
                                  <p:childTnLst>
                                    <p:set>
                                      <p:cBhvr>
                                        <p:cTn id="172" dur="1" fill="hold">
                                          <p:stCondLst>
                                            <p:cond delay="0"/>
                                          </p:stCondLst>
                                        </p:cTn>
                                        <p:tgtEl>
                                          <p:spTgt spid="147"/>
                                        </p:tgtEl>
                                        <p:attrNameLst>
                                          <p:attrName>style.visibility</p:attrName>
                                        </p:attrNameLst>
                                      </p:cBhvr>
                                      <p:to>
                                        <p:strVal val="visible"/>
                                      </p:to>
                                    </p:set>
                                    <p:animEffect transition="in" filter="fade">
                                      <p:cBhvr>
                                        <p:cTn id="173" dur="1000"/>
                                        <p:tgtEl>
                                          <p:spTgt spid="147"/>
                                        </p:tgtEl>
                                      </p:cBhvr>
                                    </p:animEffect>
                                    <p:anim calcmode="lin" valueType="num">
                                      <p:cBhvr>
                                        <p:cTn id="174" dur="1000" fill="hold"/>
                                        <p:tgtEl>
                                          <p:spTgt spid="147"/>
                                        </p:tgtEl>
                                        <p:attrNameLst>
                                          <p:attrName>ppt_x</p:attrName>
                                        </p:attrNameLst>
                                      </p:cBhvr>
                                      <p:tavLst>
                                        <p:tav tm="0">
                                          <p:val>
                                            <p:strVal val="#ppt_x"/>
                                          </p:val>
                                        </p:tav>
                                        <p:tav tm="100000">
                                          <p:val>
                                            <p:strVal val="#ppt_x"/>
                                          </p:val>
                                        </p:tav>
                                      </p:tavLst>
                                    </p:anim>
                                    <p:anim calcmode="lin" valueType="num">
                                      <p:cBhvr>
                                        <p:cTn id="175" dur="1000" fill="hold"/>
                                        <p:tgtEl>
                                          <p:spTgt spid="147"/>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149"/>
                                        </p:tgtEl>
                                        <p:attrNameLst>
                                          <p:attrName>style.visibility</p:attrName>
                                        </p:attrNameLst>
                                      </p:cBhvr>
                                      <p:to>
                                        <p:strVal val="visible"/>
                                      </p:to>
                                    </p:set>
                                    <p:animEffect transition="in" filter="fade">
                                      <p:cBhvr>
                                        <p:cTn id="178" dur="1000"/>
                                        <p:tgtEl>
                                          <p:spTgt spid="149"/>
                                        </p:tgtEl>
                                      </p:cBhvr>
                                    </p:animEffect>
                                    <p:anim calcmode="lin" valueType="num">
                                      <p:cBhvr>
                                        <p:cTn id="179" dur="1000" fill="hold"/>
                                        <p:tgtEl>
                                          <p:spTgt spid="149"/>
                                        </p:tgtEl>
                                        <p:attrNameLst>
                                          <p:attrName>ppt_x</p:attrName>
                                        </p:attrNameLst>
                                      </p:cBhvr>
                                      <p:tavLst>
                                        <p:tav tm="0">
                                          <p:val>
                                            <p:strVal val="#ppt_x"/>
                                          </p:val>
                                        </p:tav>
                                        <p:tav tm="100000">
                                          <p:val>
                                            <p:strVal val="#ppt_x"/>
                                          </p:val>
                                        </p:tav>
                                      </p:tavLst>
                                    </p:anim>
                                    <p:anim calcmode="lin" valueType="num">
                                      <p:cBhvr>
                                        <p:cTn id="180" dur="1000" fill="hold"/>
                                        <p:tgtEl>
                                          <p:spTgt spid="149"/>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151"/>
                                        </p:tgtEl>
                                        <p:attrNameLst>
                                          <p:attrName>style.visibility</p:attrName>
                                        </p:attrNameLst>
                                      </p:cBhvr>
                                      <p:to>
                                        <p:strVal val="visible"/>
                                      </p:to>
                                    </p:set>
                                    <p:animEffect transition="in" filter="fade">
                                      <p:cBhvr>
                                        <p:cTn id="183" dur="1000"/>
                                        <p:tgtEl>
                                          <p:spTgt spid="151"/>
                                        </p:tgtEl>
                                      </p:cBhvr>
                                    </p:animEffect>
                                    <p:anim calcmode="lin" valueType="num">
                                      <p:cBhvr>
                                        <p:cTn id="184" dur="1000" fill="hold"/>
                                        <p:tgtEl>
                                          <p:spTgt spid="151"/>
                                        </p:tgtEl>
                                        <p:attrNameLst>
                                          <p:attrName>ppt_x</p:attrName>
                                        </p:attrNameLst>
                                      </p:cBhvr>
                                      <p:tavLst>
                                        <p:tav tm="0">
                                          <p:val>
                                            <p:strVal val="#ppt_x"/>
                                          </p:val>
                                        </p:tav>
                                        <p:tav tm="100000">
                                          <p:val>
                                            <p:strVal val="#ppt_x"/>
                                          </p:val>
                                        </p:tav>
                                      </p:tavLst>
                                    </p:anim>
                                    <p:anim calcmode="lin" valueType="num">
                                      <p:cBhvr>
                                        <p:cTn id="185" dur="1000" fill="hold"/>
                                        <p:tgtEl>
                                          <p:spTgt spid="151"/>
                                        </p:tgtEl>
                                        <p:attrNameLst>
                                          <p:attrName>ppt_y</p:attrName>
                                        </p:attrNameLst>
                                      </p:cBhvr>
                                      <p:tavLst>
                                        <p:tav tm="0">
                                          <p:val>
                                            <p:strVal val="#ppt_y+.1"/>
                                          </p:val>
                                        </p:tav>
                                        <p:tav tm="100000">
                                          <p:val>
                                            <p:strVal val="#ppt_y"/>
                                          </p:val>
                                        </p:tav>
                                      </p:tavLst>
                                    </p:anim>
                                  </p:childTnLst>
                                </p:cTn>
                              </p:par>
                              <p:par>
                                <p:cTn id="186" presetID="42" presetClass="entr" presetSubtype="0" fill="hold" grpId="0" nodeType="withEffect">
                                  <p:stCondLst>
                                    <p:cond delay="0"/>
                                  </p:stCondLst>
                                  <p:childTnLst>
                                    <p:set>
                                      <p:cBhvr>
                                        <p:cTn id="187" dur="1" fill="hold">
                                          <p:stCondLst>
                                            <p:cond delay="0"/>
                                          </p:stCondLst>
                                        </p:cTn>
                                        <p:tgtEl>
                                          <p:spTgt spid="153"/>
                                        </p:tgtEl>
                                        <p:attrNameLst>
                                          <p:attrName>style.visibility</p:attrName>
                                        </p:attrNameLst>
                                      </p:cBhvr>
                                      <p:to>
                                        <p:strVal val="visible"/>
                                      </p:to>
                                    </p:set>
                                    <p:animEffect transition="in" filter="fade">
                                      <p:cBhvr>
                                        <p:cTn id="188" dur="1000"/>
                                        <p:tgtEl>
                                          <p:spTgt spid="153"/>
                                        </p:tgtEl>
                                      </p:cBhvr>
                                    </p:animEffect>
                                    <p:anim calcmode="lin" valueType="num">
                                      <p:cBhvr>
                                        <p:cTn id="189" dur="1000" fill="hold"/>
                                        <p:tgtEl>
                                          <p:spTgt spid="153"/>
                                        </p:tgtEl>
                                        <p:attrNameLst>
                                          <p:attrName>ppt_x</p:attrName>
                                        </p:attrNameLst>
                                      </p:cBhvr>
                                      <p:tavLst>
                                        <p:tav tm="0">
                                          <p:val>
                                            <p:strVal val="#ppt_x"/>
                                          </p:val>
                                        </p:tav>
                                        <p:tav tm="100000">
                                          <p:val>
                                            <p:strVal val="#ppt_x"/>
                                          </p:val>
                                        </p:tav>
                                      </p:tavLst>
                                    </p:anim>
                                    <p:anim calcmode="lin" valueType="num">
                                      <p:cBhvr>
                                        <p:cTn id="190" dur="1000" fill="hold"/>
                                        <p:tgtEl>
                                          <p:spTgt spid="153"/>
                                        </p:tgtEl>
                                        <p:attrNameLst>
                                          <p:attrName>ppt_y</p:attrName>
                                        </p:attrNameLst>
                                      </p:cBhvr>
                                      <p:tavLst>
                                        <p:tav tm="0">
                                          <p:val>
                                            <p:strVal val="#ppt_y+.1"/>
                                          </p:val>
                                        </p:tav>
                                        <p:tav tm="100000">
                                          <p:val>
                                            <p:strVal val="#ppt_y"/>
                                          </p:val>
                                        </p:tav>
                                      </p:tavLst>
                                    </p:anim>
                                  </p:childTnLst>
                                </p:cTn>
                              </p:par>
                              <p:par>
                                <p:cTn id="191" presetID="42" presetClass="entr" presetSubtype="0" fill="hold" grpId="0" nodeType="withEffect">
                                  <p:stCondLst>
                                    <p:cond delay="0"/>
                                  </p:stCondLst>
                                  <p:childTnLst>
                                    <p:set>
                                      <p:cBhvr>
                                        <p:cTn id="192" dur="1" fill="hold">
                                          <p:stCondLst>
                                            <p:cond delay="0"/>
                                          </p:stCondLst>
                                        </p:cTn>
                                        <p:tgtEl>
                                          <p:spTgt spid="155"/>
                                        </p:tgtEl>
                                        <p:attrNameLst>
                                          <p:attrName>style.visibility</p:attrName>
                                        </p:attrNameLst>
                                      </p:cBhvr>
                                      <p:to>
                                        <p:strVal val="visible"/>
                                      </p:to>
                                    </p:set>
                                    <p:animEffect transition="in" filter="fade">
                                      <p:cBhvr>
                                        <p:cTn id="193" dur="1000"/>
                                        <p:tgtEl>
                                          <p:spTgt spid="155"/>
                                        </p:tgtEl>
                                      </p:cBhvr>
                                    </p:animEffect>
                                    <p:anim calcmode="lin" valueType="num">
                                      <p:cBhvr>
                                        <p:cTn id="194" dur="1000" fill="hold"/>
                                        <p:tgtEl>
                                          <p:spTgt spid="155"/>
                                        </p:tgtEl>
                                        <p:attrNameLst>
                                          <p:attrName>ppt_x</p:attrName>
                                        </p:attrNameLst>
                                      </p:cBhvr>
                                      <p:tavLst>
                                        <p:tav tm="0">
                                          <p:val>
                                            <p:strVal val="#ppt_x"/>
                                          </p:val>
                                        </p:tav>
                                        <p:tav tm="100000">
                                          <p:val>
                                            <p:strVal val="#ppt_x"/>
                                          </p:val>
                                        </p:tav>
                                      </p:tavLst>
                                    </p:anim>
                                    <p:anim calcmode="lin" valueType="num">
                                      <p:cBhvr>
                                        <p:cTn id="195" dur="1000" fill="hold"/>
                                        <p:tgtEl>
                                          <p:spTgt spid="155"/>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157"/>
                                        </p:tgtEl>
                                        <p:attrNameLst>
                                          <p:attrName>style.visibility</p:attrName>
                                        </p:attrNameLst>
                                      </p:cBhvr>
                                      <p:to>
                                        <p:strVal val="visible"/>
                                      </p:to>
                                    </p:set>
                                    <p:animEffect transition="in" filter="fade">
                                      <p:cBhvr>
                                        <p:cTn id="198" dur="1000"/>
                                        <p:tgtEl>
                                          <p:spTgt spid="157"/>
                                        </p:tgtEl>
                                      </p:cBhvr>
                                    </p:animEffect>
                                    <p:anim calcmode="lin" valueType="num">
                                      <p:cBhvr>
                                        <p:cTn id="199" dur="1000" fill="hold"/>
                                        <p:tgtEl>
                                          <p:spTgt spid="157"/>
                                        </p:tgtEl>
                                        <p:attrNameLst>
                                          <p:attrName>ppt_x</p:attrName>
                                        </p:attrNameLst>
                                      </p:cBhvr>
                                      <p:tavLst>
                                        <p:tav tm="0">
                                          <p:val>
                                            <p:strVal val="#ppt_x"/>
                                          </p:val>
                                        </p:tav>
                                        <p:tav tm="100000">
                                          <p:val>
                                            <p:strVal val="#ppt_x"/>
                                          </p:val>
                                        </p:tav>
                                      </p:tavLst>
                                    </p:anim>
                                    <p:anim calcmode="lin" valueType="num">
                                      <p:cBhvr>
                                        <p:cTn id="200" dur="1000" fill="hold"/>
                                        <p:tgtEl>
                                          <p:spTgt spid="157"/>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159"/>
                                        </p:tgtEl>
                                        <p:attrNameLst>
                                          <p:attrName>style.visibility</p:attrName>
                                        </p:attrNameLst>
                                      </p:cBhvr>
                                      <p:to>
                                        <p:strVal val="visible"/>
                                      </p:to>
                                    </p:set>
                                    <p:animEffect transition="in" filter="fade">
                                      <p:cBhvr>
                                        <p:cTn id="203" dur="1000"/>
                                        <p:tgtEl>
                                          <p:spTgt spid="159"/>
                                        </p:tgtEl>
                                      </p:cBhvr>
                                    </p:animEffect>
                                    <p:anim calcmode="lin" valueType="num">
                                      <p:cBhvr>
                                        <p:cTn id="204" dur="1000" fill="hold"/>
                                        <p:tgtEl>
                                          <p:spTgt spid="159"/>
                                        </p:tgtEl>
                                        <p:attrNameLst>
                                          <p:attrName>ppt_x</p:attrName>
                                        </p:attrNameLst>
                                      </p:cBhvr>
                                      <p:tavLst>
                                        <p:tav tm="0">
                                          <p:val>
                                            <p:strVal val="#ppt_x"/>
                                          </p:val>
                                        </p:tav>
                                        <p:tav tm="100000">
                                          <p:val>
                                            <p:strVal val="#ppt_x"/>
                                          </p:val>
                                        </p:tav>
                                      </p:tavLst>
                                    </p:anim>
                                    <p:anim calcmode="lin" valueType="num">
                                      <p:cBhvr>
                                        <p:cTn id="205" dur="1000" fill="hold"/>
                                        <p:tgtEl>
                                          <p:spTgt spid="159"/>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161"/>
                                        </p:tgtEl>
                                        <p:attrNameLst>
                                          <p:attrName>style.visibility</p:attrName>
                                        </p:attrNameLst>
                                      </p:cBhvr>
                                      <p:to>
                                        <p:strVal val="visible"/>
                                      </p:to>
                                    </p:set>
                                    <p:animEffect transition="in" filter="fade">
                                      <p:cBhvr>
                                        <p:cTn id="208" dur="1000"/>
                                        <p:tgtEl>
                                          <p:spTgt spid="161"/>
                                        </p:tgtEl>
                                      </p:cBhvr>
                                    </p:animEffect>
                                    <p:anim calcmode="lin" valueType="num">
                                      <p:cBhvr>
                                        <p:cTn id="209" dur="1000" fill="hold"/>
                                        <p:tgtEl>
                                          <p:spTgt spid="161"/>
                                        </p:tgtEl>
                                        <p:attrNameLst>
                                          <p:attrName>ppt_x</p:attrName>
                                        </p:attrNameLst>
                                      </p:cBhvr>
                                      <p:tavLst>
                                        <p:tav tm="0">
                                          <p:val>
                                            <p:strVal val="#ppt_x"/>
                                          </p:val>
                                        </p:tav>
                                        <p:tav tm="100000">
                                          <p:val>
                                            <p:strVal val="#ppt_x"/>
                                          </p:val>
                                        </p:tav>
                                      </p:tavLst>
                                    </p:anim>
                                    <p:anim calcmode="lin" valueType="num">
                                      <p:cBhvr>
                                        <p:cTn id="210" dur="1000" fill="hold"/>
                                        <p:tgtEl>
                                          <p:spTgt spid="161"/>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166"/>
                                        </p:tgtEl>
                                        <p:attrNameLst>
                                          <p:attrName>style.visibility</p:attrName>
                                        </p:attrNameLst>
                                      </p:cBhvr>
                                      <p:to>
                                        <p:strVal val="visible"/>
                                      </p:to>
                                    </p:set>
                                    <p:animEffect transition="in" filter="fade">
                                      <p:cBhvr>
                                        <p:cTn id="213" dur="1000"/>
                                        <p:tgtEl>
                                          <p:spTgt spid="166"/>
                                        </p:tgtEl>
                                      </p:cBhvr>
                                    </p:animEffect>
                                    <p:anim calcmode="lin" valueType="num">
                                      <p:cBhvr>
                                        <p:cTn id="214" dur="1000" fill="hold"/>
                                        <p:tgtEl>
                                          <p:spTgt spid="166"/>
                                        </p:tgtEl>
                                        <p:attrNameLst>
                                          <p:attrName>ppt_x</p:attrName>
                                        </p:attrNameLst>
                                      </p:cBhvr>
                                      <p:tavLst>
                                        <p:tav tm="0">
                                          <p:val>
                                            <p:strVal val="#ppt_x"/>
                                          </p:val>
                                        </p:tav>
                                        <p:tav tm="100000">
                                          <p:val>
                                            <p:strVal val="#ppt_x"/>
                                          </p:val>
                                        </p:tav>
                                      </p:tavLst>
                                    </p:anim>
                                    <p:anim calcmode="lin" valueType="num">
                                      <p:cBhvr>
                                        <p:cTn id="215" dur="1000" fill="hold"/>
                                        <p:tgtEl>
                                          <p:spTgt spid="166"/>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168"/>
                                        </p:tgtEl>
                                        <p:attrNameLst>
                                          <p:attrName>style.visibility</p:attrName>
                                        </p:attrNameLst>
                                      </p:cBhvr>
                                      <p:to>
                                        <p:strVal val="visible"/>
                                      </p:to>
                                    </p:set>
                                    <p:animEffect transition="in" filter="fade">
                                      <p:cBhvr>
                                        <p:cTn id="218" dur="1000"/>
                                        <p:tgtEl>
                                          <p:spTgt spid="168"/>
                                        </p:tgtEl>
                                      </p:cBhvr>
                                    </p:animEffect>
                                    <p:anim calcmode="lin" valueType="num">
                                      <p:cBhvr>
                                        <p:cTn id="219" dur="1000" fill="hold"/>
                                        <p:tgtEl>
                                          <p:spTgt spid="168"/>
                                        </p:tgtEl>
                                        <p:attrNameLst>
                                          <p:attrName>ppt_x</p:attrName>
                                        </p:attrNameLst>
                                      </p:cBhvr>
                                      <p:tavLst>
                                        <p:tav tm="0">
                                          <p:val>
                                            <p:strVal val="#ppt_x"/>
                                          </p:val>
                                        </p:tav>
                                        <p:tav tm="100000">
                                          <p:val>
                                            <p:strVal val="#ppt_x"/>
                                          </p:val>
                                        </p:tav>
                                      </p:tavLst>
                                    </p:anim>
                                    <p:anim calcmode="lin" valueType="num">
                                      <p:cBhvr>
                                        <p:cTn id="220" dur="1000" fill="hold"/>
                                        <p:tgtEl>
                                          <p:spTgt spid="168"/>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6" presetClass="entr" presetSubtype="16" fill="hold" grpId="0" nodeType="clickEffect">
                                  <p:stCondLst>
                                    <p:cond delay="0"/>
                                  </p:stCondLst>
                                  <p:childTnLst>
                                    <p:set>
                                      <p:cBhvr>
                                        <p:cTn id="224" dur="1" fill="hold">
                                          <p:stCondLst>
                                            <p:cond delay="0"/>
                                          </p:stCondLst>
                                        </p:cTn>
                                        <p:tgtEl>
                                          <p:spTgt spid="213"/>
                                        </p:tgtEl>
                                        <p:attrNameLst>
                                          <p:attrName>style.visibility</p:attrName>
                                        </p:attrNameLst>
                                      </p:cBhvr>
                                      <p:to>
                                        <p:strVal val="visible"/>
                                      </p:to>
                                    </p:set>
                                    <p:animEffect transition="in" filter="circle(in)">
                                      <p:cBhvr>
                                        <p:cTn id="225" dur="2000"/>
                                        <p:tgtEl>
                                          <p:spTgt spid="213"/>
                                        </p:tgtEl>
                                      </p:cBhvr>
                                    </p:animEffect>
                                  </p:childTnLst>
                                </p:cTn>
                              </p:par>
                              <p:par>
                                <p:cTn id="226" presetID="6" presetClass="entr" presetSubtype="16" fill="hold" grpId="0" nodeType="withEffect">
                                  <p:stCondLst>
                                    <p:cond delay="0"/>
                                  </p:stCondLst>
                                  <p:childTnLst>
                                    <p:set>
                                      <p:cBhvr>
                                        <p:cTn id="227" dur="1" fill="hold">
                                          <p:stCondLst>
                                            <p:cond delay="0"/>
                                          </p:stCondLst>
                                        </p:cTn>
                                        <p:tgtEl>
                                          <p:spTgt spid="215"/>
                                        </p:tgtEl>
                                        <p:attrNameLst>
                                          <p:attrName>style.visibility</p:attrName>
                                        </p:attrNameLst>
                                      </p:cBhvr>
                                      <p:to>
                                        <p:strVal val="visible"/>
                                      </p:to>
                                    </p:set>
                                    <p:animEffect transition="in" filter="circle(in)">
                                      <p:cBhvr>
                                        <p:cTn id="228" dur="2000"/>
                                        <p:tgtEl>
                                          <p:spTgt spid="215"/>
                                        </p:tgtEl>
                                      </p:cBhvr>
                                    </p:animEffect>
                                  </p:childTnLst>
                                </p:cTn>
                              </p:par>
                              <p:par>
                                <p:cTn id="229" presetID="6" presetClass="entr" presetSubtype="16" fill="hold" grpId="0" nodeType="withEffect">
                                  <p:stCondLst>
                                    <p:cond delay="0"/>
                                  </p:stCondLst>
                                  <p:childTnLst>
                                    <p:set>
                                      <p:cBhvr>
                                        <p:cTn id="230" dur="1" fill="hold">
                                          <p:stCondLst>
                                            <p:cond delay="0"/>
                                          </p:stCondLst>
                                        </p:cTn>
                                        <p:tgtEl>
                                          <p:spTgt spid="217"/>
                                        </p:tgtEl>
                                        <p:attrNameLst>
                                          <p:attrName>style.visibility</p:attrName>
                                        </p:attrNameLst>
                                      </p:cBhvr>
                                      <p:to>
                                        <p:strVal val="visible"/>
                                      </p:to>
                                    </p:set>
                                    <p:animEffect transition="in" filter="circle(in)">
                                      <p:cBhvr>
                                        <p:cTn id="231" dur="2000"/>
                                        <p:tgtEl>
                                          <p:spTgt spid="217"/>
                                        </p:tgtEl>
                                      </p:cBhvr>
                                    </p:animEffect>
                                  </p:childTnLst>
                                </p:cTn>
                              </p:par>
                            </p:childTnLst>
                          </p:cTn>
                        </p:par>
                      </p:childTnLst>
                    </p:cTn>
                  </p:par>
                  <p:par>
                    <p:cTn id="232" fill="hold">
                      <p:stCondLst>
                        <p:cond delay="indefinite"/>
                      </p:stCondLst>
                      <p:childTnLst>
                        <p:par>
                          <p:cTn id="233" fill="hold">
                            <p:stCondLst>
                              <p:cond delay="0"/>
                            </p:stCondLst>
                            <p:childTnLst>
                              <p:par>
                                <p:cTn id="234" presetID="42" presetClass="entr" presetSubtype="0" fill="hold" grpId="0" nodeType="clickEffect">
                                  <p:stCondLst>
                                    <p:cond delay="0"/>
                                  </p:stCondLst>
                                  <p:childTnLst>
                                    <p:set>
                                      <p:cBhvr>
                                        <p:cTn id="235" dur="1" fill="hold">
                                          <p:stCondLst>
                                            <p:cond delay="0"/>
                                          </p:stCondLst>
                                        </p:cTn>
                                        <p:tgtEl>
                                          <p:spTgt spid="170"/>
                                        </p:tgtEl>
                                        <p:attrNameLst>
                                          <p:attrName>style.visibility</p:attrName>
                                        </p:attrNameLst>
                                      </p:cBhvr>
                                      <p:to>
                                        <p:strVal val="visible"/>
                                      </p:to>
                                    </p:set>
                                    <p:animEffect transition="in" filter="fade">
                                      <p:cBhvr>
                                        <p:cTn id="236" dur="1000"/>
                                        <p:tgtEl>
                                          <p:spTgt spid="170"/>
                                        </p:tgtEl>
                                      </p:cBhvr>
                                    </p:animEffect>
                                    <p:anim calcmode="lin" valueType="num">
                                      <p:cBhvr>
                                        <p:cTn id="237" dur="1000" fill="hold"/>
                                        <p:tgtEl>
                                          <p:spTgt spid="170"/>
                                        </p:tgtEl>
                                        <p:attrNameLst>
                                          <p:attrName>ppt_x</p:attrName>
                                        </p:attrNameLst>
                                      </p:cBhvr>
                                      <p:tavLst>
                                        <p:tav tm="0">
                                          <p:val>
                                            <p:strVal val="#ppt_x"/>
                                          </p:val>
                                        </p:tav>
                                        <p:tav tm="100000">
                                          <p:val>
                                            <p:strVal val="#ppt_x"/>
                                          </p:val>
                                        </p:tav>
                                      </p:tavLst>
                                    </p:anim>
                                    <p:anim calcmode="lin" valueType="num">
                                      <p:cBhvr>
                                        <p:cTn id="238" dur="1000" fill="hold"/>
                                        <p:tgtEl>
                                          <p:spTgt spid="170"/>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172"/>
                                        </p:tgtEl>
                                        <p:attrNameLst>
                                          <p:attrName>style.visibility</p:attrName>
                                        </p:attrNameLst>
                                      </p:cBhvr>
                                      <p:to>
                                        <p:strVal val="visible"/>
                                      </p:to>
                                    </p:set>
                                    <p:animEffect transition="in" filter="fade">
                                      <p:cBhvr>
                                        <p:cTn id="241" dur="1000"/>
                                        <p:tgtEl>
                                          <p:spTgt spid="172"/>
                                        </p:tgtEl>
                                      </p:cBhvr>
                                    </p:animEffect>
                                    <p:anim calcmode="lin" valueType="num">
                                      <p:cBhvr>
                                        <p:cTn id="242" dur="1000" fill="hold"/>
                                        <p:tgtEl>
                                          <p:spTgt spid="172"/>
                                        </p:tgtEl>
                                        <p:attrNameLst>
                                          <p:attrName>ppt_x</p:attrName>
                                        </p:attrNameLst>
                                      </p:cBhvr>
                                      <p:tavLst>
                                        <p:tav tm="0">
                                          <p:val>
                                            <p:strVal val="#ppt_x"/>
                                          </p:val>
                                        </p:tav>
                                        <p:tav tm="100000">
                                          <p:val>
                                            <p:strVal val="#ppt_x"/>
                                          </p:val>
                                        </p:tav>
                                      </p:tavLst>
                                    </p:anim>
                                    <p:anim calcmode="lin" valueType="num">
                                      <p:cBhvr>
                                        <p:cTn id="243" dur="1000" fill="hold"/>
                                        <p:tgtEl>
                                          <p:spTgt spid="172"/>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174"/>
                                        </p:tgtEl>
                                        <p:attrNameLst>
                                          <p:attrName>style.visibility</p:attrName>
                                        </p:attrNameLst>
                                      </p:cBhvr>
                                      <p:to>
                                        <p:strVal val="visible"/>
                                      </p:to>
                                    </p:set>
                                    <p:animEffect transition="in" filter="fade">
                                      <p:cBhvr>
                                        <p:cTn id="246" dur="1000"/>
                                        <p:tgtEl>
                                          <p:spTgt spid="174"/>
                                        </p:tgtEl>
                                      </p:cBhvr>
                                    </p:animEffect>
                                    <p:anim calcmode="lin" valueType="num">
                                      <p:cBhvr>
                                        <p:cTn id="247" dur="1000" fill="hold"/>
                                        <p:tgtEl>
                                          <p:spTgt spid="174"/>
                                        </p:tgtEl>
                                        <p:attrNameLst>
                                          <p:attrName>ppt_x</p:attrName>
                                        </p:attrNameLst>
                                      </p:cBhvr>
                                      <p:tavLst>
                                        <p:tav tm="0">
                                          <p:val>
                                            <p:strVal val="#ppt_x"/>
                                          </p:val>
                                        </p:tav>
                                        <p:tav tm="100000">
                                          <p:val>
                                            <p:strVal val="#ppt_x"/>
                                          </p:val>
                                        </p:tav>
                                      </p:tavLst>
                                    </p:anim>
                                    <p:anim calcmode="lin" valueType="num">
                                      <p:cBhvr>
                                        <p:cTn id="248" dur="1000" fill="hold"/>
                                        <p:tgtEl>
                                          <p:spTgt spid="174"/>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176"/>
                                        </p:tgtEl>
                                        <p:attrNameLst>
                                          <p:attrName>style.visibility</p:attrName>
                                        </p:attrNameLst>
                                      </p:cBhvr>
                                      <p:to>
                                        <p:strVal val="visible"/>
                                      </p:to>
                                    </p:set>
                                    <p:animEffect transition="in" filter="fade">
                                      <p:cBhvr>
                                        <p:cTn id="251" dur="1000"/>
                                        <p:tgtEl>
                                          <p:spTgt spid="176"/>
                                        </p:tgtEl>
                                      </p:cBhvr>
                                    </p:animEffect>
                                    <p:anim calcmode="lin" valueType="num">
                                      <p:cBhvr>
                                        <p:cTn id="252" dur="1000" fill="hold"/>
                                        <p:tgtEl>
                                          <p:spTgt spid="176"/>
                                        </p:tgtEl>
                                        <p:attrNameLst>
                                          <p:attrName>ppt_x</p:attrName>
                                        </p:attrNameLst>
                                      </p:cBhvr>
                                      <p:tavLst>
                                        <p:tav tm="0">
                                          <p:val>
                                            <p:strVal val="#ppt_x"/>
                                          </p:val>
                                        </p:tav>
                                        <p:tav tm="100000">
                                          <p:val>
                                            <p:strVal val="#ppt_x"/>
                                          </p:val>
                                        </p:tav>
                                      </p:tavLst>
                                    </p:anim>
                                    <p:anim calcmode="lin" valueType="num">
                                      <p:cBhvr>
                                        <p:cTn id="253" dur="1000" fill="hold"/>
                                        <p:tgtEl>
                                          <p:spTgt spid="176"/>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178"/>
                                        </p:tgtEl>
                                        <p:attrNameLst>
                                          <p:attrName>style.visibility</p:attrName>
                                        </p:attrNameLst>
                                      </p:cBhvr>
                                      <p:to>
                                        <p:strVal val="visible"/>
                                      </p:to>
                                    </p:set>
                                    <p:animEffect transition="in" filter="fade">
                                      <p:cBhvr>
                                        <p:cTn id="256" dur="1000"/>
                                        <p:tgtEl>
                                          <p:spTgt spid="178"/>
                                        </p:tgtEl>
                                      </p:cBhvr>
                                    </p:animEffect>
                                    <p:anim calcmode="lin" valueType="num">
                                      <p:cBhvr>
                                        <p:cTn id="257" dur="1000" fill="hold"/>
                                        <p:tgtEl>
                                          <p:spTgt spid="178"/>
                                        </p:tgtEl>
                                        <p:attrNameLst>
                                          <p:attrName>ppt_x</p:attrName>
                                        </p:attrNameLst>
                                      </p:cBhvr>
                                      <p:tavLst>
                                        <p:tav tm="0">
                                          <p:val>
                                            <p:strVal val="#ppt_x"/>
                                          </p:val>
                                        </p:tav>
                                        <p:tav tm="100000">
                                          <p:val>
                                            <p:strVal val="#ppt_x"/>
                                          </p:val>
                                        </p:tav>
                                      </p:tavLst>
                                    </p:anim>
                                    <p:anim calcmode="lin" valueType="num">
                                      <p:cBhvr>
                                        <p:cTn id="258" dur="1000" fill="hold"/>
                                        <p:tgtEl>
                                          <p:spTgt spid="178"/>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180"/>
                                        </p:tgtEl>
                                        <p:attrNameLst>
                                          <p:attrName>style.visibility</p:attrName>
                                        </p:attrNameLst>
                                      </p:cBhvr>
                                      <p:to>
                                        <p:strVal val="visible"/>
                                      </p:to>
                                    </p:set>
                                    <p:animEffect transition="in" filter="fade">
                                      <p:cBhvr>
                                        <p:cTn id="261" dur="1000"/>
                                        <p:tgtEl>
                                          <p:spTgt spid="180"/>
                                        </p:tgtEl>
                                      </p:cBhvr>
                                    </p:animEffect>
                                    <p:anim calcmode="lin" valueType="num">
                                      <p:cBhvr>
                                        <p:cTn id="262" dur="1000" fill="hold"/>
                                        <p:tgtEl>
                                          <p:spTgt spid="180"/>
                                        </p:tgtEl>
                                        <p:attrNameLst>
                                          <p:attrName>ppt_x</p:attrName>
                                        </p:attrNameLst>
                                      </p:cBhvr>
                                      <p:tavLst>
                                        <p:tav tm="0">
                                          <p:val>
                                            <p:strVal val="#ppt_x"/>
                                          </p:val>
                                        </p:tav>
                                        <p:tav tm="100000">
                                          <p:val>
                                            <p:strVal val="#ppt_x"/>
                                          </p:val>
                                        </p:tav>
                                      </p:tavLst>
                                    </p:anim>
                                    <p:anim calcmode="lin" valueType="num">
                                      <p:cBhvr>
                                        <p:cTn id="263" dur="1000" fill="hold"/>
                                        <p:tgtEl>
                                          <p:spTgt spid="180"/>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182"/>
                                        </p:tgtEl>
                                        <p:attrNameLst>
                                          <p:attrName>style.visibility</p:attrName>
                                        </p:attrNameLst>
                                      </p:cBhvr>
                                      <p:to>
                                        <p:strVal val="visible"/>
                                      </p:to>
                                    </p:set>
                                    <p:animEffect transition="in" filter="fade">
                                      <p:cBhvr>
                                        <p:cTn id="266" dur="1000"/>
                                        <p:tgtEl>
                                          <p:spTgt spid="182"/>
                                        </p:tgtEl>
                                      </p:cBhvr>
                                    </p:animEffect>
                                    <p:anim calcmode="lin" valueType="num">
                                      <p:cBhvr>
                                        <p:cTn id="267" dur="1000" fill="hold"/>
                                        <p:tgtEl>
                                          <p:spTgt spid="182"/>
                                        </p:tgtEl>
                                        <p:attrNameLst>
                                          <p:attrName>ppt_x</p:attrName>
                                        </p:attrNameLst>
                                      </p:cBhvr>
                                      <p:tavLst>
                                        <p:tav tm="0">
                                          <p:val>
                                            <p:strVal val="#ppt_x"/>
                                          </p:val>
                                        </p:tav>
                                        <p:tav tm="100000">
                                          <p:val>
                                            <p:strVal val="#ppt_x"/>
                                          </p:val>
                                        </p:tav>
                                      </p:tavLst>
                                    </p:anim>
                                    <p:anim calcmode="lin" valueType="num">
                                      <p:cBhvr>
                                        <p:cTn id="268" dur="1000" fill="hold"/>
                                        <p:tgtEl>
                                          <p:spTgt spid="182"/>
                                        </p:tgtEl>
                                        <p:attrNameLst>
                                          <p:attrName>ppt_y</p:attrName>
                                        </p:attrNameLst>
                                      </p:cBhvr>
                                      <p:tavLst>
                                        <p:tav tm="0">
                                          <p:val>
                                            <p:strVal val="#ppt_y+.1"/>
                                          </p:val>
                                        </p:tav>
                                        <p:tav tm="100000">
                                          <p:val>
                                            <p:strVal val="#ppt_y"/>
                                          </p:val>
                                        </p:tav>
                                      </p:tavLst>
                                    </p:anim>
                                  </p:childTnLst>
                                </p:cTn>
                              </p:par>
                              <p:par>
                                <p:cTn id="269" presetID="42" presetClass="entr" presetSubtype="0" fill="hold" grpId="0" nodeType="withEffect">
                                  <p:stCondLst>
                                    <p:cond delay="0"/>
                                  </p:stCondLst>
                                  <p:childTnLst>
                                    <p:set>
                                      <p:cBhvr>
                                        <p:cTn id="270" dur="1" fill="hold">
                                          <p:stCondLst>
                                            <p:cond delay="0"/>
                                          </p:stCondLst>
                                        </p:cTn>
                                        <p:tgtEl>
                                          <p:spTgt spid="184"/>
                                        </p:tgtEl>
                                        <p:attrNameLst>
                                          <p:attrName>style.visibility</p:attrName>
                                        </p:attrNameLst>
                                      </p:cBhvr>
                                      <p:to>
                                        <p:strVal val="visible"/>
                                      </p:to>
                                    </p:set>
                                    <p:animEffect transition="in" filter="fade">
                                      <p:cBhvr>
                                        <p:cTn id="271" dur="1000"/>
                                        <p:tgtEl>
                                          <p:spTgt spid="184"/>
                                        </p:tgtEl>
                                      </p:cBhvr>
                                    </p:animEffect>
                                    <p:anim calcmode="lin" valueType="num">
                                      <p:cBhvr>
                                        <p:cTn id="272" dur="1000" fill="hold"/>
                                        <p:tgtEl>
                                          <p:spTgt spid="184"/>
                                        </p:tgtEl>
                                        <p:attrNameLst>
                                          <p:attrName>ppt_x</p:attrName>
                                        </p:attrNameLst>
                                      </p:cBhvr>
                                      <p:tavLst>
                                        <p:tav tm="0">
                                          <p:val>
                                            <p:strVal val="#ppt_x"/>
                                          </p:val>
                                        </p:tav>
                                        <p:tav tm="100000">
                                          <p:val>
                                            <p:strVal val="#ppt_x"/>
                                          </p:val>
                                        </p:tav>
                                      </p:tavLst>
                                    </p:anim>
                                    <p:anim calcmode="lin" valueType="num">
                                      <p:cBhvr>
                                        <p:cTn id="273" dur="1000" fill="hold"/>
                                        <p:tgtEl>
                                          <p:spTgt spid="184"/>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186"/>
                                        </p:tgtEl>
                                        <p:attrNameLst>
                                          <p:attrName>style.visibility</p:attrName>
                                        </p:attrNameLst>
                                      </p:cBhvr>
                                      <p:to>
                                        <p:strVal val="visible"/>
                                      </p:to>
                                    </p:set>
                                    <p:animEffect transition="in" filter="fade">
                                      <p:cBhvr>
                                        <p:cTn id="276" dur="1000"/>
                                        <p:tgtEl>
                                          <p:spTgt spid="186"/>
                                        </p:tgtEl>
                                      </p:cBhvr>
                                    </p:animEffect>
                                    <p:anim calcmode="lin" valueType="num">
                                      <p:cBhvr>
                                        <p:cTn id="277" dur="1000" fill="hold"/>
                                        <p:tgtEl>
                                          <p:spTgt spid="186"/>
                                        </p:tgtEl>
                                        <p:attrNameLst>
                                          <p:attrName>ppt_x</p:attrName>
                                        </p:attrNameLst>
                                      </p:cBhvr>
                                      <p:tavLst>
                                        <p:tav tm="0">
                                          <p:val>
                                            <p:strVal val="#ppt_x"/>
                                          </p:val>
                                        </p:tav>
                                        <p:tav tm="100000">
                                          <p:val>
                                            <p:strVal val="#ppt_x"/>
                                          </p:val>
                                        </p:tav>
                                      </p:tavLst>
                                    </p:anim>
                                    <p:anim calcmode="lin" valueType="num">
                                      <p:cBhvr>
                                        <p:cTn id="278" dur="1000" fill="hold"/>
                                        <p:tgtEl>
                                          <p:spTgt spid="186"/>
                                        </p:tgtEl>
                                        <p:attrNameLst>
                                          <p:attrName>ppt_y</p:attrName>
                                        </p:attrNameLst>
                                      </p:cBhvr>
                                      <p:tavLst>
                                        <p:tav tm="0">
                                          <p:val>
                                            <p:strVal val="#ppt_y+.1"/>
                                          </p:val>
                                        </p:tav>
                                        <p:tav tm="100000">
                                          <p:val>
                                            <p:strVal val="#ppt_y"/>
                                          </p:val>
                                        </p:tav>
                                      </p:tavLst>
                                    </p:anim>
                                  </p:childTnLst>
                                </p:cTn>
                              </p:par>
                              <p:par>
                                <p:cTn id="279" presetID="42" presetClass="entr" presetSubtype="0" fill="hold" grpId="0" nodeType="withEffect">
                                  <p:stCondLst>
                                    <p:cond delay="0"/>
                                  </p:stCondLst>
                                  <p:childTnLst>
                                    <p:set>
                                      <p:cBhvr>
                                        <p:cTn id="280" dur="1" fill="hold">
                                          <p:stCondLst>
                                            <p:cond delay="0"/>
                                          </p:stCondLst>
                                        </p:cTn>
                                        <p:tgtEl>
                                          <p:spTgt spid="188"/>
                                        </p:tgtEl>
                                        <p:attrNameLst>
                                          <p:attrName>style.visibility</p:attrName>
                                        </p:attrNameLst>
                                      </p:cBhvr>
                                      <p:to>
                                        <p:strVal val="visible"/>
                                      </p:to>
                                    </p:set>
                                    <p:animEffect transition="in" filter="fade">
                                      <p:cBhvr>
                                        <p:cTn id="281" dur="1000"/>
                                        <p:tgtEl>
                                          <p:spTgt spid="188"/>
                                        </p:tgtEl>
                                      </p:cBhvr>
                                    </p:animEffect>
                                    <p:anim calcmode="lin" valueType="num">
                                      <p:cBhvr>
                                        <p:cTn id="282" dur="1000" fill="hold"/>
                                        <p:tgtEl>
                                          <p:spTgt spid="188"/>
                                        </p:tgtEl>
                                        <p:attrNameLst>
                                          <p:attrName>ppt_x</p:attrName>
                                        </p:attrNameLst>
                                      </p:cBhvr>
                                      <p:tavLst>
                                        <p:tav tm="0">
                                          <p:val>
                                            <p:strVal val="#ppt_x"/>
                                          </p:val>
                                        </p:tav>
                                        <p:tav tm="100000">
                                          <p:val>
                                            <p:strVal val="#ppt_x"/>
                                          </p:val>
                                        </p:tav>
                                      </p:tavLst>
                                    </p:anim>
                                    <p:anim calcmode="lin" valueType="num">
                                      <p:cBhvr>
                                        <p:cTn id="283" dur="1000" fill="hold"/>
                                        <p:tgtEl>
                                          <p:spTgt spid="188"/>
                                        </p:tgtEl>
                                        <p:attrNameLst>
                                          <p:attrName>ppt_y</p:attrName>
                                        </p:attrNameLst>
                                      </p:cBhvr>
                                      <p:tavLst>
                                        <p:tav tm="0">
                                          <p:val>
                                            <p:strVal val="#ppt_y+.1"/>
                                          </p:val>
                                        </p:tav>
                                        <p:tav tm="100000">
                                          <p:val>
                                            <p:strVal val="#ppt_y"/>
                                          </p:val>
                                        </p:tav>
                                      </p:tavLst>
                                    </p:anim>
                                  </p:childTnLst>
                                </p:cTn>
                              </p:par>
                            </p:childTnLst>
                          </p:cTn>
                        </p:par>
                      </p:childTnLst>
                    </p:cTn>
                  </p:par>
                  <p:par>
                    <p:cTn id="284" fill="hold">
                      <p:stCondLst>
                        <p:cond delay="indefinite"/>
                      </p:stCondLst>
                      <p:childTnLst>
                        <p:par>
                          <p:cTn id="285" fill="hold">
                            <p:stCondLst>
                              <p:cond delay="0"/>
                            </p:stCondLst>
                            <p:childTnLst>
                              <p:par>
                                <p:cTn id="286" presetID="21" presetClass="entr" presetSubtype="1" fill="hold" nodeType="clickEffect">
                                  <p:stCondLst>
                                    <p:cond delay="0"/>
                                  </p:stCondLst>
                                  <p:childTnLst>
                                    <p:set>
                                      <p:cBhvr>
                                        <p:cTn id="287" dur="1" fill="hold">
                                          <p:stCondLst>
                                            <p:cond delay="0"/>
                                          </p:stCondLst>
                                        </p:cTn>
                                        <p:tgtEl>
                                          <p:spTgt spid="219"/>
                                        </p:tgtEl>
                                        <p:attrNameLst>
                                          <p:attrName>style.visibility</p:attrName>
                                        </p:attrNameLst>
                                      </p:cBhvr>
                                      <p:to>
                                        <p:strVal val="visible"/>
                                      </p:to>
                                    </p:set>
                                    <p:animEffect transition="in" filter="wheel(1)">
                                      <p:cBhvr>
                                        <p:cTn id="288" dur="2000"/>
                                        <p:tgtEl>
                                          <p:spTgt spid="219"/>
                                        </p:tgtEl>
                                      </p:cBhvr>
                                    </p:animEffect>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190"/>
                                        </p:tgtEl>
                                        <p:attrNameLst>
                                          <p:attrName>style.visibility</p:attrName>
                                        </p:attrNameLst>
                                      </p:cBhvr>
                                      <p:to>
                                        <p:strVal val="visible"/>
                                      </p:to>
                                    </p:set>
                                    <p:animEffect transition="in" filter="fade">
                                      <p:cBhvr>
                                        <p:cTn id="293" dur="1000"/>
                                        <p:tgtEl>
                                          <p:spTgt spid="190"/>
                                        </p:tgtEl>
                                      </p:cBhvr>
                                    </p:animEffect>
                                    <p:anim calcmode="lin" valueType="num">
                                      <p:cBhvr>
                                        <p:cTn id="294" dur="1000" fill="hold"/>
                                        <p:tgtEl>
                                          <p:spTgt spid="190"/>
                                        </p:tgtEl>
                                        <p:attrNameLst>
                                          <p:attrName>ppt_x</p:attrName>
                                        </p:attrNameLst>
                                      </p:cBhvr>
                                      <p:tavLst>
                                        <p:tav tm="0">
                                          <p:val>
                                            <p:strVal val="#ppt_x"/>
                                          </p:val>
                                        </p:tav>
                                        <p:tav tm="100000">
                                          <p:val>
                                            <p:strVal val="#ppt_x"/>
                                          </p:val>
                                        </p:tav>
                                      </p:tavLst>
                                    </p:anim>
                                    <p:anim calcmode="lin" valueType="num">
                                      <p:cBhvr>
                                        <p:cTn id="295" dur="1000" fill="hold"/>
                                        <p:tgtEl>
                                          <p:spTgt spid="190"/>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192"/>
                                        </p:tgtEl>
                                        <p:attrNameLst>
                                          <p:attrName>style.visibility</p:attrName>
                                        </p:attrNameLst>
                                      </p:cBhvr>
                                      <p:to>
                                        <p:strVal val="visible"/>
                                      </p:to>
                                    </p:set>
                                    <p:animEffect transition="in" filter="fade">
                                      <p:cBhvr>
                                        <p:cTn id="298" dur="1000"/>
                                        <p:tgtEl>
                                          <p:spTgt spid="192"/>
                                        </p:tgtEl>
                                      </p:cBhvr>
                                    </p:animEffect>
                                    <p:anim calcmode="lin" valueType="num">
                                      <p:cBhvr>
                                        <p:cTn id="299" dur="1000" fill="hold"/>
                                        <p:tgtEl>
                                          <p:spTgt spid="192"/>
                                        </p:tgtEl>
                                        <p:attrNameLst>
                                          <p:attrName>ppt_x</p:attrName>
                                        </p:attrNameLst>
                                      </p:cBhvr>
                                      <p:tavLst>
                                        <p:tav tm="0">
                                          <p:val>
                                            <p:strVal val="#ppt_x"/>
                                          </p:val>
                                        </p:tav>
                                        <p:tav tm="100000">
                                          <p:val>
                                            <p:strVal val="#ppt_x"/>
                                          </p:val>
                                        </p:tav>
                                      </p:tavLst>
                                    </p:anim>
                                    <p:anim calcmode="lin" valueType="num">
                                      <p:cBhvr>
                                        <p:cTn id="300" dur="1000" fill="hold"/>
                                        <p:tgtEl>
                                          <p:spTgt spid="192"/>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194"/>
                                        </p:tgtEl>
                                        <p:attrNameLst>
                                          <p:attrName>style.visibility</p:attrName>
                                        </p:attrNameLst>
                                      </p:cBhvr>
                                      <p:to>
                                        <p:strVal val="visible"/>
                                      </p:to>
                                    </p:set>
                                    <p:animEffect transition="in" filter="fade">
                                      <p:cBhvr>
                                        <p:cTn id="303" dur="1000"/>
                                        <p:tgtEl>
                                          <p:spTgt spid="194"/>
                                        </p:tgtEl>
                                      </p:cBhvr>
                                    </p:animEffect>
                                    <p:anim calcmode="lin" valueType="num">
                                      <p:cBhvr>
                                        <p:cTn id="304" dur="1000" fill="hold"/>
                                        <p:tgtEl>
                                          <p:spTgt spid="194"/>
                                        </p:tgtEl>
                                        <p:attrNameLst>
                                          <p:attrName>ppt_x</p:attrName>
                                        </p:attrNameLst>
                                      </p:cBhvr>
                                      <p:tavLst>
                                        <p:tav tm="0">
                                          <p:val>
                                            <p:strVal val="#ppt_x"/>
                                          </p:val>
                                        </p:tav>
                                        <p:tav tm="100000">
                                          <p:val>
                                            <p:strVal val="#ppt_x"/>
                                          </p:val>
                                        </p:tav>
                                      </p:tavLst>
                                    </p:anim>
                                    <p:anim calcmode="lin" valueType="num">
                                      <p:cBhvr>
                                        <p:cTn id="305" dur="1000" fill="hold"/>
                                        <p:tgtEl>
                                          <p:spTgt spid="194"/>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196"/>
                                        </p:tgtEl>
                                        <p:attrNameLst>
                                          <p:attrName>style.visibility</p:attrName>
                                        </p:attrNameLst>
                                      </p:cBhvr>
                                      <p:to>
                                        <p:strVal val="visible"/>
                                      </p:to>
                                    </p:set>
                                    <p:animEffect transition="in" filter="fade">
                                      <p:cBhvr>
                                        <p:cTn id="308" dur="1000"/>
                                        <p:tgtEl>
                                          <p:spTgt spid="196"/>
                                        </p:tgtEl>
                                      </p:cBhvr>
                                    </p:animEffect>
                                    <p:anim calcmode="lin" valueType="num">
                                      <p:cBhvr>
                                        <p:cTn id="309" dur="1000" fill="hold"/>
                                        <p:tgtEl>
                                          <p:spTgt spid="196"/>
                                        </p:tgtEl>
                                        <p:attrNameLst>
                                          <p:attrName>ppt_x</p:attrName>
                                        </p:attrNameLst>
                                      </p:cBhvr>
                                      <p:tavLst>
                                        <p:tav tm="0">
                                          <p:val>
                                            <p:strVal val="#ppt_x"/>
                                          </p:val>
                                        </p:tav>
                                        <p:tav tm="100000">
                                          <p:val>
                                            <p:strVal val="#ppt_x"/>
                                          </p:val>
                                        </p:tav>
                                      </p:tavLst>
                                    </p:anim>
                                    <p:anim calcmode="lin" valueType="num">
                                      <p:cBhvr>
                                        <p:cTn id="310" dur="1000" fill="hold"/>
                                        <p:tgtEl>
                                          <p:spTgt spid="196"/>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198"/>
                                        </p:tgtEl>
                                        <p:attrNameLst>
                                          <p:attrName>style.visibility</p:attrName>
                                        </p:attrNameLst>
                                      </p:cBhvr>
                                      <p:to>
                                        <p:strVal val="visible"/>
                                      </p:to>
                                    </p:set>
                                    <p:animEffect transition="in" filter="fade">
                                      <p:cBhvr>
                                        <p:cTn id="313" dur="1000"/>
                                        <p:tgtEl>
                                          <p:spTgt spid="198"/>
                                        </p:tgtEl>
                                      </p:cBhvr>
                                    </p:animEffect>
                                    <p:anim calcmode="lin" valueType="num">
                                      <p:cBhvr>
                                        <p:cTn id="314" dur="1000" fill="hold"/>
                                        <p:tgtEl>
                                          <p:spTgt spid="198"/>
                                        </p:tgtEl>
                                        <p:attrNameLst>
                                          <p:attrName>ppt_x</p:attrName>
                                        </p:attrNameLst>
                                      </p:cBhvr>
                                      <p:tavLst>
                                        <p:tav tm="0">
                                          <p:val>
                                            <p:strVal val="#ppt_x"/>
                                          </p:val>
                                        </p:tav>
                                        <p:tav tm="100000">
                                          <p:val>
                                            <p:strVal val="#ppt_x"/>
                                          </p:val>
                                        </p:tav>
                                      </p:tavLst>
                                    </p:anim>
                                    <p:anim calcmode="lin" valueType="num">
                                      <p:cBhvr>
                                        <p:cTn id="315" dur="1000" fill="hold"/>
                                        <p:tgtEl>
                                          <p:spTgt spid="198"/>
                                        </p:tgtEl>
                                        <p:attrNameLst>
                                          <p:attrName>ppt_y</p:attrName>
                                        </p:attrNameLst>
                                      </p:cBhvr>
                                      <p:tavLst>
                                        <p:tav tm="0">
                                          <p:val>
                                            <p:strVal val="#ppt_y+.1"/>
                                          </p:val>
                                        </p:tav>
                                        <p:tav tm="100000">
                                          <p:val>
                                            <p:strVal val="#ppt_y"/>
                                          </p:val>
                                        </p:tav>
                                      </p:tavLst>
                                    </p:anim>
                                  </p:childTnLst>
                                </p:cTn>
                              </p:par>
                              <p:par>
                                <p:cTn id="316" presetID="42" presetClass="entr" presetSubtype="0" fill="hold" grpId="0" nodeType="withEffect">
                                  <p:stCondLst>
                                    <p:cond delay="0"/>
                                  </p:stCondLst>
                                  <p:childTnLst>
                                    <p:set>
                                      <p:cBhvr>
                                        <p:cTn id="317" dur="1" fill="hold">
                                          <p:stCondLst>
                                            <p:cond delay="0"/>
                                          </p:stCondLst>
                                        </p:cTn>
                                        <p:tgtEl>
                                          <p:spTgt spid="200"/>
                                        </p:tgtEl>
                                        <p:attrNameLst>
                                          <p:attrName>style.visibility</p:attrName>
                                        </p:attrNameLst>
                                      </p:cBhvr>
                                      <p:to>
                                        <p:strVal val="visible"/>
                                      </p:to>
                                    </p:set>
                                    <p:animEffect transition="in" filter="fade">
                                      <p:cBhvr>
                                        <p:cTn id="318" dur="1000"/>
                                        <p:tgtEl>
                                          <p:spTgt spid="200"/>
                                        </p:tgtEl>
                                      </p:cBhvr>
                                    </p:animEffect>
                                    <p:anim calcmode="lin" valueType="num">
                                      <p:cBhvr>
                                        <p:cTn id="319" dur="1000" fill="hold"/>
                                        <p:tgtEl>
                                          <p:spTgt spid="200"/>
                                        </p:tgtEl>
                                        <p:attrNameLst>
                                          <p:attrName>ppt_x</p:attrName>
                                        </p:attrNameLst>
                                      </p:cBhvr>
                                      <p:tavLst>
                                        <p:tav tm="0">
                                          <p:val>
                                            <p:strVal val="#ppt_x"/>
                                          </p:val>
                                        </p:tav>
                                        <p:tav tm="100000">
                                          <p:val>
                                            <p:strVal val="#ppt_x"/>
                                          </p:val>
                                        </p:tav>
                                      </p:tavLst>
                                    </p:anim>
                                    <p:anim calcmode="lin" valueType="num">
                                      <p:cBhvr>
                                        <p:cTn id="320" dur="1000" fill="hold"/>
                                        <p:tgtEl>
                                          <p:spTgt spid="200"/>
                                        </p:tgtEl>
                                        <p:attrNameLst>
                                          <p:attrName>ppt_y</p:attrName>
                                        </p:attrNameLst>
                                      </p:cBhvr>
                                      <p:tavLst>
                                        <p:tav tm="0">
                                          <p:val>
                                            <p:strVal val="#ppt_y+.1"/>
                                          </p:val>
                                        </p:tav>
                                        <p:tav tm="100000">
                                          <p:val>
                                            <p:strVal val="#ppt_y"/>
                                          </p:val>
                                        </p:tav>
                                      </p:tavLst>
                                    </p:anim>
                                  </p:childTnLst>
                                </p:cTn>
                              </p:par>
                              <p:par>
                                <p:cTn id="321" presetID="42" presetClass="entr" presetSubtype="0" fill="hold" grpId="0" nodeType="withEffect">
                                  <p:stCondLst>
                                    <p:cond delay="0"/>
                                  </p:stCondLst>
                                  <p:childTnLst>
                                    <p:set>
                                      <p:cBhvr>
                                        <p:cTn id="322" dur="1" fill="hold">
                                          <p:stCondLst>
                                            <p:cond delay="0"/>
                                          </p:stCondLst>
                                        </p:cTn>
                                        <p:tgtEl>
                                          <p:spTgt spid="202"/>
                                        </p:tgtEl>
                                        <p:attrNameLst>
                                          <p:attrName>style.visibility</p:attrName>
                                        </p:attrNameLst>
                                      </p:cBhvr>
                                      <p:to>
                                        <p:strVal val="visible"/>
                                      </p:to>
                                    </p:set>
                                    <p:animEffect transition="in" filter="fade">
                                      <p:cBhvr>
                                        <p:cTn id="323" dur="1000"/>
                                        <p:tgtEl>
                                          <p:spTgt spid="202"/>
                                        </p:tgtEl>
                                      </p:cBhvr>
                                    </p:animEffect>
                                    <p:anim calcmode="lin" valueType="num">
                                      <p:cBhvr>
                                        <p:cTn id="324" dur="1000" fill="hold"/>
                                        <p:tgtEl>
                                          <p:spTgt spid="202"/>
                                        </p:tgtEl>
                                        <p:attrNameLst>
                                          <p:attrName>ppt_x</p:attrName>
                                        </p:attrNameLst>
                                      </p:cBhvr>
                                      <p:tavLst>
                                        <p:tav tm="0">
                                          <p:val>
                                            <p:strVal val="#ppt_x"/>
                                          </p:val>
                                        </p:tav>
                                        <p:tav tm="100000">
                                          <p:val>
                                            <p:strVal val="#ppt_x"/>
                                          </p:val>
                                        </p:tav>
                                      </p:tavLst>
                                    </p:anim>
                                    <p:anim calcmode="lin" valueType="num">
                                      <p:cBhvr>
                                        <p:cTn id="325" dur="1000" fill="hold"/>
                                        <p:tgtEl>
                                          <p:spTgt spid="202"/>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204"/>
                                        </p:tgtEl>
                                        <p:attrNameLst>
                                          <p:attrName>style.visibility</p:attrName>
                                        </p:attrNameLst>
                                      </p:cBhvr>
                                      <p:to>
                                        <p:strVal val="visible"/>
                                      </p:to>
                                    </p:set>
                                    <p:animEffect transition="in" filter="fade">
                                      <p:cBhvr>
                                        <p:cTn id="328" dur="1000"/>
                                        <p:tgtEl>
                                          <p:spTgt spid="204"/>
                                        </p:tgtEl>
                                      </p:cBhvr>
                                    </p:animEffect>
                                    <p:anim calcmode="lin" valueType="num">
                                      <p:cBhvr>
                                        <p:cTn id="329" dur="1000" fill="hold"/>
                                        <p:tgtEl>
                                          <p:spTgt spid="204"/>
                                        </p:tgtEl>
                                        <p:attrNameLst>
                                          <p:attrName>ppt_x</p:attrName>
                                        </p:attrNameLst>
                                      </p:cBhvr>
                                      <p:tavLst>
                                        <p:tav tm="0">
                                          <p:val>
                                            <p:strVal val="#ppt_x"/>
                                          </p:val>
                                        </p:tav>
                                        <p:tav tm="100000">
                                          <p:val>
                                            <p:strVal val="#ppt_x"/>
                                          </p:val>
                                        </p:tav>
                                      </p:tavLst>
                                    </p:anim>
                                    <p:anim calcmode="lin" valueType="num">
                                      <p:cBhvr>
                                        <p:cTn id="330" dur="1000" fill="hold"/>
                                        <p:tgtEl>
                                          <p:spTgt spid="204"/>
                                        </p:tgtEl>
                                        <p:attrNameLst>
                                          <p:attrName>ppt_y</p:attrName>
                                        </p:attrNameLst>
                                      </p:cBhvr>
                                      <p:tavLst>
                                        <p:tav tm="0">
                                          <p:val>
                                            <p:strVal val="#ppt_y+.1"/>
                                          </p:val>
                                        </p:tav>
                                        <p:tav tm="100000">
                                          <p:val>
                                            <p:strVal val="#ppt_y"/>
                                          </p:val>
                                        </p:tav>
                                      </p:tavLst>
                                    </p:anim>
                                  </p:childTnLst>
                                </p:cTn>
                              </p:par>
                              <p:par>
                                <p:cTn id="331" presetID="42" presetClass="entr" presetSubtype="0" fill="hold" grpId="0" nodeType="withEffect">
                                  <p:stCondLst>
                                    <p:cond delay="0"/>
                                  </p:stCondLst>
                                  <p:childTnLst>
                                    <p:set>
                                      <p:cBhvr>
                                        <p:cTn id="332" dur="1" fill="hold">
                                          <p:stCondLst>
                                            <p:cond delay="0"/>
                                          </p:stCondLst>
                                        </p:cTn>
                                        <p:tgtEl>
                                          <p:spTgt spid="206"/>
                                        </p:tgtEl>
                                        <p:attrNameLst>
                                          <p:attrName>style.visibility</p:attrName>
                                        </p:attrNameLst>
                                      </p:cBhvr>
                                      <p:to>
                                        <p:strVal val="visible"/>
                                      </p:to>
                                    </p:set>
                                    <p:animEffect transition="in" filter="fade">
                                      <p:cBhvr>
                                        <p:cTn id="333" dur="1000"/>
                                        <p:tgtEl>
                                          <p:spTgt spid="206"/>
                                        </p:tgtEl>
                                      </p:cBhvr>
                                    </p:animEffect>
                                    <p:anim calcmode="lin" valueType="num">
                                      <p:cBhvr>
                                        <p:cTn id="334" dur="1000" fill="hold"/>
                                        <p:tgtEl>
                                          <p:spTgt spid="206"/>
                                        </p:tgtEl>
                                        <p:attrNameLst>
                                          <p:attrName>ppt_x</p:attrName>
                                        </p:attrNameLst>
                                      </p:cBhvr>
                                      <p:tavLst>
                                        <p:tav tm="0">
                                          <p:val>
                                            <p:strVal val="#ppt_x"/>
                                          </p:val>
                                        </p:tav>
                                        <p:tav tm="100000">
                                          <p:val>
                                            <p:strVal val="#ppt_x"/>
                                          </p:val>
                                        </p:tav>
                                      </p:tavLst>
                                    </p:anim>
                                    <p:anim calcmode="lin" valueType="num">
                                      <p:cBhvr>
                                        <p:cTn id="335" dur="1000" fill="hold"/>
                                        <p:tgtEl>
                                          <p:spTgt spid="206"/>
                                        </p:tgtEl>
                                        <p:attrNameLst>
                                          <p:attrName>ppt_y</p:attrName>
                                        </p:attrNameLst>
                                      </p:cBhvr>
                                      <p:tavLst>
                                        <p:tav tm="0">
                                          <p:val>
                                            <p:strVal val="#ppt_y+.1"/>
                                          </p:val>
                                        </p:tav>
                                        <p:tav tm="100000">
                                          <p:val>
                                            <p:strVal val="#ppt_y"/>
                                          </p:val>
                                        </p:tav>
                                      </p:tavLst>
                                    </p:anim>
                                  </p:childTnLst>
                                </p:cTn>
                              </p:par>
                              <p:par>
                                <p:cTn id="336" presetID="42" presetClass="entr" presetSubtype="0" fill="hold" grpId="0" nodeType="withEffect">
                                  <p:stCondLst>
                                    <p:cond delay="0"/>
                                  </p:stCondLst>
                                  <p:childTnLst>
                                    <p:set>
                                      <p:cBhvr>
                                        <p:cTn id="337" dur="1" fill="hold">
                                          <p:stCondLst>
                                            <p:cond delay="0"/>
                                          </p:stCondLst>
                                        </p:cTn>
                                        <p:tgtEl>
                                          <p:spTgt spid="208"/>
                                        </p:tgtEl>
                                        <p:attrNameLst>
                                          <p:attrName>style.visibility</p:attrName>
                                        </p:attrNameLst>
                                      </p:cBhvr>
                                      <p:to>
                                        <p:strVal val="visible"/>
                                      </p:to>
                                    </p:set>
                                    <p:animEffect transition="in" filter="fade">
                                      <p:cBhvr>
                                        <p:cTn id="338" dur="1000"/>
                                        <p:tgtEl>
                                          <p:spTgt spid="208"/>
                                        </p:tgtEl>
                                      </p:cBhvr>
                                    </p:animEffect>
                                    <p:anim calcmode="lin" valueType="num">
                                      <p:cBhvr>
                                        <p:cTn id="339" dur="1000" fill="hold"/>
                                        <p:tgtEl>
                                          <p:spTgt spid="208"/>
                                        </p:tgtEl>
                                        <p:attrNameLst>
                                          <p:attrName>ppt_x</p:attrName>
                                        </p:attrNameLst>
                                      </p:cBhvr>
                                      <p:tavLst>
                                        <p:tav tm="0">
                                          <p:val>
                                            <p:strVal val="#ppt_x"/>
                                          </p:val>
                                        </p:tav>
                                        <p:tav tm="100000">
                                          <p:val>
                                            <p:strVal val="#ppt_x"/>
                                          </p:val>
                                        </p:tav>
                                      </p:tavLst>
                                    </p:anim>
                                    <p:anim calcmode="lin" valueType="num">
                                      <p:cBhvr>
                                        <p:cTn id="340" dur="1000" fill="hold"/>
                                        <p:tgtEl>
                                          <p:spTgt spid="208"/>
                                        </p:tgtEl>
                                        <p:attrNameLst>
                                          <p:attrName>ppt_y</p:attrName>
                                        </p:attrNameLst>
                                      </p:cBhvr>
                                      <p:tavLst>
                                        <p:tav tm="0">
                                          <p:val>
                                            <p:strVal val="#ppt_y+.1"/>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22" presetClass="entr" presetSubtype="4" fill="hold" nodeType="clickEffect">
                                  <p:stCondLst>
                                    <p:cond delay="0"/>
                                  </p:stCondLst>
                                  <p:childTnLst>
                                    <p:set>
                                      <p:cBhvr>
                                        <p:cTn id="344" dur="1" fill="hold">
                                          <p:stCondLst>
                                            <p:cond delay="0"/>
                                          </p:stCondLst>
                                        </p:cTn>
                                        <p:tgtEl>
                                          <p:spTgt spid="2054"/>
                                        </p:tgtEl>
                                        <p:attrNameLst>
                                          <p:attrName>style.visibility</p:attrName>
                                        </p:attrNameLst>
                                      </p:cBhvr>
                                      <p:to>
                                        <p:strVal val="visible"/>
                                      </p:to>
                                    </p:set>
                                    <p:animEffect transition="in" filter="wipe(down)">
                                      <p:cBhvr>
                                        <p:cTn id="345" dur="500"/>
                                        <p:tgtEl>
                                          <p:spTgt spid="2054"/>
                                        </p:tgtEl>
                                      </p:cBhvr>
                                    </p:animEffect>
                                  </p:childTnLst>
                                </p:cTn>
                              </p:par>
                            </p:childTnLst>
                          </p:cTn>
                        </p:par>
                      </p:childTnLst>
                    </p:cTn>
                  </p:par>
                  <p:par>
                    <p:cTn id="346" fill="hold">
                      <p:stCondLst>
                        <p:cond delay="indefinite"/>
                      </p:stCondLst>
                      <p:childTnLst>
                        <p:par>
                          <p:cTn id="347" fill="hold">
                            <p:stCondLst>
                              <p:cond delay="0"/>
                            </p:stCondLst>
                            <p:childTnLst>
                              <p:par>
                                <p:cTn id="348" presetID="53" presetClass="entr" presetSubtype="16" fill="hold" nodeType="clickEffect">
                                  <p:stCondLst>
                                    <p:cond delay="0"/>
                                  </p:stCondLst>
                                  <p:childTnLst>
                                    <p:set>
                                      <p:cBhvr>
                                        <p:cTn id="349" dur="1" fill="hold">
                                          <p:stCondLst>
                                            <p:cond delay="0"/>
                                          </p:stCondLst>
                                        </p:cTn>
                                        <p:tgtEl>
                                          <p:spTgt spid="221">
                                            <p:txEl>
                                              <p:pRg st="0" end="0"/>
                                            </p:txEl>
                                          </p:spTgt>
                                        </p:tgtEl>
                                        <p:attrNameLst>
                                          <p:attrName>style.visibility</p:attrName>
                                        </p:attrNameLst>
                                      </p:cBhvr>
                                      <p:to>
                                        <p:strVal val="visible"/>
                                      </p:to>
                                    </p:set>
                                    <p:anim calcmode="lin" valueType="num">
                                      <p:cBhvr>
                                        <p:cTn id="350" dur="500" fill="hold"/>
                                        <p:tgtEl>
                                          <p:spTgt spid="221">
                                            <p:txEl>
                                              <p:pRg st="0" end="0"/>
                                            </p:txEl>
                                          </p:spTgt>
                                        </p:tgtEl>
                                        <p:attrNameLst>
                                          <p:attrName>ppt_w</p:attrName>
                                        </p:attrNameLst>
                                      </p:cBhvr>
                                      <p:tavLst>
                                        <p:tav tm="0">
                                          <p:val>
                                            <p:fltVal val="0"/>
                                          </p:val>
                                        </p:tav>
                                        <p:tav tm="100000">
                                          <p:val>
                                            <p:strVal val="#ppt_w"/>
                                          </p:val>
                                        </p:tav>
                                      </p:tavLst>
                                    </p:anim>
                                    <p:anim calcmode="lin" valueType="num">
                                      <p:cBhvr>
                                        <p:cTn id="351" dur="500" fill="hold"/>
                                        <p:tgtEl>
                                          <p:spTgt spid="221">
                                            <p:txEl>
                                              <p:pRg st="0" end="0"/>
                                            </p:txEl>
                                          </p:spTgt>
                                        </p:tgtEl>
                                        <p:attrNameLst>
                                          <p:attrName>ppt_h</p:attrName>
                                        </p:attrNameLst>
                                      </p:cBhvr>
                                      <p:tavLst>
                                        <p:tav tm="0">
                                          <p:val>
                                            <p:fltVal val="0"/>
                                          </p:val>
                                        </p:tav>
                                        <p:tav tm="100000">
                                          <p:val>
                                            <p:strVal val="#ppt_h"/>
                                          </p:val>
                                        </p:tav>
                                      </p:tavLst>
                                    </p:anim>
                                    <p:animEffect transition="in" filter="fade">
                                      <p:cBhvr>
                                        <p:cTn id="352" dur="500"/>
                                        <p:tgtEl>
                                          <p:spTgt spid="221">
                                            <p:txEl>
                                              <p:pRg st="0" end="0"/>
                                            </p:txEl>
                                          </p:spTgt>
                                        </p:tgtEl>
                                      </p:cBhvr>
                                    </p:animEffect>
                                  </p:childTnLst>
                                </p:cTn>
                              </p:par>
                            </p:childTnLst>
                          </p:cTn>
                        </p:par>
                      </p:childTnLst>
                    </p:cTn>
                  </p:par>
                  <p:par>
                    <p:cTn id="353" fill="hold">
                      <p:stCondLst>
                        <p:cond delay="indefinite"/>
                      </p:stCondLst>
                      <p:childTnLst>
                        <p:par>
                          <p:cTn id="354" fill="hold">
                            <p:stCondLst>
                              <p:cond delay="0"/>
                            </p:stCondLst>
                            <p:childTnLst>
                              <p:par>
                                <p:cTn id="355" presetID="53" presetClass="entr" presetSubtype="16" fill="hold" nodeType="clickEffect">
                                  <p:stCondLst>
                                    <p:cond delay="0"/>
                                  </p:stCondLst>
                                  <p:childTnLst>
                                    <p:set>
                                      <p:cBhvr>
                                        <p:cTn id="356" dur="1" fill="hold">
                                          <p:stCondLst>
                                            <p:cond delay="0"/>
                                          </p:stCondLst>
                                        </p:cTn>
                                        <p:tgtEl>
                                          <p:spTgt spid="221">
                                            <p:txEl>
                                              <p:pRg st="1" end="1"/>
                                            </p:txEl>
                                          </p:spTgt>
                                        </p:tgtEl>
                                        <p:attrNameLst>
                                          <p:attrName>style.visibility</p:attrName>
                                        </p:attrNameLst>
                                      </p:cBhvr>
                                      <p:to>
                                        <p:strVal val="visible"/>
                                      </p:to>
                                    </p:set>
                                    <p:anim calcmode="lin" valueType="num">
                                      <p:cBhvr>
                                        <p:cTn id="357" dur="500" fill="hold"/>
                                        <p:tgtEl>
                                          <p:spTgt spid="221">
                                            <p:txEl>
                                              <p:pRg st="1" end="1"/>
                                            </p:txEl>
                                          </p:spTgt>
                                        </p:tgtEl>
                                        <p:attrNameLst>
                                          <p:attrName>ppt_w</p:attrName>
                                        </p:attrNameLst>
                                      </p:cBhvr>
                                      <p:tavLst>
                                        <p:tav tm="0">
                                          <p:val>
                                            <p:fltVal val="0"/>
                                          </p:val>
                                        </p:tav>
                                        <p:tav tm="100000">
                                          <p:val>
                                            <p:strVal val="#ppt_w"/>
                                          </p:val>
                                        </p:tav>
                                      </p:tavLst>
                                    </p:anim>
                                    <p:anim calcmode="lin" valueType="num">
                                      <p:cBhvr>
                                        <p:cTn id="358" dur="500" fill="hold"/>
                                        <p:tgtEl>
                                          <p:spTgt spid="221">
                                            <p:txEl>
                                              <p:pRg st="1" end="1"/>
                                            </p:txEl>
                                          </p:spTgt>
                                        </p:tgtEl>
                                        <p:attrNameLst>
                                          <p:attrName>ppt_h</p:attrName>
                                        </p:attrNameLst>
                                      </p:cBhvr>
                                      <p:tavLst>
                                        <p:tav tm="0">
                                          <p:val>
                                            <p:fltVal val="0"/>
                                          </p:val>
                                        </p:tav>
                                        <p:tav tm="100000">
                                          <p:val>
                                            <p:strVal val="#ppt_h"/>
                                          </p:val>
                                        </p:tav>
                                      </p:tavLst>
                                    </p:anim>
                                    <p:animEffect transition="in" filter="fade">
                                      <p:cBhvr>
                                        <p:cTn id="359" dur="500"/>
                                        <p:tgtEl>
                                          <p:spTgt spid="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1" grpId="0" animBg="1"/>
      <p:bldP spid="13" grpId="0" animBg="1"/>
      <p:bldP spid="15" grpId="0" animBg="1"/>
      <p:bldP spid="17" grpId="0" animBg="1"/>
      <p:bldP spid="19" grpId="0" animBg="1"/>
      <p:bldP spid="21" grpId="0" animBg="1"/>
      <p:bldP spid="23" grpId="0" animBg="1"/>
      <p:bldP spid="25" grpId="0" animBg="1"/>
      <p:bldP spid="27" grpId="0" animBg="1"/>
      <p:bldP spid="29" grpId="0" animBg="1"/>
      <p:bldP spid="31" grpId="0" animBg="1"/>
      <p:bldP spid="33" grpId="0" animBg="1"/>
      <p:bldP spid="35" grpId="0" animBg="1"/>
      <p:bldP spid="37" grpId="0" animBg="1"/>
      <p:bldP spid="39" grpId="0" animBg="1"/>
      <p:bldP spid="41" grpId="0" animBg="1"/>
      <p:bldP spid="63" grpId="0" animBg="1"/>
      <p:bldP spid="129" grpId="0" animBg="1"/>
      <p:bldP spid="131" grpId="0" animBg="1"/>
      <p:bldP spid="133" grpId="0" animBg="1"/>
      <p:bldP spid="135" grpId="0" animBg="1"/>
      <p:bldP spid="137" grpId="0" animBg="1"/>
      <p:bldP spid="139" grpId="0" animBg="1"/>
      <p:bldP spid="141" grpId="0" animBg="1"/>
      <p:bldP spid="143" grpId="0" animBg="1"/>
      <p:bldP spid="145" grpId="0" animBg="1"/>
      <p:bldP spid="147" grpId="0" animBg="1"/>
      <p:bldP spid="149" grpId="0" animBg="1"/>
      <p:bldP spid="151" grpId="0" animBg="1"/>
      <p:bldP spid="153" grpId="0" animBg="1"/>
      <p:bldP spid="155" grpId="0" animBg="1"/>
      <p:bldP spid="157" grpId="0" animBg="1"/>
      <p:bldP spid="159" grpId="0" animBg="1"/>
      <p:bldP spid="161" grpId="0" animBg="1"/>
      <p:bldP spid="166" grpId="0" animBg="1"/>
      <p:bldP spid="168" grpId="0" animBg="1"/>
      <p:bldP spid="170" grpId="0" animBg="1"/>
      <p:bldP spid="172" grpId="0" animBg="1"/>
      <p:bldP spid="174" grpId="0" animBg="1"/>
      <p:bldP spid="176" grpId="0" animBg="1"/>
      <p:bldP spid="178" grpId="0" animBg="1"/>
      <p:bldP spid="180" grpId="0" animBg="1"/>
      <p:bldP spid="182" grpId="0" animBg="1"/>
      <p:bldP spid="184" grpId="0" animBg="1"/>
      <p:bldP spid="186" grpId="0" animBg="1"/>
      <p:bldP spid="188" grpId="0" animBg="1"/>
      <p:bldP spid="190" grpId="0" animBg="1"/>
      <p:bldP spid="192" grpId="0" animBg="1"/>
      <p:bldP spid="194" grpId="0" animBg="1"/>
      <p:bldP spid="196" grpId="0" animBg="1"/>
      <p:bldP spid="198" grpId="0" animBg="1"/>
      <p:bldP spid="200" grpId="0" animBg="1"/>
      <p:bldP spid="202" grpId="0" animBg="1"/>
      <p:bldP spid="204" grpId="0" animBg="1"/>
      <p:bldP spid="206" grpId="0" animBg="1"/>
      <p:bldP spid="208" grpId="0" animBg="1"/>
      <p:bldP spid="213" grpId="0" animBg="1"/>
      <p:bldP spid="215" grpId="0" animBg="1"/>
      <p:bldP spid="2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 Placeholder 6"/>
          <p:cNvSpPr>
            <a:spLocks noGrp="1"/>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59492" rtl="1">
              <a:spcBef>
                <a:spcPts val="900"/>
              </a:spcBef>
              <a:defRPr sz="3008"/>
            </a:lvl1pPr>
          </a:lstStyle>
          <a:p>
            <a:r>
              <a:rPr lang="fa-IR" dirty="0"/>
              <a:t>ادامه‌ی مرتب‌سازی حبابی</a:t>
            </a:r>
            <a:endParaRPr dirty="0"/>
          </a:p>
        </p:txBody>
      </p:sp>
      <p:pic>
        <p:nvPicPr>
          <p:cNvPr id="167"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3" name="Rectangle 2">
            <a:extLst>
              <a:ext uri="{FF2B5EF4-FFF2-40B4-BE49-F238E27FC236}">
                <a16:creationId xmlns:a16="http://schemas.microsoft.com/office/drawing/2014/main" id="{4B0FCC07-F331-88BA-1980-83123AFC9B5E}"/>
              </a:ext>
            </a:extLst>
          </p:cNvPr>
          <p:cNvSpPr/>
          <p:nvPr/>
        </p:nvSpPr>
        <p:spPr>
          <a:xfrm>
            <a:off x="838200"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5" name="Rectangle 4">
            <a:extLst>
              <a:ext uri="{FF2B5EF4-FFF2-40B4-BE49-F238E27FC236}">
                <a16:creationId xmlns:a16="http://schemas.microsoft.com/office/drawing/2014/main" id="{7F2C4D62-C9B0-0B53-042E-9B868B1B85B6}"/>
              </a:ext>
            </a:extLst>
          </p:cNvPr>
          <p:cNvSpPr/>
          <p:nvPr/>
        </p:nvSpPr>
        <p:spPr>
          <a:xfrm>
            <a:off x="1490686"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7" name="Rectangle 6">
            <a:extLst>
              <a:ext uri="{FF2B5EF4-FFF2-40B4-BE49-F238E27FC236}">
                <a16:creationId xmlns:a16="http://schemas.microsoft.com/office/drawing/2014/main" id="{008E155D-42A6-D04B-BBBA-258670811459}"/>
              </a:ext>
            </a:extLst>
          </p:cNvPr>
          <p:cNvSpPr/>
          <p:nvPr/>
        </p:nvSpPr>
        <p:spPr>
          <a:xfrm>
            <a:off x="2107179"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9" name="Rectangle 8">
            <a:extLst>
              <a:ext uri="{FF2B5EF4-FFF2-40B4-BE49-F238E27FC236}">
                <a16:creationId xmlns:a16="http://schemas.microsoft.com/office/drawing/2014/main" id="{9DB2ECA5-31CE-60C8-3F13-652EC367072E}"/>
              </a:ext>
            </a:extLst>
          </p:cNvPr>
          <p:cNvSpPr/>
          <p:nvPr/>
        </p:nvSpPr>
        <p:spPr>
          <a:xfrm>
            <a:off x="2757751"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1" name="Rectangle 10">
            <a:extLst>
              <a:ext uri="{FF2B5EF4-FFF2-40B4-BE49-F238E27FC236}">
                <a16:creationId xmlns:a16="http://schemas.microsoft.com/office/drawing/2014/main" id="{D3BF3436-88B7-0874-59C5-5A157A403884}"/>
              </a:ext>
            </a:extLst>
          </p:cNvPr>
          <p:cNvSpPr/>
          <p:nvPr/>
        </p:nvSpPr>
        <p:spPr>
          <a:xfrm>
            <a:off x="3410237"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۱۷</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3" name="Rectangle 12">
            <a:extLst>
              <a:ext uri="{FF2B5EF4-FFF2-40B4-BE49-F238E27FC236}">
                <a16:creationId xmlns:a16="http://schemas.microsoft.com/office/drawing/2014/main" id="{BDB69291-1B24-2F91-B052-01FCA14A0BB8}"/>
              </a:ext>
            </a:extLst>
          </p:cNvPr>
          <p:cNvSpPr/>
          <p:nvPr/>
        </p:nvSpPr>
        <p:spPr>
          <a:xfrm>
            <a:off x="4062723"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۱۵</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5" name="Rectangle 14">
            <a:extLst>
              <a:ext uri="{FF2B5EF4-FFF2-40B4-BE49-F238E27FC236}">
                <a16:creationId xmlns:a16="http://schemas.microsoft.com/office/drawing/2014/main" id="{D4B4754D-F491-EE1A-BF31-18A78FE31630}"/>
              </a:ext>
            </a:extLst>
          </p:cNvPr>
          <p:cNvSpPr/>
          <p:nvPr/>
        </p:nvSpPr>
        <p:spPr>
          <a:xfrm>
            <a:off x="4679216"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 name="Rectangle 16">
            <a:extLst>
              <a:ext uri="{FF2B5EF4-FFF2-40B4-BE49-F238E27FC236}">
                <a16:creationId xmlns:a16="http://schemas.microsoft.com/office/drawing/2014/main" id="{B6817041-66E6-7EEB-D70B-211C2645AF4B}"/>
              </a:ext>
            </a:extLst>
          </p:cNvPr>
          <p:cNvSpPr/>
          <p:nvPr/>
        </p:nvSpPr>
        <p:spPr>
          <a:xfrm>
            <a:off x="5329788"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 name="Rectangle 18">
            <a:extLst>
              <a:ext uri="{FF2B5EF4-FFF2-40B4-BE49-F238E27FC236}">
                <a16:creationId xmlns:a16="http://schemas.microsoft.com/office/drawing/2014/main" id="{30BC27F4-9EC2-6FA4-E7AF-EF4EBA638A15}"/>
              </a:ext>
            </a:extLst>
          </p:cNvPr>
          <p:cNvSpPr/>
          <p:nvPr/>
        </p:nvSpPr>
        <p:spPr>
          <a:xfrm>
            <a:off x="5982274"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1" name="Rectangle 20">
            <a:extLst>
              <a:ext uri="{FF2B5EF4-FFF2-40B4-BE49-F238E27FC236}">
                <a16:creationId xmlns:a16="http://schemas.microsoft.com/office/drawing/2014/main" id="{77DF9E8F-2076-1D72-3136-11AA7CC213F3}"/>
              </a:ext>
            </a:extLst>
          </p:cNvPr>
          <p:cNvSpPr/>
          <p:nvPr/>
        </p:nvSpPr>
        <p:spPr>
          <a:xfrm>
            <a:off x="6632846" y="73171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cxnSp>
        <p:nvCxnSpPr>
          <p:cNvPr id="24" name="Connector: Curved 23">
            <a:extLst>
              <a:ext uri="{FF2B5EF4-FFF2-40B4-BE49-F238E27FC236}">
                <a16:creationId xmlns:a16="http://schemas.microsoft.com/office/drawing/2014/main" id="{6E06E56C-C051-359E-E19E-4DA6A24AB73C}"/>
              </a:ext>
            </a:extLst>
          </p:cNvPr>
          <p:cNvCxnSpPr/>
          <p:nvPr/>
        </p:nvCxnSpPr>
        <p:spPr>
          <a:xfrm rot="16200000" flipH="1">
            <a:off x="4056373" y="1051796"/>
            <a:ext cx="12700" cy="652486"/>
          </a:xfrm>
          <a:prstGeom prst="curvedConnector3">
            <a:avLst>
              <a:gd name="adj1" fmla="val 1800000"/>
            </a:avLst>
          </a:prstGeom>
          <a:ln>
            <a:headEnd type="triangle"/>
            <a:tailEnd type="triangle"/>
          </a:ln>
        </p:spPr>
        <p:style>
          <a:lnRef idx="2">
            <a:schemeClr val="accent6"/>
          </a:lnRef>
          <a:fillRef idx="0">
            <a:schemeClr val="accent6"/>
          </a:fillRef>
          <a:effectRef idx="1">
            <a:schemeClr val="accent6"/>
          </a:effectRef>
          <a:fontRef idx="minor">
            <a:schemeClr val="tx1"/>
          </a:fontRef>
        </p:style>
      </p:cxnSp>
      <p:sp>
        <p:nvSpPr>
          <p:cNvPr id="25" name="Rectangle 24">
            <a:extLst>
              <a:ext uri="{FF2B5EF4-FFF2-40B4-BE49-F238E27FC236}">
                <a16:creationId xmlns:a16="http://schemas.microsoft.com/office/drawing/2014/main" id="{84DF74B0-F511-F4CE-7423-E755317607FE}"/>
              </a:ext>
            </a:extLst>
          </p:cNvPr>
          <p:cNvSpPr/>
          <p:nvPr/>
        </p:nvSpPr>
        <p:spPr>
          <a:xfrm>
            <a:off x="836286"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6" name="Rectangle 25">
            <a:extLst>
              <a:ext uri="{FF2B5EF4-FFF2-40B4-BE49-F238E27FC236}">
                <a16:creationId xmlns:a16="http://schemas.microsoft.com/office/drawing/2014/main" id="{DFA770F4-C26D-A9B6-7E14-27686C2CF485}"/>
              </a:ext>
            </a:extLst>
          </p:cNvPr>
          <p:cNvSpPr/>
          <p:nvPr/>
        </p:nvSpPr>
        <p:spPr>
          <a:xfrm>
            <a:off x="1488772"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7" name="Rectangle 26">
            <a:extLst>
              <a:ext uri="{FF2B5EF4-FFF2-40B4-BE49-F238E27FC236}">
                <a16:creationId xmlns:a16="http://schemas.microsoft.com/office/drawing/2014/main" id="{A4DF202A-BF69-E6C6-AF50-93FFB535DDEE}"/>
              </a:ext>
            </a:extLst>
          </p:cNvPr>
          <p:cNvSpPr/>
          <p:nvPr/>
        </p:nvSpPr>
        <p:spPr>
          <a:xfrm>
            <a:off x="2105265"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8" name="Rectangle 27">
            <a:extLst>
              <a:ext uri="{FF2B5EF4-FFF2-40B4-BE49-F238E27FC236}">
                <a16:creationId xmlns:a16="http://schemas.microsoft.com/office/drawing/2014/main" id="{80C347B7-24D4-53FA-8B1E-796D14A3344B}"/>
              </a:ext>
            </a:extLst>
          </p:cNvPr>
          <p:cNvSpPr/>
          <p:nvPr/>
        </p:nvSpPr>
        <p:spPr>
          <a:xfrm>
            <a:off x="2755837"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9" name="Rectangle 28">
            <a:extLst>
              <a:ext uri="{FF2B5EF4-FFF2-40B4-BE49-F238E27FC236}">
                <a16:creationId xmlns:a16="http://schemas.microsoft.com/office/drawing/2014/main" id="{EFE45D27-9A07-58E5-FD14-3866DDD12B46}"/>
              </a:ext>
            </a:extLst>
          </p:cNvPr>
          <p:cNvSpPr/>
          <p:nvPr/>
        </p:nvSpPr>
        <p:spPr>
          <a:xfrm>
            <a:off x="3408323"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0" name="Rectangle 29">
            <a:extLst>
              <a:ext uri="{FF2B5EF4-FFF2-40B4-BE49-F238E27FC236}">
                <a16:creationId xmlns:a16="http://schemas.microsoft.com/office/drawing/2014/main" id="{F539AC87-45F3-32EA-13E9-012704976F58}"/>
              </a:ext>
            </a:extLst>
          </p:cNvPr>
          <p:cNvSpPr/>
          <p:nvPr/>
        </p:nvSpPr>
        <p:spPr>
          <a:xfrm>
            <a:off x="4060809"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۱۷</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31" name="Rectangle 30">
            <a:extLst>
              <a:ext uri="{FF2B5EF4-FFF2-40B4-BE49-F238E27FC236}">
                <a16:creationId xmlns:a16="http://schemas.microsoft.com/office/drawing/2014/main" id="{6E556DF0-9E2E-D8E5-9614-B73E2C208964}"/>
              </a:ext>
            </a:extLst>
          </p:cNvPr>
          <p:cNvSpPr/>
          <p:nvPr/>
        </p:nvSpPr>
        <p:spPr>
          <a:xfrm>
            <a:off x="4677302"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۱۶</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32" name="Rectangle 31">
            <a:extLst>
              <a:ext uri="{FF2B5EF4-FFF2-40B4-BE49-F238E27FC236}">
                <a16:creationId xmlns:a16="http://schemas.microsoft.com/office/drawing/2014/main" id="{2B428462-2128-0A32-3EE2-84CD3DD26472}"/>
              </a:ext>
            </a:extLst>
          </p:cNvPr>
          <p:cNvSpPr/>
          <p:nvPr/>
        </p:nvSpPr>
        <p:spPr>
          <a:xfrm>
            <a:off x="5327874"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3" name="Rectangle 32">
            <a:extLst>
              <a:ext uri="{FF2B5EF4-FFF2-40B4-BE49-F238E27FC236}">
                <a16:creationId xmlns:a16="http://schemas.microsoft.com/office/drawing/2014/main" id="{F9ADF84E-C834-590F-A825-C069CE8C3009}"/>
              </a:ext>
            </a:extLst>
          </p:cNvPr>
          <p:cNvSpPr/>
          <p:nvPr/>
        </p:nvSpPr>
        <p:spPr>
          <a:xfrm>
            <a:off x="5980360"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4" name="Rectangle 33">
            <a:extLst>
              <a:ext uri="{FF2B5EF4-FFF2-40B4-BE49-F238E27FC236}">
                <a16:creationId xmlns:a16="http://schemas.microsoft.com/office/drawing/2014/main" id="{09C4E2AB-6088-5413-77EE-EC1B520A417C}"/>
              </a:ext>
            </a:extLst>
          </p:cNvPr>
          <p:cNvSpPr/>
          <p:nvPr/>
        </p:nvSpPr>
        <p:spPr>
          <a:xfrm>
            <a:off x="6630932" y="16948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cxnSp>
        <p:nvCxnSpPr>
          <p:cNvPr id="35" name="Connector: Curved 34">
            <a:extLst>
              <a:ext uri="{FF2B5EF4-FFF2-40B4-BE49-F238E27FC236}">
                <a16:creationId xmlns:a16="http://schemas.microsoft.com/office/drawing/2014/main" id="{15CCE9DA-6E07-1CE5-218B-E7F6EFA6C883}"/>
              </a:ext>
            </a:extLst>
          </p:cNvPr>
          <p:cNvCxnSpPr/>
          <p:nvPr/>
        </p:nvCxnSpPr>
        <p:spPr>
          <a:xfrm rot="16200000" flipH="1">
            <a:off x="4706945" y="2008588"/>
            <a:ext cx="12700" cy="652486"/>
          </a:xfrm>
          <a:prstGeom prst="curvedConnector3">
            <a:avLst>
              <a:gd name="adj1" fmla="val 1800000"/>
            </a:avLst>
          </a:prstGeom>
          <a:ln>
            <a:headEnd type="triangle"/>
            <a:tailEnd type="triangle"/>
          </a:ln>
        </p:spPr>
        <p:style>
          <a:lnRef idx="2">
            <a:schemeClr val="accent6"/>
          </a:lnRef>
          <a:fillRef idx="0">
            <a:schemeClr val="accent6"/>
          </a:fillRef>
          <a:effectRef idx="1">
            <a:schemeClr val="accent6"/>
          </a:effectRef>
          <a:fontRef idx="minor">
            <a:schemeClr val="tx1"/>
          </a:fontRef>
        </p:style>
      </p:cxnSp>
      <p:sp>
        <p:nvSpPr>
          <p:cNvPr id="36" name="Rectangle 35">
            <a:extLst>
              <a:ext uri="{FF2B5EF4-FFF2-40B4-BE49-F238E27FC236}">
                <a16:creationId xmlns:a16="http://schemas.microsoft.com/office/drawing/2014/main" id="{B0222955-156A-691E-3FC6-64BE60F6AB0D}"/>
              </a:ext>
            </a:extLst>
          </p:cNvPr>
          <p:cNvSpPr/>
          <p:nvPr/>
        </p:nvSpPr>
        <p:spPr>
          <a:xfrm>
            <a:off x="836286"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7" name="Rectangle 36">
            <a:extLst>
              <a:ext uri="{FF2B5EF4-FFF2-40B4-BE49-F238E27FC236}">
                <a16:creationId xmlns:a16="http://schemas.microsoft.com/office/drawing/2014/main" id="{8EDF8BAE-7E47-B316-02E3-F85303DD2560}"/>
              </a:ext>
            </a:extLst>
          </p:cNvPr>
          <p:cNvSpPr/>
          <p:nvPr/>
        </p:nvSpPr>
        <p:spPr>
          <a:xfrm>
            <a:off x="1488772"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۱۲</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8" name="Rectangle 37">
            <a:extLst>
              <a:ext uri="{FF2B5EF4-FFF2-40B4-BE49-F238E27FC236}">
                <a16:creationId xmlns:a16="http://schemas.microsoft.com/office/drawing/2014/main" id="{4E354B01-11D4-F396-F9A5-16EA18D88C7C}"/>
              </a:ext>
            </a:extLst>
          </p:cNvPr>
          <p:cNvSpPr/>
          <p:nvPr/>
        </p:nvSpPr>
        <p:spPr>
          <a:xfrm>
            <a:off x="2105265"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39" name="Rectangle 38">
            <a:extLst>
              <a:ext uri="{FF2B5EF4-FFF2-40B4-BE49-F238E27FC236}">
                <a16:creationId xmlns:a16="http://schemas.microsoft.com/office/drawing/2014/main" id="{2A4C5E50-09D3-7A2A-E6D6-D9FD6EE87685}"/>
              </a:ext>
            </a:extLst>
          </p:cNvPr>
          <p:cNvSpPr/>
          <p:nvPr/>
        </p:nvSpPr>
        <p:spPr>
          <a:xfrm>
            <a:off x="2755837"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0" name="Rectangle 39">
            <a:extLst>
              <a:ext uri="{FF2B5EF4-FFF2-40B4-BE49-F238E27FC236}">
                <a16:creationId xmlns:a16="http://schemas.microsoft.com/office/drawing/2014/main" id="{9B9E4414-A7BE-B3C9-3DE7-3BBEBC0C4316}"/>
              </a:ext>
            </a:extLst>
          </p:cNvPr>
          <p:cNvSpPr/>
          <p:nvPr/>
        </p:nvSpPr>
        <p:spPr>
          <a:xfrm>
            <a:off x="3408323"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1" name="Rectangle 40">
            <a:extLst>
              <a:ext uri="{FF2B5EF4-FFF2-40B4-BE49-F238E27FC236}">
                <a16:creationId xmlns:a16="http://schemas.microsoft.com/office/drawing/2014/main" id="{7822D7E0-8DE8-D416-F6FF-2F86656492B0}"/>
              </a:ext>
            </a:extLst>
          </p:cNvPr>
          <p:cNvSpPr/>
          <p:nvPr/>
        </p:nvSpPr>
        <p:spPr>
          <a:xfrm>
            <a:off x="4060809"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۱۶</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2" name="Rectangle 41">
            <a:extLst>
              <a:ext uri="{FF2B5EF4-FFF2-40B4-BE49-F238E27FC236}">
                <a16:creationId xmlns:a16="http://schemas.microsoft.com/office/drawing/2014/main" id="{B2F05398-E588-20C6-F8EC-A02051BC6CC7}"/>
              </a:ext>
            </a:extLst>
          </p:cNvPr>
          <p:cNvSpPr/>
          <p:nvPr/>
        </p:nvSpPr>
        <p:spPr>
          <a:xfrm>
            <a:off x="4677302"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3" name="Rectangle 42">
            <a:extLst>
              <a:ext uri="{FF2B5EF4-FFF2-40B4-BE49-F238E27FC236}">
                <a16:creationId xmlns:a16="http://schemas.microsoft.com/office/drawing/2014/main" id="{5FC82A97-38F4-4C16-7274-9516A0BD048C}"/>
              </a:ext>
            </a:extLst>
          </p:cNvPr>
          <p:cNvSpPr/>
          <p:nvPr/>
        </p:nvSpPr>
        <p:spPr>
          <a:xfrm>
            <a:off x="5327874"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۱۸</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4" name="Rectangle 43">
            <a:extLst>
              <a:ext uri="{FF2B5EF4-FFF2-40B4-BE49-F238E27FC236}">
                <a16:creationId xmlns:a16="http://schemas.microsoft.com/office/drawing/2014/main" id="{A6914CF4-D0ED-66B2-07DF-B672FEBF20C9}"/>
              </a:ext>
            </a:extLst>
          </p:cNvPr>
          <p:cNvSpPr/>
          <p:nvPr/>
        </p:nvSpPr>
        <p:spPr>
          <a:xfrm>
            <a:off x="5980360"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5" name="Rectangle 44">
            <a:extLst>
              <a:ext uri="{FF2B5EF4-FFF2-40B4-BE49-F238E27FC236}">
                <a16:creationId xmlns:a16="http://schemas.microsoft.com/office/drawing/2014/main" id="{1A5FE225-4CFD-15F9-CB94-1BE142E999E5}"/>
              </a:ext>
            </a:extLst>
          </p:cNvPr>
          <p:cNvSpPr/>
          <p:nvPr/>
        </p:nvSpPr>
        <p:spPr>
          <a:xfrm>
            <a:off x="6630932" y="2651644"/>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۲۰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48" name="Content Placeholder 2">
            <a:extLst>
              <a:ext uri="{FF2B5EF4-FFF2-40B4-BE49-F238E27FC236}">
                <a16:creationId xmlns:a16="http://schemas.microsoft.com/office/drawing/2014/main" id="{36841411-8462-4CEA-C34F-9A407A592631}"/>
              </a:ext>
            </a:extLst>
          </p:cNvPr>
          <p:cNvSpPr txBox="1">
            <a:spLocks/>
          </p:cNvSpPr>
          <p:nvPr/>
        </p:nvSpPr>
        <p:spPr>
          <a:xfrm>
            <a:off x="7764132" y="827907"/>
            <a:ext cx="3730772" cy="29032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در دور دوم اجرای الگوریتم، </a:t>
            </a:r>
            <a:r>
              <a:rPr lang="fa-IR" dirty="0" err="1">
                <a:solidFill>
                  <a:srgbClr val="5F5F5F"/>
                </a:solidFill>
                <a:latin typeface="Sahel"/>
                <a:ea typeface="Sahel"/>
                <a:cs typeface="Sahel"/>
                <a:sym typeface="Sahel"/>
              </a:rPr>
              <a:t>برگه‌ها</a:t>
            </a:r>
            <a:r>
              <a:rPr lang="fa-IR" dirty="0">
                <a:solidFill>
                  <a:srgbClr val="5F5F5F"/>
                </a:solidFill>
                <a:latin typeface="Sahel"/>
                <a:ea typeface="Sahel"/>
                <a:cs typeface="Sahel"/>
                <a:sym typeface="Sahel"/>
              </a:rPr>
              <a:t> مرتب می‌شوند ولی الگوریتم تمام نمی‌شود!</a:t>
            </a:r>
          </a:p>
          <a:p>
            <a:pPr algn="just" rtl="1" hangingPunct="1">
              <a:lnSpc>
                <a:spcPct val="100000"/>
              </a:lnSpc>
              <a:defRPr>
                <a:solidFill>
                  <a:srgbClr val="5F5F5F"/>
                </a:solidFill>
                <a:latin typeface="Sahel"/>
                <a:ea typeface="Sahel"/>
                <a:cs typeface="Sahel"/>
                <a:sym typeface="Sahel"/>
              </a:defRPr>
            </a:pPr>
            <a:r>
              <a:rPr lang="fa-IR" dirty="0">
                <a:solidFill>
                  <a:srgbClr val="5F5F5F"/>
                </a:solidFill>
                <a:latin typeface="Sahel"/>
                <a:ea typeface="Sahel"/>
                <a:cs typeface="Sahel"/>
                <a:sym typeface="Sahel"/>
              </a:rPr>
              <a:t>زیرا در این دور جابه‌جایی رخ داده است.</a:t>
            </a:r>
          </a:p>
        </p:txBody>
      </p:sp>
      <p:sp>
        <p:nvSpPr>
          <p:cNvPr id="49" name="TextBox 48">
            <a:extLst>
              <a:ext uri="{FF2B5EF4-FFF2-40B4-BE49-F238E27FC236}">
                <a16:creationId xmlns:a16="http://schemas.microsoft.com/office/drawing/2014/main" id="{BF74BE3D-6373-CD20-9726-7B5E84A879A0}"/>
              </a:ext>
            </a:extLst>
          </p:cNvPr>
          <p:cNvSpPr txBox="1"/>
          <p:nvPr/>
        </p:nvSpPr>
        <p:spPr>
          <a:xfrm>
            <a:off x="836286" y="3608436"/>
            <a:ext cx="10658618" cy="1231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rtl="1">
              <a:buFont typeface="Arial" panose="020B0604020202020204" pitchFamily="34" charset="0"/>
              <a:buChar char="•"/>
            </a:pPr>
            <a:r>
              <a:rPr lang="fa-IR" sz="2800" dirty="0">
                <a:solidFill>
                  <a:srgbClr val="5F5F5F"/>
                </a:solidFill>
                <a:latin typeface="Sahel"/>
                <a:ea typeface="Sahel"/>
                <a:cs typeface="Sahel"/>
                <a:sym typeface="Sahel"/>
              </a:rPr>
              <a:t>روی خروجی این دور، دوباره روند الگوریتم تکرار می‌شود ولی جابه‌جایی انجام نمی‌شود. این به معنی مرتب شدن </a:t>
            </a:r>
            <a:r>
              <a:rPr lang="fa-IR" sz="2800" dirty="0" err="1">
                <a:solidFill>
                  <a:srgbClr val="5F5F5F"/>
                </a:solidFill>
                <a:latin typeface="Sahel"/>
                <a:ea typeface="Sahel"/>
                <a:cs typeface="Sahel"/>
                <a:sym typeface="Sahel"/>
              </a:rPr>
              <a:t>برگه‌ها</a:t>
            </a:r>
            <a:r>
              <a:rPr lang="fa-IR" sz="2800" dirty="0">
                <a:solidFill>
                  <a:srgbClr val="5F5F5F"/>
                </a:solidFill>
                <a:latin typeface="Sahel"/>
                <a:ea typeface="Sahel"/>
                <a:cs typeface="Sahel"/>
                <a:sym typeface="Sahel"/>
              </a:rPr>
              <a:t> می‌باشد.</a:t>
            </a:r>
          </a:p>
          <a:p>
            <a:pPr marL="285750" marR="0" indent="-285750" algn="just" defTabSz="914400" rtl="1"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50" name="Picture 6" descr="Green check mark icon tick symbol in color Vector Image">
            <a:extLst>
              <a:ext uri="{FF2B5EF4-FFF2-40B4-BE49-F238E27FC236}">
                <a16:creationId xmlns:a16="http://schemas.microsoft.com/office/drawing/2014/main" id="{891A3B5E-0548-BB7D-AB38-A4068E1C043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1" b="8436"/>
          <a:stretch/>
        </p:blipFill>
        <p:spPr bwMode="auto">
          <a:xfrm>
            <a:off x="7311379" y="2764371"/>
            <a:ext cx="424791" cy="420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heel(1)">
                                      <p:cBhvr>
                                        <p:cTn id="59" dur="20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anim calcmode="lin" valueType="num">
                                      <p:cBhvr>
                                        <p:cTn id="70" dur="1000" fill="hold"/>
                                        <p:tgtEl>
                                          <p:spTgt spid="26"/>
                                        </p:tgtEl>
                                        <p:attrNameLst>
                                          <p:attrName>ppt_x</p:attrName>
                                        </p:attrNameLst>
                                      </p:cBhvr>
                                      <p:tavLst>
                                        <p:tav tm="0">
                                          <p:val>
                                            <p:strVal val="#ppt_x"/>
                                          </p:val>
                                        </p:tav>
                                        <p:tav tm="100000">
                                          <p:val>
                                            <p:strVal val="#ppt_x"/>
                                          </p:val>
                                        </p:tav>
                                      </p:tavLst>
                                    </p:anim>
                                    <p:anim calcmode="lin" valueType="num">
                                      <p:cBhvr>
                                        <p:cTn id="71" dur="1000" fill="hold"/>
                                        <p:tgtEl>
                                          <p:spTgt spid="2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1000"/>
                                        <p:tgtEl>
                                          <p:spTgt spid="27"/>
                                        </p:tgtEl>
                                      </p:cBhvr>
                                    </p:animEffect>
                                    <p:anim calcmode="lin" valueType="num">
                                      <p:cBhvr>
                                        <p:cTn id="75" dur="1000" fill="hold"/>
                                        <p:tgtEl>
                                          <p:spTgt spid="27"/>
                                        </p:tgtEl>
                                        <p:attrNameLst>
                                          <p:attrName>ppt_x</p:attrName>
                                        </p:attrNameLst>
                                      </p:cBhvr>
                                      <p:tavLst>
                                        <p:tav tm="0">
                                          <p:val>
                                            <p:strVal val="#ppt_x"/>
                                          </p:val>
                                        </p:tav>
                                        <p:tav tm="100000">
                                          <p:val>
                                            <p:strVal val="#ppt_x"/>
                                          </p:val>
                                        </p:tav>
                                      </p:tavLst>
                                    </p:anim>
                                    <p:anim calcmode="lin" valueType="num">
                                      <p:cBhvr>
                                        <p:cTn id="76" dur="1000" fill="hold"/>
                                        <p:tgtEl>
                                          <p:spTgt spid="2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1000"/>
                                        <p:tgtEl>
                                          <p:spTgt spid="28"/>
                                        </p:tgtEl>
                                      </p:cBhvr>
                                    </p:animEffect>
                                    <p:anim calcmode="lin" valueType="num">
                                      <p:cBhvr>
                                        <p:cTn id="80" dur="1000" fill="hold"/>
                                        <p:tgtEl>
                                          <p:spTgt spid="28"/>
                                        </p:tgtEl>
                                        <p:attrNameLst>
                                          <p:attrName>ppt_x</p:attrName>
                                        </p:attrNameLst>
                                      </p:cBhvr>
                                      <p:tavLst>
                                        <p:tav tm="0">
                                          <p:val>
                                            <p:strVal val="#ppt_x"/>
                                          </p:val>
                                        </p:tav>
                                        <p:tav tm="100000">
                                          <p:val>
                                            <p:strVal val="#ppt_x"/>
                                          </p:val>
                                        </p:tav>
                                      </p:tavLst>
                                    </p:anim>
                                    <p:anim calcmode="lin" valueType="num">
                                      <p:cBhvr>
                                        <p:cTn id="81" dur="1000" fill="hold"/>
                                        <p:tgtEl>
                                          <p:spTgt spid="2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anim calcmode="lin" valueType="num">
                                      <p:cBhvr>
                                        <p:cTn id="85" dur="1000" fill="hold"/>
                                        <p:tgtEl>
                                          <p:spTgt spid="29"/>
                                        </p:tgtEl>
                                        <p:attrNameLst>
                                          <p:attrName>ppt_x</p:attrName>
                                        </p:attrNameLst>
                                      </p:cBhvr>
                                      <p:tavLst>
                                        <p:tav tm="0">
                                          <p:val>
                                            <p:strVal val="#ppt_x"/>
                                          </p:val>
                                        </p:tav>
                                        <p:tav tm="100000">
                                          <p:val>
                                            <p:strVal val="#ppt_x"/>
                                          </p:val>
                                        </p:tav>
                                      </p:tavLst>
                                    </p:anim>
                                    <p:anim calcmode="lin" valueType="num">
                                      <p:cBhvr>
                                        <p:cTn id="86" dur="1000" fill="hold"/>
                                        <p:tgtEl>
                                          <p:spTgt spid="2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1000"/>
                                        <p:tgtEl>
                                          <p:spTgt spid="30"/>
                                        </p:tgtEl>
                                      </p:cBhvr>
                                    </p:animEffect>
                                    <p:anim calcmode="lin" valueType="num">
                                      <p:cBhvr>
                                        <p:cTn id="90" dur="1000" fill="hold"/>
                                        <p:tgtEl>
                                          <p:spTgt spid="30"/>
                                        </p:tgtEl>
                                        <p:attrNameLst>
                                          <p:attrName>ppt_x</p:attrName>
                                        </p:attrNameLst>
                                      </p:cBhvr>
                                      <p:tavLst>
                                        <p:tav tm="0">
                                          <p:val>
                                            <p:strVal val="#ppt_x"/>
                                          </p:val>
                                        </p:tav>
                                        <p:tav tm="100000">
                                          <p:val>
                                            <p:strVal val="#ppt_x"/>
                                          </p:val>
                                        </p:tav>
                                      </p:tavLst>
                                    </p:anim>
                                    <p:anim calcmode="lin" valueType="num">
                                      <p:cBhvr>
                                        <p:cTn id="91" dur="1000" fill="hold"/>
                                        <p:tgtEl>
                                          <p:spTgt spid="3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anim calcmode="lin" valueType="num">
                                      <p:cBhvr>
                                        <p:cTn id="95" dur="1000" fill="hold"/>
                                        <p:tgtEl>
                                          <p:spTgt spid="31"/>
                                        </p:tgtEl>
                                        <p:attrNameLst>
                                          <p:attrName>ppt_x</p:attrName>
                                        </p:attrNameLst>
                                      </p:cBhvr>
                                      <p:tavLst>
                                        <p:tav tm="0">
                                          <p:val>
                                            <p:strVal val="#ppt_x"/>
                                          </p:val>
                                        </p:tav>
                                        <p:tav tm="100000">
                                          <p:val>
                                            <p:strVal val="#ppt_x"/>
                                          </p:val>
                                        </p:tav>
                                      </p:tavLst>
                                    </p:anim>
                                    <p:anim calcmode="lin" valueType="num">
                                      <p:cBhvr>
                                        <p:cTn id="96" dur="1000" fill="hold"/>
                                        <p:tgtEl>
                                          <p:spTgt spid="3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1000"/>
                                        <p:tgtEl>
                                          <p:spTgt spid="32"/>
                                        </p:tgtEl>
                                      </p:cBhvr>
                                    </p:animEffect>
                                    <p:anim calcmode="lin" valueType="num">
                                      <p:cBhvr>
                                        <p:cTn id="100" dur="1000" fill="hold"/>
                                        <p:tgtEl>
                                          <p:spTgt spid="32"/>
                                        </p:tgtEl>
                                        <p:attrNameLst>
                                          <p:attrName>ppt_x</p:attrName>
                                        </p:attrNameLst>
                                      </p:cBhvr>
                                      <p:tavLst>
                                        <p:tav tm="0">
                                          <p:val>
                                            <p:strVal val="#ppt_x"/>
                                          </p:val>
                                        </p:tav>
                                        <p:tav tm="100000">
                                          <p:val>
                                            <p:strVal val="#ppt_x"/>
                                          </p:val>
                                        </p:tav>
                                      </p:tavLst>
                                    </p:anim>
                                    <p:anim calcmode="lin" valueType="num">
                                      <p:cBhvr>
                                        <p:cTn id="101" dur="1000" fill="hold"/>
                                        <p:tgtEl>
                                          <p:spTgt spid="3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1000"/>
                                        <p:tgtEl>
                                          <p:spTgt spid="33"/>
                                        </p:tgtEl>
                                      </p:cBhvr>
                                    </p:animEffect>
                                    <p:anim calcmode="lin" valueType="num">
                                      <p:cBhvr>
                                        <p:cTn id="105" dur="1000" fill="hold"/>
                                        <p:tgtEl>
                                          <p:spTgt spid="33"/>
                                        </p:tgtEl>
                                        <p:attrNameLst>
                                          <p:attrName>ppt_x</p:attrName>
                                        </p:attrNameLst>
                                      </p:cBhvr>
                                      <p:tavLst>
                                        <p:tav tm="0">
                                          <p:val>
                                            <p:strVal val="#ppt_x"/>
                                          </p:val>
                                        </p:tav>
                                        <p:tav tm="100000">
                                          <p:val>
                                            <p:strVal val="#ppt_x"/>
                                          </p:val>
                                        </p:tav>
                                      </p:tavLst>
                                    </p:anim>
                                    <p:anim calcmode="lin" valueType="num">
                                      <p:cBhvr>
                                        <p:cTn id="106" dur="1000" fill="hold"/>
                                        <p:tgtEl>
                                          <p:spTgt spid="3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fade">
                                      <p:cBhvr>
                                        <p:cTn id="109" dur="1000"/>
                                        <p:tgtEl>
                                          <p:spTgt spid="34"/>
                                        </p:tgtEl>
                                      </p:cBhvr>
                                    </p:animEffect>
                                    <p:anim calcmode="lin" valueType="num">
                                      <p:cBhvr>
                                        <p:cTn id="110" dur="1000" fill="hold"/>
                                        <p:tgtEl>
                                          <p:spTgt spid="34"/>
                                        </p:tgtEl>
                                        <p:attrNameLst>
                                          <p:attrName>ppt_x</p:attrName>
                                        </p:attrNameLst>
                                      </p:cBhvr>
                                      <p:tavLst>
                                        <p:tav tm="0">
                                          <p:val>
                                            <p:strVal val="#ppt_x"/>
                                          </p:val>
                                        </p:tav>
                                        <p:tav tm="100000">
                                          <p:val>
                                            <p:strVal val="#ppt_x"/>
                                          </p:val>
                                        </p:tav>
                                      </p:tavLst>
                                    </p:anim>
                                    <p:anim calcmode="lin" valueType="num">
                                      <p:cBhvr>
                                        <p:cTn id="11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1" presetClass="entr" presetSubtype="1" fill="hold"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heel(1)">
                                      <p:cBhvr>
                                        <p:cTn id="116" dur="2000"/>
                                        <p:tgtEl>
                                          <p:spTgt spid="35"/>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fade">
                                      <p:cBhvr>
                                        <p:cTn id="121" dur="1000"/>
                                        <p:tgtEl>
                                          <p:spTgt spid="36"/>
                                        </p:tgtEl>
                                      </p:cBhvr>
                                    </p:animEffect>
                                    <p:anim calcmode="lin" valueType="num">
                                      <p:cBhvr>
                                        <p:cTn id="122" dur="1000" fill="hold"/>
                                        <p:tgtEl>
                                          <p:spTgt spid="36"/>
                                        </p:tgtEl>
                                        <p:attrNameLst>
                                          <p:attrName>ppt_x</p:attrName>
                                        </p:attrNameLst>
                                      </p:cBhvr>
                                      <p:tavLst>
                                        <p:tav tm="0">
                                          <p:val>
                                            <p:strVal val="#ppt_x"/>
                                          </p:val>
                                        </p:tav>
                                        <p:tav tm="100000">
                                          <p:val>
                                            <p:strVal val="#ppt_x"/>
                                          </p:val>
                                        </p:tav>
                                      </p:tavLst>
                                    </p:anim>
                                    <p:anim calcmode="lin" valueType="num">
                                      <p:cBhvr>
                                        <p:cTn id="123" dur="1000" fill="hold"/>
                                        <p:tgtEl>
                                          <p:spTgt spid="36"/>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fade">
                                      <p:cBhvr>
                                        <p:cTn id="126" dur="1000"/>
                                        <p:tgtEl>
                                          <p:spTgt spid="37"/>
                                        </p:tgtEl>
                                      </p:cBhvr>
                                    </p:animEffect>
                                    <p:anim calcmode="lin" valueType="num">
                                      <p:cBhvr>
                                        <p:cTn id="127" dur="1000" fill="hold"/>
                                        <p:tgtEl>
                                          <p:spTgt spid="37"/>
                                        </p:tgtEl>
                                        <p:attrNameLst>
                                          <p:attrName>ppt_x</p:attrName>
                                        </p:attrNameLst>
                                      </p:cBhvr>
                                      <p:tavLst>
                                        <p:tav tm="0">
                                          <p:val>
                                            <p:strVal val="#ppt_x"/>
                                          </p:val>
                                        </p:tav>
                                        <p:tav tm="100000">
                                          <p:val>
                                            <p:strVal val="#ppt_x"/>
                                          </p:val>
                                        </p:tav>
                                      </p:tavLst>
                                    </p:anim>
                                    <p:anim calcmode="lin" valueType="num">
                                      <p:cBhvr>
                                        <p:cTn id="128" dur="1000" fill="hold"/>
                                        <p:tgtEl>
                                          <p:spTgt spid="37"/>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fade">
                                      <p:cBhvr>
                                        <p:cTn id="131" dur="1000"/>
                                        <p:tgtEl>
                                          <p:spTgt spid="38"/>
                                        </p:tgtEl>
                                      </p:cBhvr>
                                    </p:animEffect>
                                    <p:anim calcmode="lin" valueType="num">
                                      <p:cBhvr>
                                        <p:cTn id="132" dur="1000" fill="hold"/>
                                        <p:tgtEl>
                                          <p:spTgt spid="38"/>
                                        </p:tgtEl>
                                        <p:attrNameLst>
                                          <p:attrName>ppt_x</p:attrName>
                                        </p:attrNameLst>
                                      </p:cBhvr>
                                      <p:tavLst>
                                        <p:tav tm="0">
                                          <p:val>
                                            <p:strVal val="#ppt_x"/>
                                          </p:val>
                                        </p:tav>
                                        <p:tav tm="100000">
                                          <p:val>
                                            <p:strVal val="#ppt_x"/>
                                          </p:val>
                                        </p:tav>
                                      </p:tavLst>
                                    </p:anim>
                                    <p:anim calcmode="lin" valueType="num">
                                      <p:cBhvr>
                                        <p:cTn id="133" dur="1000" fill="hold"/>
                                        <p:tgtEl>
                                          <p:spTgt spid="38"/>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fade">
                                      <p:cBhvr>
                                        <p:cTn id="136" dur="1000"/>
                                        <p:tgtEl>
                                          <p:spTgt spid="39"/>
                                        </p:tgtEl>
                                      </p:cBhvr>
                                    </p:animEffect>
                                    <p:anim calcmode="lin" valueType="num">
                                      <p:cBhvr>
                                        <p:cTn id="137" dur="1000" fill="hold"/>
                                        <p:tgtEl>
                                          <p:spTgt spid="39"/>
                                        </p:tgtEl>
                                        <p:attrNameLst>
                                          <p:attrName>ppt_x</p:attrName>
                                        </p:attrNameLst>
                                      </p:cBhvr>
                                      <p:tavLst>
                                        <p:tav tm="0">
                                          <p:val>
                                            <p:strVal val="#ppt_x"/>
                                          </p:val>
                                        </p:tav>
                                        <p:tav tm="100000">
                                          <p:val>
                                            <p:strVal val="#ppt_x"/>
                                          </p:val>
                                        </p:tav>
                                      </p:tavLst>
                                    </p:anim>
                                    <p:anim calcmode="lin" valueType="num">
                                      <p:cBhvr>
                                        <p:cTn id="138" dur="1000" fill="hold"/>
                                        <p:tgtEl>
                                          <p:spTgt spid="39"/>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fade">
                                      <p:cBhvr>
                                        <p:cTn id="141" dur="1000"/>
                                        <p:tgtEl>
                                          <p:spTgt spid="40"/>
                                        </p:tgtEl>
                                      </p:cBhvr>
                                    </p:animEffect>
                                    <p:anim calcmode="lin" valueType="num">
                                      <p:cBhvr>
                                        <p:cTn id="142" dur="1000" fill="hold"/>
                                        <p:tgtEl>
                                          <p:spTgt spid="40"/>
                                        </p:tgtEl>
                                        <p:attrNameLst>
                                          <p:attrName>ppt_x</p:attrName>
                                        </p:attrNameLst>
                                      </p:cBhvr>
                                      <p:tavLst>
                                        <p:tav tm="0">
                                          <p:val>
                                            <p:strVal val="#ppt_x"/>
                                          </p:val>
                                        </p:tav>
                                        <p:tav tm="100000">
                                          <p:val>
                                            <p:strVal val="#ppt_x"/>
                                          </p:val>
                                        </p:tav>
                                      </p:tavLst>
                                    </p:anim>
                                    <p:anim calcmode="lin" valueType="num">
                                      <p:cBhvr>
                                        <p:cTn id="143" dur="1000" fill="hold"/>
                                        <p:tgtEl>
                                          <p:spTgt spid="40"/>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1"/>
                                        </p:tgtEl>
                                        <p:attrNameLst>
                                          <p:attrName>style.visibility</p:attrName>
                                        </p:attrNameLst>
                                      </p:cBhvr>
                                      <p:to>
                                        <p:strVal val="visible"/>
                                      </p:to>
                                    </p:set>
                                    <p:animEffect transition="in" filter="fade">
                                      <p:cBhvr>
                                        <p:cTn id="146" dur="1000"/>
                                        <p:tgtEl>
                                          <p:spTgt spid="41"/>
                                        </p:tgtEl>
                                      </p:cBhvr>
                                    </p:animEffect>
                                    <p:anim calcmode="lin" valueType="num">
                                      <p:cBhvr>
                                        <p:cTn id="147" dur="1000" fill="hold"/>
                                        <p:tgtEl>
                                          <p:spTgt spid="41"/>
                                        </p:tgtEl>
                                        <p:attrNameLst>
                                          <p:attrName>ppt_x</p:attrName>
                                        </p:attrNameLst>
                                      </p:cBhvr>
                                      <p:tavLst>
                                        <p:tav tm="0">
                                          <p:val>
                                            <p:strVal val="#ppt_x"/>
                                          </p:val>
                                        </p:tav>
                                        <p:tav tm="100000">
                                          <p:val>
                                            <p:strVal val="#ppt_x"/>
                                          </p:val>
                                        </p:tav>
                                      </p:tavLst>
                                    </p:anim>
                                    <p:anim calcmode="lin" valueType="num">
                                      <p:cBhvr>
                                        <p:cTn id="148" dur="1000" fill="hold"/>
                                        <p:tgtEl>
                                          <p:spTgt spid="41"/>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fade">
                                      <p:cBhvr>
                                        <p:cTn id="151" dur="1000"/>
                                        <p:tgtEl>
                                          <p:spTgt spid="42"/>
                                        </p:tgtEl>
                                      </p:cBhvr>
                                    </p:animEffect>
                                    <p:anim calcmode="lin" valueType="num">
                                      <p:cBhvr>
                                        <p:cTn id="152" dur="1000" fill="hold"/>
                                        <p:tgtEl>
                                          <p:spTgt spid="42"/>
                                        </p:tgtEl>
                                        <p:attrNameLst>
                                          <p:attrName>ppt_x</p:attrName>
                                        </p:attrNameLst>
                                      </p:cBhvr>
                                      <p:tavLst>
                                        <p:tav tm="0">
                                          <p:val>
                                            <p:strVal val="#ppt_x"/>
                                          </p:val>
                                        </p:tav>
                                        <p:tav tm="100000">
                                          <p:val>
                                            <p:strVal val="#ppt_x"/>
                                          </p:val>
                                        </p:tav>
                                      </p:tavLst>
                                    </p:anim>
                                    <p:anim calcmode="lin" valueType="num">
                                      <p:cBhvr>
                                        <p:cTn id="153" dur="1000" fill="hold"/>
                                        <p:tgtEl>
                                          <p:spTgt spid="42"/>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3"/>
                                        </p:tgtEl>
                                        <p:attrNameLst>
                                          <p:attrName>style.visibility</p:attrName>
                                        </p:attrNameLst>
                                      </p:cBhvr>
                                      <p:to>
                                        <p:strVal val="visible"/>
                                      </p:to>
                                    </p:set>
                                    <p:animEffect transition="in" filter="fade">
                                      <p:cBhvr>
                                        <p:cTn id="156" dur="1000"/>
                                        <p:tgtEl>
                                          <p:spTgt spid="43"/>
                                        </p:tgtEl>
                                      </p:cBhvr>
                                    </p:animEffect>
                                    <p:anim calcmode="lin" valueType="num">
                                      <p:cBhvr>
                                        <p:cTn id="157" dur="1000" fill="hold"/>
                                        <p:tgtEl>
                                          <p:spTgt spid="43"/>
                                        </p:tgtEl>
                                        <p:attrNameLst>
                                          <p:attrName>ppt_x</p:attrName>
                                        </p:attrNameLst>
                                      </p:cBhvr>
                                      <p:tavLst>
                                        <p:tav tm="0">
                                          <p:val>
                                            <p:strVal val="#ppt_x"/>
                                          </p:val>
                                        </p:tav>
                                        <p:tav tm="100000">
                                          <p:val>
                                            <p:strVal val="#ppt_x"/>
                                          </p:val>
                                        </p:tav>
                                      </p:tavLst>
                                    </p:anim>
                                    <p:anim calcmode="lin" valueType="num">
                                      <p:cBhvr>
                                        <p:cTn id="158" dur="1000" fill="hold"/>
                                        <p:tgtEl>
                                          <p:spTgt spid="43"/>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animEffect transition="in" filter="fade">
                                      <p:cBhvr>
                                        <p:cTn id="161" dur="1000"/>
                                        <p:tgtEl>
                                          <p:spTgt spid="44"/>
                                        </p:tgtEl>
                                      </p:cBhvr>
                                    </p:animEffect>
                                    <p:anim calcmode="lin" valueType="num">
                                      <p:cBhvr>
                                        <p:cTn id="162" dur="1000" fill="hold"/>
                                        <p:tgtEl>
                                          <p:spTgt spid="44"/>
                                        </p:tgtEl>
                                        <p:attrNameLst>
                                          <p:attrName>ppt_x</p:attrName>
                                        </p:attrNameLst>
                                      </p:cBhvr>
                                      <p:tavLst>
                                        <p:tav tm="0">
                                          <p:val>
                                            <p:strVal val="#ppt_x"/>
                                          </p:val>
                                        </p:tav>
                                        <p:tav tm="100000">
                                          <p:val>
                                            <p:strVal val="#ppt_x"/>
                                          </p:val>
                                        </p:tav>
                                      </p:tavLst>
                                    </p:anim>
                                    <p:anim calcmode="lin" valueType="num">
                                      <p:cBhvr>
                                        <p:cTn id="163" dur="1000" fill="hold"/>
                                        <p:tgtEl>
                                          <p:spTgt spid="44"/>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5"/>
                                        </p:tgtEl>
                                        <p:attrNameLst>
                                          <p:attrName>style.visibility</p:attrName>
                                        </p:attrNameLst>
                                      </p:cBhvr>
                                      <p:to>
                                        <p:strVal val="visible"/>
                                      </p:to>
                                    </p:set>
                                    <p:animEffect transition="in" filter="fade">
                                      <p:cBhvr>
                                        <p:cTn id="166" dur="1000"/>
                                        <p:tgtEl>
                                          <p:spTgt spid="45"/>
                                        </p:tgtEl>
                                      </p:cBhvr>
                                    </p:animEffect>
                                    <p:anim calcmode="lin" valueType="num">
                                      <p:cBhvr>
                                        <p:cTn id="167" dur="1000" fill="hold"/>
                                        <p:tgtEl>
                                          <p:spTgt spid="45"/>
                                        </p:tgtEl>
                                        <p:attrNameLst>
                                          <p:attrName>ppt_x</p:attrName>
                                        </p:attrNameLst>
                                      </p:cBhvr>
                                      <p:tavLst>
                                        <p:tav tm="0">
                                          <p:val>
                                            <p:strVal val="#ppt_x"/>
                                          </p:val>
                                        </p:tav>
                                        <p:tav tm="100000">
                                          <p:val>
                                            <p:strVal val="#ppt_x"/>
                                          </p:val>
                                        </p:tav>
                                      </p:tavLst>
                                    </p:anim>
                                    <p:anim calcmode="lin" valueType="num">
                                      <p:cBhvr>
                                        <p:cTn id="16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nodeType="clickEffect">
                                  <p:stCondLst>
                                    <p:cond delay="0"/>
                                  </p:stCondLst>
                                  <p:childTnLst>
                                    <p:set>
                                      <p:cBhvr>
                                        <p:cTn id="172" dur="1" fill="hold">
                                          <p:stCondLst>
                                            <p:cond delay="0"/>
                                          </p:stCondLst>
                                        </p:cTn>
                                        <p:tgtEl>
                                          <p:spTgt spid="50"/>
                                        </p:tgtEl>
                                        <p:attrNameLst>
                                          <p:attrName>style.visibility</p:attrName>
                                        </p:attrNameLst>
                                      </p:cBhvr>
                                      <p:to>
                                        <p:strVal val="visible"/>
                                      </p:to>
                                    </p:set>
                                    <p:animEffect transition="in" filter="wipe(down)">
                                      <p:cBhvr>
                                        <p:cTn id="173" dur="500"/>
                                        <p:tgtEl>
                                          <p:spTgt spid="50"/>
                                        </p:tgtEl>
                                      </p:cBhvr>
                                    </p:animEffect>
                                  </p:childTnLst>
                                </p:cTn>
                              </p:par>
                            </p:childTnLst>
                          </p:cTn>
                        </p:par>
                      </p:childTnLst>
                    </p:cTn>
                  </p:par>
                  <p:par>
                    <p:cTn id="174" fill="hold">
                      <p:stCondLst>
                        <p:cond delay="indefinite"/>
                      </p:stCondLst>
                      <p:childTnLst>
                        <p:par>
                          <p:cTn id="175" fill="hold">
                            <p:stCondLst>
                              <p:cond delay="0"/>
                            </p:stCondLst>
                            <p:childTnLst>
                              <p:par>
                                <p:cTn id="176" presetID="53" presetClass="entr" presetSubtype="16" fill="hold" nodeType="clickEffect">
                                  <p:stCondLst>
                                    <p:cond delay="0"/>
                                  </p:stCondLst>
                                  <p:childTnLst>
                                    <p:set>
                                      <p:cBhvr>
                                        <p:cTn id="177" dur="1" fill="hold">
                                          <p:stCondLst>
                                            <p:cond delay="0"/>
                                          </p:stCondLst>
                                        </p:cTn>
                                        <p:tgtEl>
                                          <p:spTgt spid="48">
                                            <p:txEl>
                                              <p:pRg st="0" end="0"/>
                                            </p:txEl>
                                          </p:spTgt>
                                        </p:tgtEl>
                                        <p:attrNameLst>
                                          <p:attrName>style.visibility</p:attrName>
                                        </p:attrNameLst>
                                      </p:cBhvr>
                                      <p:to>
                                        <p:strVal val="visible"/>
                                      </p:to>
                                    </p:set>
                                    <p:anim calcmode="lin" valueType="num">
                                      <p:cBhvr>
                                        <p:cTn id="178"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79" dur="500" fill="hold"/>
                                        <p:tgtEl>
                                          <p:spTgt spid="48">
                                            <p:txEl>
                                              <p:pRg st="0" end="0"/>
                                            </p:txEl>
                                          </p:spTgt>
                                        </p:tgtEl>
                                        <p:attrNameLst>
                                          <p:attrName>ppt_h</p:attrName>
                                        </p:attrNameLst>
                                      </p:cBhvr>
                                      <p:tavLst>
                                        <p:tav tm="0">
                                          <p:val>
                                            <p:fltVal val="0"/>
                                          </p:val>
                                        </p:tav>
                                        <p:tav tm="100000">
                                          <p:val>
                                            <p:strVal val="#ppt_h"/>
                                          </p:val>
                                        </p:tav>
                                      </p:tavLst>
                                    </p:anim>
                                    <p:animEffect transition="in" filter="fade">
                                      <p:cBhvr>
                                        <p:cTn id="180" dur="500"/>
                                        <p:tgtEl>
                                          <p:spTgt spid="48">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53" presetClass="entr" presetSubtype="16" fill="hold" nodeType="clickEffect">
                                  <p:stCondLst>
                                    <p:cond delay="0"/>
                                  </p:stCondLst>
                                  <p:childTnLst>
                                    <p:set>
                                      <p:cBhvr>
                                        <p:cTn id="184" dur="1" fill="hold">
                                          <p:stCondLst>
                                            <p:cond delay="0"/>
                                          </p:stCondLst>
                                        </p:cTn>
                                        <p:tgtEl>
                                          <p:spTgt spid="48">
                                            <p:txEl>
                                              <p:pRg st="1" end="1"/>
                                            </p:txEl>
                                          </p:spTgt>
                                        </p:tgtEl>
                                        <p:attrNameLst>
                                          <p:attrName>style.visibility</p:attrName>
                                        </p:attrNameLst>
                                      </p:cBhvr>
                                      <p:to>
                                        <p:strVal val="visible"/>
                                      </p:to>
                                    </p:set>
                                    <p:anim calcmode="lin" valueType="num">
                                      <p:cBhvr>
                                        <p:cTn id="185" dur="500" fill="hold"/>
                                        <p:tgtEl>
                                          <p:spTgt spid="48">
                                            <p:txEl>
                                              <p:pRg st="1" end="1"/>
                                            </p:txEl>
                                          </p:spTgt>
                                        </p:tgtEl>
                                        <p:attrNameLst>
                                          <p:attrName>ppt_w</p:attrName>
                                        </p:attrNameLst>
                                      </p:cBhvr>
                                      <p:tavLst>
                                        <p:tav tm="0">
                                          <p:val>
                                            <p:fltVal val="0"/>
                                          </p:val>
                                        </p:tav>
                                        <p:tav tm="100000">
                                          <p:val>
                                            <p:strVal val="#ppt_w"/>
                                          </p:val>
                                        </p:tav>
                                      </p:tavLst>
                                    </p:anim>
                                    <p:anim calcmode="lin" valueType="num">
                                      <p:cBhvr>
                                        <p:cTn id="186" dur="500" fill="hold"/>
                                        <p:tgtEl>
                                          <p:spTgt spid="48">
                                            <p:txEl>
                                              <p:pRg st="1" end="1"/>
                                            </p:txEl>
                                          </p:spTgt>
                                        </p:tgtEl>
                                        <p:attrNameLst>
                                          <p:attrName>ppt_h</p:attrName>
                                        </p:attrNameLst>
                                      </p:cBhvr>
                                      <p:tavLst>
                                        <p:tav tm="0">
                                          <p:val>
                                            <p:fltVal val="0"/>
                                          </p:val>
                                        </p:tav>
                                        <p:tav tm="100000">
                                          <p:val>
                                            <p:strVal val="#ppt_h"/>
                                          </p:val>
                                        </p:tav>
                                      </p:tavLst>
                                    </p:anim>
                                    <p:animEffect transition="in" filter="fade">
                                      <p:cBhvr>
                                        <p:cTn id="187" dur="500"/>
                                        <p:tgtEl>
                                          <p:spTgt spid="48">
                                            <p:txEl>
                                              <p:pRg st="1" end="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nodeType="clickEffect">
                                  <p:stCondLst>
                                    <p:cond delay="0"/>
                                  </p:stCondLst>
                                  <p:childTnLst>
                                    <p:set>
                                      <p:cBhvr>
                                        <p:cTn id="191" dur="1" fill="hold">
                                          <p:stCondLst>
                                            <p:cond delay="0"/>
                                          </p:stCondLst>
                                        </p:cTn>
                                        <p:tgtEl>
                                          <p:spTgt spid="49">
                                            <p:txEl>
                                              <p:pRg st="0" end="0"/>
                                            </p:txEl>
                                          </p:spTgt>
                                        </p:tgtEl>
                                        <p:attrNameLst>
                                          <p:attrName>style.visibility</p:attrName>
                                        </p:attrNameLst>
                                      </p:cBhvr>
                                      <p:to>
                                        <p:strVal val="visible"/>
                                      </p:to>
                                    </p:set>
                                    <p:anim calcmode="lin" valueType="num">
                                      <p:cBhvr>
                                        <p:cTn id="192"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93"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94"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1" grpId="0" animBg="1"/>
      <p:bldP spid="13" grpId="0" animBg="1"/>
      <p:bldP spid="15" grpId="0" animBg="1"/>
      <p:bldP spid="17" grpId="0" animBg="1"/>
      <p:bldP spid="19" grpId="0" animBg="1"/>
      <p:bldP spid="21"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 Placeholder 6"/>
          <p:cNvSpPr>
            <a:spLocks noGrp="1"/>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859492" rtl="1">
              <a:spcBef>
                <a:spcPts val="900"/>
              </a:spcBef>
              <a:defRPr sz="3008"/>
            </a:lvl1pPr>
          </a:lstStyle>
          <a:p>
            <a:r>
              <a:rPr lang="en-US" dirty="0" err="1"/>
              <a:t>چ</a:t>
            </a:r>
            <a:r>
              <a:rPr lang="fa-IR" dirty="0"/>
              <a:t>را مرتب سازی حبابی خوب نیست و به جای آن </a:t>
            </a:r>
            <a:r>
              <a:rPr lang="fa-IR" dirty="0" err="1"/>
              <a:t>چه‌کار</a:t>
            </a:r>
            <a:r>
              <a:rPr lang="fa-IR" dirty="0"/>
              <a:t> کنیم؟</a:t>
            </a:r>
            <a:endParaRPr dirty="0"/>
          </a:p>
        </p:txBody>
      </p:sp>
      <p:pic>
        <p:nvPicPr>
          <p:cNvPr id="192"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193" name="Content Placeholder 2"/>
          <p:cNvSpPr txBox="1">
            <a:spLocks noGrp="1"/>
          </p:cNvSpPr>
          <p:nvPr>
            <p:ph type="body" sz="half" idx="1"/>
          </p:nvPr>
        </p:nvSpPr>
        <p:spPr>
          <a:xfrm>
            <a:off x="749147" y="963279"/>
            <a:ext cx="11209776" cy="4952779"/>
          </a:xfrm>
          <a:prstGeom prst="rect">
            <a:avLst/>
          </a:prstGeom>
        </p:spPr>
        <p:txBody>
          <a:bodyPr>
            <a:normAutofit/>
          </a:bodyPr>
          <a:lstStyle/>
          <a:p>
            <a:pPr marL="228589" marR="0" indent="-228589" algn="r" defTabSz="914353" rtl="1" latinLnBrk="0">
              <a:lnSpc>
                <a:spcPct val="150000"/>
              </a:lnSpc>
              <a:spcBef>
                <a:spcPts val="1000"/>
              </a:spcBef>
              <a:spcAft>
                <a:spcPts val="0"/>
              </a:spcAft>
              <a:buClrTx/>
              <a:buSzPct val="100000"/>
              <a:buFont typeface="Arial"/>
              <a:buChar char="•"/>
              <a:tabLst/>
              <a:defRPr>
                <a:solidFill>
                  <a:srgbClr val="5F5F5F"/>
                </a:solidFill>
                <a:latin typeface="Sahel"/>
                <a:ea typeface="Sahel"/>
                <a:cs typeface="Sahel"/>
                <a:sym typeface="Sahel"/>
              </a:defRPr>
            </a:pPr>
            <a:r>
              <a:rPr lang="fa-IR" dirty="0"/>
              <a:t>اگر دقت کرده باشید، در مرتب سازی حبابی هر برگه با تمامی </a:t>
            </a:r>
            <a:r>
              <a:rPr lang="fa-IR" dirty="0" err="1"/>
              <a:t>برگه‌های</a:t>
            </a:r>
            <a:r>
              <a:rPr lang="fa-IR" dirty="0"/>
              <a:t> قبل از خودش مقایسه </a:t>
            </a:r>
            <a:r>
              <a:rPr lang="fa-IR" dirty="0" err="1"/>
              <a:t>می‌شود</a:t>
            </a:r>
            <a:r>
              <a:rPr lang="fa-IR" dirty="0"/>
              <a:t> تا جای درست آن پیدا شود. این طرز کار مخصوصا در مواقعی که تعداد خیلی زیادی قطعه داشته باشیم، خیلی کند است و مشکل ساز </a:t>
            </a:r>
            <a:r>
              <a:rPr lang="fa-IR" dirty="0" err="1"/>
              <a:t>می‌شود</a:t>
            </a:r>
            <a:r>
              <a:rPr lang="fa-IR" dirty="0"/>
              <a:t>.</a:t>
            </a:r>
          </a:p>
          <a:p>
            <a:pPr rtl="1">
              <a:lnSpc>
                <a:spcPct val="150000"/>
              </a:lnSpc>
              <a:defRPr>
                <a:solidFill>
                  <a:srgbClr val="5F5F5F"/>
                </a:solidFill>
                <a:latin typeface="Sahel"/>
                <a:ea typeface="Sahel"/>
                <a:cs typeface="Sahel"/>
                <a:sym typeface="Sahel"/>
              </a:defRPr>
            </a:pPr>
            <a:r>
              <a:rPr lang="fa-IR" dirty="0"/>
              <a:t>به جای مرتب سازی </a:t>
            </a:r>
            <a:r>
              <a:rPr lang="fa-IR" b="1" dirty="0"/>
              <a:t>حبابی</a:t>
            </a:r>
            <a:r>
              <a:rPr lang="fa-IR" dirty="0"/>
              <a:t> می‌توانیم از مرتب سازی </a:t>
            </a:r>
            <a:r>
              <a:rPr lang="fa-IR" b="1" dirty="0"/>
              <a:t>درجی</a:t>
            </a:r>
            <a:r>
              <a:rPr lang="fa-IR" dirty="0"/>
              <a:t> استفاده کنیم که تعداد مقایسه کمتری نیاز دارد.</a:t>
            </a:r>
            <a:endParaRPr dirty="0"/>
          </a:p>
        </p:txBody>
      </p:sp>
    </p:spTree>
    <p:extLst>
      <p:ext uri="{BB962C8B-B14F-4D97-AF65-F5344CB8AC3E}">
        <p14:creationId xmlns:p14="http://schemas.microsoft.com/office/powerpoint/2010/main" val="201412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anim calcmode="lin" valueType="num">
                                      <p:cBhvr additive="base">
                                        <p:cTn id="7" dur="500" fill="hold"/>
                                        <p:tgtEl>
                                          <p:spTgt spid="19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 Placeholder 6"/>
          <p:cNvSpPr>
            <a:spLocks noGrp="1"/>
          </p:cNvSpPr>
          <p:nvPr>
            <p:ph type="body" idx="21"/>
          </p:nvPr>
        </p:nvSpPr>
        <p:spPr>
          <a:xfrm>
            <a:off x="838200" y="45342"/>
            <a:ext cx="10515600" cy="68636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859492" rtl="1">
              <a:spcBef>
                <a:spcPts val="900"/>
              </a:spcBef>
              <a:defRPr sz="3008"/>
            </a:lvl1pPr>
          </a:lstStyle>
          <a:p>
            <a:r>
              <a:rPr lang="fa-IR" dirty="0"/>
              <a:t>روز دوم: استفاده از مرتب سازی درجی</a:t>
            </a:r>
            <a:endParaRPr dirty="0"/>
          </a:p>
        </p:txBody>
      </p:sp>
      <p:pic>
        <p:nvPicPr>
          <p:cNvPr id="192"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193" name="Content Placeholder 2"/>
          <p:cNvSpPr txBox="1">
            <a:spLocks noGrp="1"/>
          </p:cNvSpPr>
          <p:nvPr>
            <p:ph type="body" sz="half" idx="1"/>
          </p:nvPr>
        </p:nvSpPr>
        <p:spPr>
          <a:xfrm>
            <a:off x="491112" y="966042"/>
            <a:ext cx="11209776" cy="4952779"/>
          </a:xfrm>
          <a:prstGeom prst="rect">
            <a:avLst/>
          </a:prstGeom>
        </p:spPr>
        <p:txBody>
          <a:bodyPr>
            <a:normAutofit/>
          </a:bodyPr>
          <a:lstStyle/>
          <a:p>
            <a:pPr algn="just" rtl="1">
              <a:lnSpc>
                <a:spcPct val="150000"/>
              </a:lnSpc>
              <a:defRPr>
                <a:solidFill>
                  <a:srgbClr val="5F5F5F"/>
                </a:solidFill>
                <a:latin typeface="Sahel"/>
                <a:ea typeface="Sahel"/>
                <a:cs typeface="Sahel"/>
                <a:sym typeface="Sahel"/>
              </a:defRPr>
            </a:pPr>
            <a:r>
              <a:rPr lang="fa-IR" dirty="0"/>
              <a:t>از برگه دوم شروع میکنیم و اونو با برگه قبلی مقایسه میکنیم و اگر نمرش از نمره‌ی قبلی کمتر بود اونا رو جابه‌جا می‌کنیم.</a:t>
            </a:r>
          </a:p>
          <a:p>
            <a:pPr algn="just" rtl="1">
              <a:lnSpc>
                <a:spcPct val="150000"/>
              </a:lnSpc>
              <a:defRPr>
                <a:solidFill>
                  <a:srgbClr val="5F5F5F"/>
                </a:solidFill>
                <a:latin typeface="Sahel"/>
                <a:ea typeface="Sahel"/>
                <a:cs typeface="Sahel"/>
                <a:sym typeface="Sahel"/>
              </a:defRPr>
            </a:pPr>
            <a:r>
              <a:rPr lang="fa-IR" dirty="0"/>
              <a:t>برگه سوم رو با همه برگه‌های قبلی مقایسه می‌کنیم و تا جایی که نیازی به جابه‌جایی نباشه ادامه میدیم.</a:t>
            </a:r>
          </a:p>
          <a:p>
            <a:pPr algn="just" rtl="1">
              <a:lnSpc>
                <a:spcPct val="150000"/>
              </a:lnSpc>
              <a:defRPr>
                <a:solidFill>
                  <a:srgbClr val="5F5F5F"/>
                </a:solidFill>
                <a:latin typeface="Sahel"/>
                <a:ea typeface="Sahel"/>
                <a:cs typeface="Sahel"/>
                <a:sym typeface="Sahel"/>
              </a:defRPr>
            </a:pPr>
            <a:r>
              <a:rPr lang="fa-IR" dirty="0"/>
              <a:t>درواقع برگه‌های کوچکتر را تا جایی که به نمره‌ی کوچکتر یا مساوی خود برسند به اول لیست انتقال می‌دهیم.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animEffect transition="in" filter="fade">
                                      <p:cBhvr>
                                        <p:cTn id="7" dur="1000"/>
                                        <p:tgtEl>
                                          <p:spTgt spid="193">
                                            <p:txEl>
                                              <p:pRg st="1" end="1"/>
                                            </p:txEl>
                                          </p:spTgt>
                                        </p:tgtEl>
                                      </p:cBhvr>
                                    </p:animEffect>
                                    <p:anim calcmode="lin" valueType="num">
                                      <p:cBhvr>
                                        <p:cTn id="8" dur="1000" fill="hold"/>
                                        <p:tgtEl>
                                          <p:spTgt spid="19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3">
                                            <p:txEl>
                                              <p:pRg st="2" end="2"/>
                                            </p:txEl>
                                          </p:spTgt>
                                        </p:tgtEl>
                                        <p:attrNameLst>
                                          <p:attrName>style.visibility</p:attrName>
                                        </p:attrNameLst>
                                      </p:cBhvr>
                                      <p:to>
                                        <p:strVal val="visible"/>
                                      </p:to>
                                    </p:set>
                                    <p:animEffect transition="in" filter="fade">
                                      <p:cBhvr>
                                        <p:cTn id="14" dur="1000"/>
                                        <p:tgtEl>
                                          <p:spTgt spid="193">
                                            <p:txEl>
                                              <p:pRg st="2" end="2"/>
                                            </p:txEl>
                                          </p:spTgt>
                                        </p:tgtEl>
                                      </p:cBhvr>
                                    </p:animEffect>
                                    <p:anim calcmode="lin" valueType="num">
                                      <p:cBhvr>
                                        <p:cTn id="15" dur="1000" fill="hold"/>
                                        <p:tgtEl>
                                          <p:spTgt spid="19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6"/>
          <p:cNvSpPr>
            <a:spLocks noGrp="1"/>
          </p:cNvSpPr>
          <p:nvPr>
            <p:ph type="body" idx="21"/>
          </p:nvPr>
        </p:nvSpPr>
        <p:spPr>
          <a:xfrm>
            <a:off x="838200" y="67521"/>
            <a:ext cx="10515600" cy="68636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defTabSz="859492" rtl="1">
              <a:spcBef>
                <a:spcPts val="900"/>
              </a:spcBef>
              <a:defRPr sz="3008"/>
            </a:lvl1pPr>
          </a:lstStyle>
          <a:p>
            <a:r>
              <a:rPr lang="fa-IR" dirty="0"/>
              <a:t>مرتب‌سازی درجی</a:t>
            </a:r>
            <a:endParaRPr dirty="0"/>
          </a:p>
        </p:txBody>
      </p:sp>
      <p:pic>
        <p:nvPicPr>
          <p:cNvPr id="163" name="Image" descr="Image"/>
          <p:cNvPicPr>
            <a:picLocks noChangeAspect="1"/>
          </p:cNvPicPr>
          <p:nvPr/>
        </p:nvPicPr>
        <p:blipFill>
          <a:blip r:embed="rId2"/>
          <a:stretch>
            <a:fillRect/>
          </a:stretch>
        </p:blipFill>
        <p:spPr>
          <a:xfrm>
            <a:off x="9121199" y="6153153"/>
            <a:ext cx="605123" cy="603505"/>
          </a:xfrm>
          <a:prstGeom prst="rect">
            <a:avLst/>
          </a:prstGeom>
          <a:ln w="12700">
            <a:miter lim="400000"/>
          </a:ln>
        </p:spPr>
      </p:pic>
      <p:sp>
        <p:nvSpPr>
          <p:cNvPr id="3" name="Rectangle 2">
            <a:extLst>
              <a:ext uri="{FF2B5EF4-FFF2-40B4-BE49-F238E27FC236}">
                <a16:creationId xmlns:a16="http://schemas.microsoft.com/office/drawing/2014/main" id="{4670F16B-4A1F-F0C4-4B63-EE4316A92450}"/>
              </a:ext>
            </a:extLst>
          </p:cNvPr>
          <p:cNvSpPr/>
          <p:nvPr/>
        </p:nvSpPr>
        <p:spPr>
          <a:xfrm>
            <a:off x="838200"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rgbClr val="C00000"/>
                </a:solidFill>
                <a:effectLst/>
                <a:uFillTx/>
                <a:latin typeface="Sahel"/>
                <a:sym typeface="Calibri"/>
              </a:rPr>
              <a:t>۳۰</a:t>
            </a:r>
            <a:endParaRPr kumimoji="0" lang="en-US" sz="3600" i="0" u="none" strike="noStrike" cap="none" spc="0" normalizeH="0" baseline="0" dirty="0">
              <a:ln>
                <a:noFill/>
              </a:ln>
              <a:solidFill>
                <a:srgbClr val="C00000"/>
              </a:solidFill>
              <a:effectLst/>
              <a:uFillTx/>
              <a:latin typeface="Sahel"/>
              <a:sym typeface="Calibri"/>
            </a:endParaRPr>
          </a:p>
        </p:txBody>
      </p:sp>
      <p:sp>
        <p:nvSpPr>
          <p:cNvPr id="5" name="Rectangle 4">
            <a:extLst>
              <a:ext uri="{FF2B5EF4-FFF2-40B4-BE49-F238E27FC236}">
                <a16:creationId xmlns:a16="http://schemas.microsoft.com/office/drawing/2014/main" id="{773F15EF-1896-8281-9329-BEAA55AED6F3}"/>
              </a:ext>
            </a:extLst>
          </p:cNvPr>
          <p:cNvSpPr/>
          <p:nvPr/>
        </p:nvSpPr>
        <p:spPr>
          <a:xfrm>
            <a:off x="1490686"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accent1"/>
                </a:solidFill>
                <a:latin typeface="Sahel"/>
              </a:rPr>
              <a:t>۲۷</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7" name="Rectangle 6">
            <a:extLst>
              <a:ext uri="{FF2B5EF4-FFF2-40B4-BE49-F238E27FC236}">
                <a16:creationId xmlns:a16="http://schemas.microsoft.com/office/drawing/2014/main" id="{1E2E1EE0-E5E7-2FF3-407D-FC08CA51DBB9}"/>
              </a:ext>
            </a:extLst>
          </p:cNvPr>
          <p:cNvSpPr/>
          <p:nvPr/>
        </p:nvSpPr>
        <p:spPr>
          <a:xfrm>
            <a:off x="2107179"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3600" dirty="0">
                <a:solidFill>
                  <a:schemeClr val="bg2"/>
                </a:solidFill>
                <a:latin typeface="Sahel"/>
              </a:rPr>
              <a:t>۱</a:t>
            </a:r>
            <a:r>
              <a:rPr lang="fa-IR" sz="3600" dirty="0">
                <a:solidFill>
                  <a:schemeClr val="bg2"/>
                </a:solidFill>
                <a:latin typeface="Sahel"/>
              </a:rPr>
              <a:t>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9" name="Rectangle 8">
            <a:extLst>
              <a:ext uri="{FF2B5EF4-FFF2-40B4-BE49-F238E27FC236}">
                <a16:creationId xmlns:a16="http://schemas.microsoft.com/office/drawing/2014/main" id="{146ED1AF-2E99-2A6A-5A9A-98C168F32814}"/>
              </a:ext>
            </a:extLst>
          </p:cNvPr>
          <p:cNvSpPr/>
          <p:nvPr/>
        </p:nvSpPr>
        <p:spPr>
          <a:xfrm>
            <a:off x="2757751"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1" name="Rectangle 10">
            <a:extLst>
              <a:ext uri="{FF2B5EF4-FFF2-40B4-BE49-F238E27FC236}">
                <a16:creationId xmlns:a16="http://schemas.microsoft.com/office/drawing/2014/main" id="{4E59574C-CD91-175F-E9B8-2536E7C67882}"/>
              </a:ext>
            </a:extLst>
          </p:cNvPr>
          <p:cNvSpPr/>
          <p:nvPr/>
        </p:nvSpPr>
        <p:spPr>
          <a:xfrm>
            <a:off x="3410237"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 name="Rectangle 14">
            <a:extLst>
              <a:ext uri="{FF2B5EF4-FFF2-40B4-BE49-F238E27FC236}">
                <a16:creationId xmlns:a16="http://schemas.microsoft.com/office/drawing/2014/main" id="{0124D500-A18B-251F-E4FA-0EDAB42AB25E}"/>
              </a:ext>
            </a:extLst>
          </p:cNvPr>
          <p:cNvSpPr/>
          <p:nvPr/>
        </p:nvSpPr>
        <p:spPr>
          <a:xfrm>
            <a:off x="4679216"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۵۰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7" name="Rectangle 16">
            <a:extLst>
              <a:ext uri="{FF2B5EF4-FFF2-40B4-BE49-F238E27FC236}">
                <a16:creationId xmlns:a16="http://schemas.microsoft.com/office/drawing/2014/main" id="{6D8B64FA-A29D-94D2-4031-963D94063742}"/>
              </a:ext>
            </a:extLst>
          </p:cNvPr>
          <p:cNvSpPr/>
          <p:nvPr/>
        </p:nvSpPr>
        <p:spPr>
          <a:xfrm>
            <a:off x="5329788"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۶۹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9" name="Rectangle 18">
            <a:extLst>
              <a:ext uri="{FF2B5EF4-FFF2-40B4-BE49-F238E27FC236}">
                <a16:creationId xmlns:a16="http://schemas.microsoft.com/office/drawing/2014/main" id="{6081F4CE-E091-990B-8334-7943C769EEA7}"/>
              </a:ext>
            </a:extLst>
          </p:cNvPr>
          <p:cNvSpPr/>
          <p:nvPr/>
        </p:nvSpPr>
        <p:spPr>
          <a:xfrm>
            <a:off x="5982274"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21" name="Rectangle 20">
            <a:extLst>
              <a:ext uri="{FF2B5EF4-FFF2-40B4-BE49-F238E27FC236}">
                <a16:creationId xmlns:a16="http://schemas.microsoft.com/office/drawing/2014/main" id="{77CDF43A-436F-F762-448E-CC9AB78EA990}"/>
              </a:ext>
            </a:extLst>
          </p:cNvPr>
          <p:cNvSpPr/>
          <p:nvPr/>
        </p:nvSpPr>
        <p:spPr>
          <a:xfrm>
            <a:off x="6632846" y="73479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70" name="Rectangle 69">
            <a:extLst>
              <a:ext uri="{FF2B5EF4-FFF2-40B4-BE49-F238E27FC236}">
                <a16:creationId xmlns:a16="http://schemas.microsoft.com/office/drawing/2014/main" id="{F512EC70-EEE8-41DB-BC10-62BF9AF47942}"/>
              </a:ext>
            </a:extLst>
          </p:cNvPr>
          <p:cNvSpPr/>
          <p:nvPr/>
        </p:nvSpPr>
        <p:spPr>
          <a:xfrm>
            <a:off x="4057419" y="74114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۸۵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57" name="Content Placeholder 2">
            <a:extLst>
              <a:ext uri="{FF2B5EF4-FFF2-40B4-BE49-F238E27FC236}">
                <a16:creationId xmlns:a16="http://schemas.microsoft.com/office/drawing/2014/main" id="{0D4FF6F0-7577-488F-943F-88CC70FE4476}"/>
              </a:ext>
            </a:extLst>
          </p:cNvPr>
          <p:cNvSpPr txBox="1">
            <a:spLocks/>
          </p:cNvSpPr>
          <p:nvPr/>
        </p:nvSpPr>
        <p:spPr>
          <a:xfrm>
            <a:off x="7612655" y="827907"/>
            <a:ext cx="3882249" cy="12695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sz="2200" dirty="0">
                <a:solidFill>
                  <a:srgbClr val="5F5F5F"/>
                </a:solidFill>
                <a:latin typeface="Sahel"/>
                <a:ea typeface="Sahel"/>
                <a:cs typeface="Sahel"/>
                <a:sym typeface="Sahel"/>
              </a:rPr>
              <a:t>برای مثال، مرحله فعلی را در نظر بگیرید. چون ۲۷ کوچکتر از عدد قبلی‌اش ۳۰ است، جایشان را با هم عوض می‌کنیم. </a:t>
            </a:r>
          </a:p>
        </p:txBody>
      </p:sp>
      <p:sp>
        <p:nvSpPr>
          <p:cNvPr id="69" name="Content Placeholder 2">
            <a:extLst>
              <a:ext uri="{FF2B5EF4-FFF2-40B4-BE49-F238E27FC236}">
                <a16:creationId xmlns:a16="http://schemas.microsoft.com/office/drawing/2014/main" id="{12B90137-622D-49AF-B210-CC7656DFEEA9}"/>
              </a:ext>
            </a:extLst>
          </p:cNvPr>
          <p:cNvSpPr txBox="1">
            <a:spLocks/>
          </p:cNvSpPr>
          <p:nvPr/>
        </p:nvSpPr>
        <p:spPr>
          <a:xfrm>
            <a:off x="7643333" y="2091869"/>
            <a:ext cx="3806510" cy="1742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sz="2200" dirty="0">
                <a:solidFill>
                  <a:srgbClr val="5F5F5F"/>
                </a:solidFill>
                <a:latin typeface="Sahel"/>
                <a:ea typeface="Sahel"/>
                <a:cs typeface="Sahel"/>
                <a:sym typeface="Sahel"/>
              </a:rPr>
              <a:t>اکنون ۱۳ باید در جای درستش قرار بگیرد. برای این کار ۱۳ را با عدد سمت چپش ۳۰ مقایسه میکنیم. چون ۱۳ از ۳۰ کوچکتر است آن ها را جا به جا میکنیم.</a:t>
            </a:r>
          </a:p>
        </p:txBody>
      </p:sp>
      <p:sp>
        <p:nvSpPr>
          <p:cNvPr id="94" name="Content Placeholder 2">
            <a:extLst>
              <a:ext uri="{FF2B5EF4-FFF2-40B4-BE49-F238E27FC236}">
                <a16:creationId xmlns:a16="http://schemas.microsoft.com/office/drawing/2014/main" id="{73828663-158B-4C48-A663-6DF7FE75EA7C}"/>
              </a:ext>
            </a:extLst>
          </p:cNvPr>
          <p:cNvSpPr txBox="1">
            <a:spLocks/>
          </p:cNvSpPr>
          <p:nvPr/>
        </p:nvSpPr>
        <p:spPr>
          <a:xfrm>
            <a:off x="7693698" y="3851567"/>
            <a:ext cx="3806510" cy="1167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sz="2200" dirty="0">
                <a:solidFill>
                  <a:srgbClr val="5F5F5F"/>
                </a:solidFill>
                <a:latin typeface="Sahel"/>
                <a:ea typeface="Sahel"/>
                <a:cs typeface="Sahel"/>
                <a:sym typeface="Sahel"/>
              </a:rPr>
              <a:t>حال دوباره باید ۱۳ را با عدد قبلش مقایسه کنیم. اینجا ۱۳ از ۲۷ کوچکتر است، پس باید جابه‌جا شود.</a:t>
            </a:r>
          </a:p>
        </p:txBody>
      </p:sp>
      <p:sp>
        <p:nvSpPr>
          <p:cNvPr id="101" name="Rectangle 100">
            <a:extLst>
              <a:ext uri="{FF2B5EF4-FFF2-40B4-BE49-F238E27FC236}">
                <a16:creationId xmlns:a16="http://schemas.microsoft.com/office/drawing/2014/main" id="{04C70A2B-322F-60D4-DC60-C95F5DC30901}"/>
              </a:ext>
            </a:extLst>
          </p:cNvPr>
          <p:cNvSpPr/>
          <p:nvPr/>
        </p:nvSpPr>
        <p:spPr>
          <a:xfrm>
            <a:off x="838200"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rgbClr val="C00000"/>
                </a:solidFill>
                <a:effectLst/>
                <a:uFillTx/>
                <a:latin typeface="Sahel"/>
                <a:sym typeface="Calibri"/>
              </a:rPr>
              <a:t>۲۷</a:t>
            </a:r>
            <a:endParaRPr kumimoji="0" lang="en-US" sz="3600" i="0" u="none" strike="noStrike" cap="none" spc="0" normalizeH="0" baseline="0" dirty="0">
              <a:ln>
                <a:noFill/>
              </a:ln>
              <a:solidFill>
                <a:srgbClr val="C00000"/>
              </a:solidFill>
              <a:effectLst/>
              <a:uFillTx/>
              <a:latin typeface="Sahel"/>
              <a:sym typeface="Calibri"/>
            </a:endParaRPr>
          </a:p>
        </p:txBody>
      </p:sp>
      <p:sp>
        <p:nvSpPr>
          <p:cNvPr id="102" name="Rectangle 101">
            <a:extLst>
              <a:ext uri="{FF2B5EF4-FFF2-40B4-BE49-F238E27FC236}">
                <a16:creationId xmlns:a16="http://schemas.microsoft.com/office/drawing/2014/main" id="{1061C35E-5C92-77BA-05EA-273BFA7F170A}"/>
              </a:ext>
            </a:extLst>
          </p:cNvPr>
          <p:cNvSpPr/>
          <p:nvPr/>
        </p:nvSpPr>
        <p:spPr>
          <a:xfrm>
            <a:off x="1490686"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۳۰</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03" name="Rectangle 102">
            <a:extLst>
              <a:ext uri="{FF2B5EF4-FFF2-40B4-BE49-F238E27FC236}">
                <a16:creationId xmlns:a16="http://schemas.microsoft.com/office/drawing/2014/main" id="{0B1CF3CF-FD86-0079-6327-37AC6B17F8E0}"/>
              </a:ext>
            </a:extLst>
          </p:cNvPr>
          <p:cNvSpPr/>
          <p:nvPr/>
        </p:nvSpPr>
        <p:spPr>
          <a:xfrm>
            <a:off x="2107179"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3600" dirty="0">
                <a:solidFill>
                  <a:schemeClr val="accent1"/>
                </a:solidFill>
                <a:latin typeface="Sahel"/>
              </a:rPr>
              <a:t>۱</a:t>
            </a:r>
            <a:r>
              <a:rPr lang="fa-IR" sz="3600" dirty="0">
                <a:solidFill>
                  <a:schemeClr val="accent1"/>
                </a:solidFill>
                <a:latin typeface="Sahel"/>
              </a:rPr>
              <a:t>۳</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104" name="Rectangle 103">
            <a:extLst>
              <a:ext uri="{FF2B5EF4-FFF2-40B4-BE49-F238E27FC236}">
                <a16:creationId xmlns:a16="http://schemas.microsoft.com/office/drawing/2014/main" id="{3A127852-FA40-F34F-F4A3-411AB707337B}"/>
              </a:ext>
            </a:extLst>
          </p:cNvPr>
          <p:cNvSpPr/>
          <p:nvPr/>
        </p:nvSpPr>
        <p:spPr>
          <a:xfrm>
            <a:off x="2757751"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05" name="Rectangle 104">
            <a:extLst>
              <a:ext uri="{FF2B5EF4-FFF2-40B4-BE49-F238E27FC236}">
                <a16:creationId xmlns:a16="http://schemas.microsoft.com/office/drawing/2014/main" id="{B89522F2-D1F1-09FA-49E4-389D5D4B4DB5}"/>
              </a:ext>
            </a:extLst>
          </p:cNvPr>
          <p:cNvSpPr/>
          <p:nvPr/>
        </p:nvSpPr>
        <p:spPr>
          <a:xfrm>
            <a:off x="3410237"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06" name="Rectangle 105">
            <a:extLst>
              <a:ext uri="{FF2B5EF4-FFF2-40B4-BE49-F238E27FC236}">
                <a16:creationId xmlns:a16="http://schemas.microsoft.com/office/drawing/2014/main" id="{DB03A85C-EDA0-283A-323D-70DC9F8F6C74}"/>
              </a:ext>
            </a:extLst>
          </p:cNvPr>
          <p:cNvSpPr/>
          <p:nvPr/>
        </p:nvSpPr>
        <p:spPr>
          <a:xfrm>
            <a:off x="4679216"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۵۰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07" name="Rectangle 106">
            <a:extLst>
              <a:ext uri="{FF2B5EF4-FFF2-40B4-BE49-F238E27FC236}">
                <a16:creationId xmlns:a16="http://schemas.microsoft.com/office/drawing/2014/main" id="{4F0FF6BF-CC26-FAE5-5502-A3BC612E5A23}"/>
              </a:ext>
            </a:extLst>
          </p:cNvPr>
          <p:cNvSpPr/>
          <p:nvPr/>
        </p:nvSpPr>
        <p:spPr>
          <a:xfrm>
            <a:off x="5329788"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۶۹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08" name="Rectangle 107">
            <a:extLst>
              <a:ext uri="{FF2B5EF4-FFF2-40B4-BE49-F238E27FC236}">
                <a16:creationId xmlns:a16="http://schemas.microsoft.com/office/drawing/2014/main" id="{66505974-6D3C-8AF5-982B-16542440A18D}"/>
              </a:ext>
            </a:extLst>
          </p:cNvPr>
          <p:cNvSpPr/>
          <p:nvPr/>
        </p:nvSpPr>
        <p:spPr>
          <a:xfrm>
            <a:off x="5982274"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21" name="Rectangle 120">
            <a:extLst>
              <a:ext uri="{FF2B5EF4-FFF2-40B4-BE49-F238E27FC236}">
                <a16:creationId xmlns:a16="http://schemas.microsoft.com/office/drawing/2014/main" id="{48F3B042-13C9-C79B-23F7-CE62511A9ECF}"/>
              </a:ext>
            </a:extLst>
          </p:cNvPr>
          <p:cNvSpPr/>
          <p:nvPr/>
        </p:nvSpPr>
        <p:spPr>
          <a:xfrm>
            <a:off x="6632846" y="1685183"/>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22" name="Rectangle 121">
            <a:extLst>
              <a:ext uri="{FF2B5EF4-FFF2-40B4-BE49-F238E27FC236}">
                <a16:creationId xmlns:a16="http://schemas.microsoft.com/office/drawing/2014/main" id="{56142CE2-1B68-9A5A-629D-3AA62A4103A4}"/>
              </a:ext>
            </a:extLst>
          </p:cNvPr>
          <p:cNvSpPr/>
          <p:nvPr/>
        </p:nvSpPr>
        <p:spPr>
          <a:xfrm>
            <a:off x="4057419" y="168180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۸۵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24" name="Rectangle 123">
            <a:extLst>
              <a:ext uri="{FF2B5EF4-FFF2-40B4-BE49-F238E27FC236}">
                <a16:creationId xmlns:a16="http://schemas.microsoft.com/office/drawing/2014/main" id="{B4A95575-B0C9-A8BE-EE5A-051D4FAB7C86}"/>
              </a:ext>
            </a:extLst>
          </p:cNvPr>
          <p:cNvSpPr/>
          <p:nvPr/>
        </p:nvSpPr>
        <p:spPr>
          <a:xfrm>
            <a:off x="838200"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rgbClr val="C00000"/>
                </a:solidFill>
                <a:effectLst/>
                <a:uFillTx/>
                <a:latin typeface="Sahel"/>
                <a:sym typeface="Calibri"/>
              </a:rPr>
              <a:t>۲۷</a:t>
            </a:r>
            <a:endParaRPr kumimoji="0" lang="en-US" sz="3600" i="0" u="none" strike="noStrike" cap="none" spc="0" normalizeH="0" baseline="0" dirty="0">
              <a:ln>
                <a:noFill/>
              </a:ln>
              <a:solidFill>
                <a:srgbClr val="C00000"/>
              </a:solidFill>
              <a:effectLst/>
              <a:uFillTx/>
              <a:latin typeface="Sahel"/>
              <a:sym typeface="Calibri"/>
            </a:endParaRPr>
          </a:p>
        </p:txBody>
      </p:sp>
      <p:sp>
        <p:nvSpPr>
          <p:cNvPr id="125" name="Rectangle 124">
            <a:extLst>
              <a:ext uri="{FF2B5EF4-FFF2-40B4-BE49-F238E27FC236}">
                <a16:creationId xmlns:a16="http://schemas.microsoft.com/office/drawing/2014/main" id="{66F00A75-8155-AADD-329A-7721931D034F}"/>
              </a:ext>
            </a:extLst>
          </p:cNvPr>
          <p:cNvSpPr/>
          <p:nvPr/>
        </p:nvSpPr>
        <p:spPr>
          <a:xfrm>
            <a:off x="1490686"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accent1"/>
                </a:solidFill>
                <a:latin typeface="Sahel"/>
              </a:rPr>
              <a:t>۱۳</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126" name="Rectangle 125">
            <a:extLst>
              <a:ext uri="{FF2B5EF4-FFF2-40B4-BE49-F238E27FC236}">
                <a16:creationId xmlns:a16="http://schemas.microsoft.com/office/drawing/2014/main" id="{4D4A413A-3BB7-AB00-91EE-0DD72C687D8D}"/>
              </a:ext>
            </a:extLst>
          </p:cNvPr>
          <p:cNvSpPr/>
          <p:nvPr/>
        </p:nvSpPr>
        <p:spPr>
          <a:xfrm>
            <a:off x="2107179"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۳۰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27" name="Rectangle 126">
            <a:extLst>
              <a:ext uri="{FF2B5EF4-FFF2-40B4-BE49-F238E27FC236}">
                <a16:creationId xmlns:a16="http://schemas.microsoft.com/office/drawing/2014/main" id="{356BE1B8-FE70-21BE-79F4-AD8EBD697034}"/>
              </a:ext>
            </a:extLst>
          </p:cNvPr>
          <p:cNvSpPr/>
          <p:nvPr/>
        </p:nvSpPr>
        <p:spPr>
          <a:xfrm>
            <a:off x="2757751"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28" name="Rectangle 127">
            <a:extLst>
              <a:ext uri="{FF2B5EF4-FFF2-40B4-BE49-F238E27FC236}">
                <a16:creationId xmlns:a16="http://schemas.microsoft.com/office/drawing/2014/main" id="{5997644E-5E39-7424-D8C0-C4B7CEE0A086}"/>
              </a:ext>
            </a:extLst>
          </p:cNvPr>
          <p:cNvSpPr/>
          <p:nvPr/>
        </p:nvSpPr>
        <p:spPr>
          <a:xfrm>
            <a:off x="3410237"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29" name="Rectangle 128">
            <a:extLst>
              <a:ext uri="{FF2B5EF4-FFF2-40B4-BE49-F238E27FC236}">
                <a16:creationId xmlns:a16="http://schemas.microsoft.com/office/drawing/2014/main" id="{E41F51A3-3147-36A0-F14B-890542FEFA90}"/>
              </a:ext>
            </a:extLst>
          </p:cNvPr>
          <p:cNvSpPr/>
          <p:nvPr/>
        </p:nvSpPr>
        <p:spPr>
          <a:xfrm>
            <a:off x="4679216"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۵۰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0" name="Rectangle 129">
            <a:extLst>
              <a:ext uri="{FF2B5EF4-FFF2-40B4-BE49-F238E27FC236}">
                <a16:creationId xmlns:a16="http://schemas.microsoft.com/office/drawing/2014/main" id="{B31AE19A-FCC6-8333-5AEF-92FC8D86D46F}"/>
              </a:ext>
            </a:extLst>
          </p:cNvPr>
          <p:cNvSpPr/>
          <p:nvPr/>
        </p:nvSpPr>
        <p:spPr>
          <a:xfrm>
            <a:off x="5329788"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۶۹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1" name="Rectangle 130">
            <a:extLst>
              <a:ext uri="{FF2B5EF4-FFF2-40B4-BE49-F238E27FC236}">
                <a16:creationId xmlns:a16="http://schemas.microsoft.com/office/drawing/2014/main" id="{F3A4F255-993D-AEC3-9D97-C0139FE0EB3E}"/>
              </a:ext>
            </a:extLst>
          </p:cNvPr>
          <p:cNvSpPr/>
          <p:nvPr/>
        </p:nvSpPr>
        <p:spPr>
          <a:xfrm>
            <a:off x="5982274"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2" name="Rectangle 131">
            <a:extLst>
              <a:ext uri="{FF2B5EF4-FFF2-40B4-BE49-F238E27FC236}">
                <a16:creationId xmlns:a16="http://schemas.microsoft.com/office/drawing/2014/main" id="{F6B39444-30A6-A802-A430-8CD0E8C0EC6D}"/>
              </a:ext>
            </a:extLst>
          </p:cNvPr>
          <p:cNvSpPr/>
          <p:nvPr/>
        </p:nvSpPr>
        <p:spPr>
          <a:xfrm>
            <a:off x="6632846" y="267982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3" name="Rectangle 132">
            <a:extLst>
              <a:ext uri="{FF2B5EF4-FFF2-40B4-BE49-F238E27FC236}">
                <a16:creationId xmlns:a16="http://schemas.microsoft.com/office/drawing/2014/main" id="{5132B8AA-6042-AA7C-75A9-390F269ED1DB}"/>
              </a:ext>
            </a:extLst>
          </p:cNvPr>
          <p:cNvSpPr/>
          <p:nvPr/>
        </p:nvSpPr>
        <p:spPr>
          <a:xfrm>
            <a:off x="4049618" y="2673479"/>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۸۵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35" name="Rectangle 134">
            <a:extLst>
              <a:ext uri="{FF2B5EF4-FFF2-40B4-BE49-F238E27FC236}">
                <a16:creationId xmlns:a16="http://schemas.microsoft.com/office/drawing/2014/main" id="{02DDA14E-09FF-BD58-6F1E-7A5D910CC0FE}"/>
              </a:ext>
            </a:extLst>
          </p:cNvPr>
          <p:cNvSpPr/>
          <p:nvPr/>
        </p:nvSpPr>
        <p:spPr>
          <a:xfrm>
            <a:off x="857254"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rgbClr val="C00000"/>
                </a:solidFill>
                <a:effectLst/>
                <a:uFillTx/>
                <a:latin typeface="Sahel"/>
                <a:sym typeface="Calibri"/>
              </a:rPr>
              <a:t>۱۳</a:t>
            </a:r>
            <a:endParaRPr kumimoji="0" lang="en-US" sz="3600" i="0" u="none" strike="noStrike" cap="none" spc="0" normalizeH="0" baseline="0" dirty="0">
              <a:ln>
                <a:noFill/>
              </a:ln>
              <a:solidFill>
                <a:srgbClr val="C00000"/>
              </a:solidFill>
              <a:effectLst/>
              <a:uFillTx/>
              <a:latin typeface="Sahel"/>
              <a:sym typeface="Calibri"/>
            </a:endParaRPr>
          </a:p>
        </p:txBody>
      </p:sp>
      <p:sp>
        <p:nvSpPr>
          <p:cNvPr id="136" name="Rectangle 135">
            <a:extLst>
              <a:ext uri="{FF2B5EF4-FFF2-40B4-BE49-F238E27FC236}">
                <a16:creationId xmlns:a16="http://schemas.microsoft.com/office/drawing/2014/main" id="{2C3AEF83-F304-CBBD-FCBA-DCAF26784B23}"/>
              </a:ext>
            </a:extLst>
          </p:cNvPr>
          <p:cNvSpPr/>
          <p:nvPr/>
        </p:nvSpPr>
        <p:spPr>
          <a:xfrm>
            <a:off x="1509740"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۲۷</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37" name="Rectangle 136">
            <a:extLst>
              <a:ext uri="{FF2B5EF4-FFF2-40B4-BE49-F238E27FC236}">
                <a16:creationId xmlns:a16="http://schemas.microsoft.com/office/drawing/2014/main" id="{4630D181-F376-3CDC-D2BD-E0D16935BC12}"/>
              </a:ext>
            </a:extLst>
          </p:cNvPr>
          <p:cNvSpPr/>
          <p:nvPr/>
        </p:nvSpPr>
        <p:spPr>
          <a:xfrm>
            <a:off x="2126233"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۳۰</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38" name="Rectangle 137">
            <a:extLst>
              <a:ext uri="{FF2B5EF4-FFF2-40B4-BE49-F238E27FC236}">
                <a16:creationId xmlns:a16="http://schemas.microsoft.com/office/drawing/2014/main" id="{D6BA6006-6607-1E31-2F94-F50949F2416D}"/>
              </a:ext>
            </a:extLst>
          </p:cNvPr>
          <p:cNvSpPr/>
          <p:nvPr/>
        </p:nvSpPr>
        <p:spPr>
          <a:xfrm>
            <a:off x="2776805"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accent1"/>
                </a:solidFill>
                <a:latin typeface="Sahel"/>
              </a:rPr>
              <a:t>۹</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139" name="Rectangle 138">
            <a:extLst>
              <a:ext uri="{FF2B5EF4-FFF2-40B4-BE49-F238E27FC236}">
                <a16:creationId xmlns:a16="http://schemas.microsoft.com/office/drawing/2014/main" id="{9FB151C8-5F85-C187-5339-C8EEC9EE95C8}"/>
              </a:ext>
            </a:extLst>
          </p:cNvPr>
          <p:cNvSpPr/>
          <p:nvPr/>
        </p:nvSpPr>
        <p:spPr>
          <a:xfrm>
            <a:off x="3429291"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۸۱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0" name="Rectangle 139">
            <a:extLst>
              <a:ext uri="{FF2B5EF4-FFF2-40B4-BE49-F238E27FC236}">
                <a16:creationId xmlns:a16="http://schemas.microsoft.com/office/drawing/2014/main" id="{8B2797B7-D7ED-5F01-75E8-BB75F4923678}"/>
              </a:ext>
            </a:extLst>
          </p:cNvPr>
          <p:cNvSpPr/>
          <p:nvPr/>
        </p:nvSpPr>
        <p:spPr>
          <a:xfrm>
            <a:off x="4698270"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۵۰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1" name="Rectangle 140">
            <a:extLst>
              <a:ext uri="{FF2B5EF4-FFF2-40B4-BE49-F238E27FC236}">
                <a16:creationId xmlns:a16="http://schemas.microsoft.com/office/drawing/2014/main" id="{C8A59B59-16EA-D950-4947-14D5E2D30201}"/>
              </a:ext>
            </a:extLst>
          </p:cNvPr>
          <p:cNvSpPr/>
          <p:nvPr/>
        </p:nvSpPr>
        <p:spPr>
          <a:xfrm>
            <a:off x="5348842"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۶۹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2" name="Rectangle 141">
            <a:extLst>
              <a:ext uri="{FF2B5EF4-FFF2-40B4-BE49-F238E27FC236}">
                <a16:creationId xmlns:a16="http://schemas.microsoft.com/office/drawing/2014/main" id="{08094F22-3A0C-DE97-04F2-1B00C8682F63}"/>
              </a:ext>
            </a:extLst>
          </p:cNvPr>
          <p:cNvSpPr/>
          <p:nvPr/>
        </p:nvSpPr>
        <p:spPr>
          <a:xfrm>
            <a:off x="6001328"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3" name="Rectangle 142">
            <a:extLst>
              <a:ext uri="{FF2B5EF4-FFF2-40B4-BE49-F238E27FC236}">
                <a16:creationId xmlns:a16="http://schemas.microsoft.com/office/drawing/2014/main" id="{3C44D721-8EF8-CFD2-9598-C057B1ADDCDD}"/>
              </a:ext>
            </a:extLst>
          </p:cNvPr>
          <p:cNvSpPr/>
          <p:nvPr/>
        </p:nvSpPr>
        <p:spPr>
          <a:xfrm>
            <a:off x="6651900" y="368082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4" name="Rectangle 143">
            <a:extLst>
              <a:ext uri="{FF2B5EF4-FFF2-40B4-BE49-F238E27FC236}">
                <a16:creationId xmlns:a16="http://schemas.microsoft.com/office/drawing/2014/main" id="{E9428ED1-64D4-0FFF-BCFB-8C735192B87F}"/>
              </a:ext>
            </a:extLst>
          </p:cNvPr>
          <p:cNvSpPr/>
          <p:nvPr/>
        </p:nvSpPr>
        <p:spPr>
          <a:xfrm>
            <a:off x="4076473" y="3677447"/>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۸۵</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6" name="Rectangle 145">
            <a:extLst>
              <a:ext uri="{FF2B5EF4-FFF2-40B4-BE49-F238E27FC236}">
                <a16:creationId xmlns:a16="http://schemas.microsoft.com/office/drawing/2014/main" id="{6DB020A1-2F61-6E63-D8F7-21101CCF7957}"/>
              </a:ext>
            </a:extLst>
          </p:cNvPr>
          <p:cNvSpPr/>
          <p:nvPr/>
        </p:nvSpPr>
        <p:spPr>
          <a:xfrm>
            <a:off x="836286"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chemeClr val="bg2"/>
                </a:solidFill>
                <a:effectLst/>
                <a:uFillTx/>
                <a:latin typeface="Sahel"/>
                <a:sym typeface="Calibri"/>
              </a:rPr>
              <a:t>۹</a:t>
            </a:r>
            <a:endParaRPr kumimoji="0" lang="en-US" sz="3600" i="0" u="none" strike="noStrike" cap="none" spc="0" normalizeH="0" baseline="0" dirty="0">
              <a:ln>
                <a:noFill/>
              </a:ln>
              <a:solidFill>
                <a:schemeClr val="bg2"/>
              </a:solidFill>
              <a:effectLst/>
              <a:uFillTx/>
              <a:latin typeface="Sahel"/>
              <a:sym typeface="Calibri"/>
            </a:endParaRPr>
          </a:p>
        </p:txBody>
      </p:sp>
      <p:sp>
        <p:nvSpPr>
          <p:cNvPr id="147" name="Rectangle 146">
            <a:extLst>
              <a:ext uri="{FF2B5EF4-FFF2-40B4-BE49-F238E27FC236}">
                <a16:creationId xmlns:a16="http://schemas.microsoft.com/office/drawing/2014/main" id="{45084465-46FF-981B-4122-B77D748D9ECE}"/>
              </a:ext>
            </a:extLst>
          </p:cNvPr>
          <p:cNvSpPr/>
          <p:nvPr/>
        </p:nvSpPr>
        <p:spPr>
          <a:xfrm>
            <a:off x="1488772"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8" name="Rectangle 147">
            <a:extLst>
              <a:ext uri="{FF2B5EF4-FFF2-40B4-BE49-F238E27FC236}">
                <a16:creationId xmlns:a16="http://schemas.microsoft.com/office/drawing/2014/main" id="{86B2C58A-63E9-E7C9-435A-C5F3DB904AC0}"/>
              </a:ext>
            </a:extLst>
          </p:cNvPr>
          <p:cNvSpPr/>
          <p:nvPr/>
        </p:nvSpPr>
        <p:spPr>
          <a:xfrm>
            <a:off x="2105265"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۲۷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49" name="Rectangle 148">
            <a:extLst>
              <a:ext uri="{FF2B5EF4-FFF2-40B4-BE49-F238E27FC236}">
                <a16:creationId xmlns:a16="http://schemas.microsoft.com/office/drawing/2014/main" id="{B5DF7655-4166-98E5-60CC-8D6FCC388D90}"/>
              </a:ext>
            </a:extLst>
          </p:cNvPr>
          <p:cNvSpPr/>
          <p:nvPr/>
        </p:nvSpPr>
        <p:spPr>
          <a:xfrm>
            <a:off x="2755837"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۳۰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0" name="Rectangle 149">
            <a:extLst>
              <a:ext uri="{FF2B5EF4-FFF2-40B4-BE49-F238E27FC236}">
                <a16:creationId xmlns:a16="http://schemas.microsoft.com/office/drawing/2014/main" id="{EF30D66C-BBFB-4BE9-43A9-7E15FADD5D7B}"/>
              </a:ext>
            </a:extLst>
          </p:cNvPr>
          <p:cNvSpPr/>
          <p:nvPr/>
        </p:nvSpPr>
        <p:spPr>
          <a:xfrm>
            <a:off x="3408323"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۸۱</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51" name="Rectangle 150">
            <a:extLst>
              <a:ext uri="{FF2B5EF4-FFF2-40B4-BE49-F238E27FC236}">
                <a16:creationId xmlns:a16="http://schemas.microsoft.com/office/drawing/2014/main" id="{4FC8E7FC-0D95-C891-BCE4-CF95921C089B}"/>
              </a:ext>
            </a:extLst>
          </p:cNvPr>
          <p:cNvSpPr/>
          <p:nvPr/>
        </p:nvSpPr>
        <p:spPr>
          <a:xfrm>
            <a:off x="4677302"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accent1"/>
                </a:solidFill>
                <a:effectLst/>
                <a:uFillTx/>
                <a:latin typeface="Sahel"/>
                <a:sym typeface="Calibri"/>
              </a:rPr>
              <a:t>۵۰</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152" name="Rectangle 151">
            <a:extLst>
              <a:ext uri="{FF2B5EF4-FFF2-40B4-BE49-F238E27FC236}">
                <a16:creationId xmlns:a16="http://schemas.microsoft.com/office/drawing/2014/main" id="{6AF3591A-0B30-D8D8-D824-ACE4071A67B0}"/>
              </a:ext>
            </a:extLst>
          </p:cNvPr>
          <p:cNvSpPr/>
          <p:nvPr/>
        </p:nvSpPr>
        <p:spPr>
          <a:xfrm>
            <a:off x="5327874"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۶۹</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3" name="Rectangle 152">
            <a:extLst>
              <a:ext uri="{FF2B5EF4-FFF2-40B4-BE49-F238E27FC236}">
                <a16:creationId xmlns:a16="http://schemas.microsoft.com/office/drawing/2014/main" id="{60502A2D-0828-AE41-2FAB-93FDC828FEFF}"/>
              </a:ext>
            </a:extLst>
          </p:cNvPr>
          <p:cNvSpPr/>
          <p:nvPr/>
        </p:nvSpPr>
        <p:spPr>
          <a:xfrm>
            <a:off x="5980360"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4" name="Rectangle 153">
            <a:extLst>
              <a:ext uri="{FF2B5EF4-FFF2-40B4-BE49-F238E27FC236}">
                <a16:creationId xmlns:a16="http://schemas.microsoft.com/office/drawing/2014/main" id="{B3349B41-22A6-DA47-57D2-2E2A0DB9E480}"/>
              </a:ext>
            </a:extLst>
          </p:cNvPr>
          <p:cNvSpPr/>
          <p:nvPr/>
        </p:nvSpPr>
        <p:spPr>
          <a:xfrm>
            <a:off x="6630932" y="4582530"/>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5" name="Rectangle 154">
            <a:extLst>
              <a:ext uri="{FF2B5EF4-FFF2-40B4-BE49-F238E27FC236}">
                <a16:creationId xmlns:a16="http://schemas.microsoft.com/office/drawing/2014/main" id="{6107EE3B-32B2-8DE0-E7C0-1568AC357E89}"/>
              </a:ext>
            </a:extLst>
          </p:cNvPr>
          <p:cNvSpPr/>
          <p:nvPr/>
        </p:nvSpPr>
        <p:spPr>
          <a:xfrm>
            <a:off x="4055505" y="4579152"/>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۸۵</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57" name="Rectangle 156">
            <a:extLst>
              <a:ext uri="{FF2B5EF4-FFF2-40B4-BE49-F238E27FC236}">
                <a16:creationId xmlns:a16="http://schemas.microsoft.com/office/drawing/2014/main" id="{70F35B82-E317-1737-A845-E753455649C3}"/>
              </a:ext>
            </a:extLst>
          </p:cNvPr>
          <p:cNvSpPr/>
          <p:nvPr/>
        </p:nvSpPr>
        <p:spPr>
          <a:xfrm>
            <a:off x="855340"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1" fontAlgn="auto" latinLnBrk="0" hangingPunct="0">
              <a:lnSpc>
                <a:spcPct val="100000"/>
              </a:lnSpc>
              <a:spcBef>
                <a:spcPts val="0"/>
              </a:spcBef>
              <a:spcAft>
                <a:spcPts val="0"/>
              </a:spcAft>
              <a:buClrTx/>
              <a:buSzTx/>
              <a:buFontTx/>
              <a:buNone/>
              <a:tabLst/>
            </a:pPr>
            <a:r>
              <a:rPr kumimoji="0" lang="fa-IR" sz="3600" i="0" u="none" strike="noStrike" cap="none" spc="0" normalizeH="0" baseline="0" dirty="0">
                <a:ln>
                  <a:noFill/>
                </a:ln>
                <a:solidFill>
                  <a:schemeClr val="bg2"/>
                </a:solidFill>
                <a:effectLst/>
                <a:uFillTx/>
                <a:latin typeface="Sahel"/>
                <a:sym typeface="Calibri"/>
              </a:rPr>
              <a:t>۹</a:t>
            </a:r>
            <a:endParaRPr kumimoji="0" lang="en-US" sz="3600" i="0" u="none" strike="noStrike" cap="none" spc="0" normalizeH="0" baseline="0" dirty="0">
              <a:ln>
                <a:noFill/>
              </a:ln>
              <a:solidFill>
                <a:schemeClr val="bg2"/>
              </a:solidFill>
              <a:effectLst/>
              <a:uFillTx/>
              <a:latin typeface="Sahel"/>
              <a:sym typeface="Calibri"/>
            </a:endParaRPr>
          </a:p>
        </p:txBody>
      </p:sp>
      <p:sp>
        <p:nvSpPr>
          <p:cNvPr id="158" name="Rectangle 157">
            <a:extLst>
              <a:ext uri="{FF2B5EF4-FFF2-40B4-BE49-F238E27FC236}">
                <a16:creationId xmlns:a16="http://schemas.microsoft.com/office/drawing/2014/main" id="{F733DE49-CF91-C406-8D50-3CFAD2C42131}"/>
              </a:ext>
            </a:extLst>
          </p:cNvPr>
          <p:cNvSpPr/>
          <p:nvPr/>
        </p:nvSpPr>
        <p:spPr>
          <a:xfrm>
            <a:off x="1507826"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۱۳</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59" name="Rectangle 158">
            <a:extLst>
              <a:ext uri="{FF2B5EF4-FFF2-40B4-BE49-F238E27FC236}">
                <a16:creationId xmlns:a16="http://schemas.microsoft.com/office/drawing/2014/main" id="{6300E1DD-286E-1CE1-E0AD-B064BC513E64}"/>
              </a:ext>
            </a:extLst>
          </p:cNvPr>
          <p:cNvSpPr/>
          <p:nvPr/>
        </p:nvSpPr>
        <p:spPr>
          <a:xfrm>
            <a:off x="2124319"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۲۷</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0" name="Rectangle 159">
            <a:extLst>
              <a:ext uri="{FF2B5EF4-FFF2-40B4-BE49-F238E27FC236}">
                <a16:creationId xmlns:a16="http://schemas.microsoft.com/office/drawing/2014/main" id="{4B5B2E9D-E138-261D-F414-2B4FEB126036}"/>
              </a:ext>
            </a:extLst>
          </p:cNvPr>
          <p:cNvSpPr/>
          <p:nvPr/>
        </p:nvSpPr>
        <p:spPr>
          <a:xfrm>
            <a:off x="2774891"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۳۰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1" name="Rectangle 160">
            <a:extLst>
              <a:ext uri="{FF2B5EF4-FFF2-40B4-BE49-F238E27FC236}">
                <a16:creationId xmlns:a16="http://schemas.microsoft.com/office/drawing/2014/main" id="{FC5147D6-F4DF-844B-1E90-57BB4BB14A52}"/>
              </a:ext>
            </a:extLst>
          </p:cNvPr>
          <p:cNvSpPr/>
          <p:nvPr/>
        </p:nvSpPr>
        <p:spPr>
          <a:xfrm>
            <a:off x="3427377"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chemeClr val="bg2"/>
                </a:solidFill>
                <a:latin typeface="Sahel"/>
              </a:rPr>
              <a:t>۵۰</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4" name="Rectangle 163">
            <a:extLst>
              <a:ext uri="{FF2B5EF4-FFF2-40B4-BE49-F238E27FC236}">
                <a16:creationId xmlns:a16="http://schemas.microsoft.com/office/drawing/2014/main" id="{BF48A820-36CF-BDED-091E-36EEFFDAE295}"/>
              </a:ext>
            </a:extLst>
          </p:cNvPr>
          <p:cNvSpPr/>
          <p:nvPr/>
        </p:nvSpPr>
        <p:spPr>
          <a:xfrm>
            <a:off x="4696356"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rgbClr val="C00000"/>
                </a:solidFill>
                <a:effectLst/>
                <a:uFillTx/>
                <a:latin typeface="Sahel"/>
                <a:sym typeface="Calibri"/>
              </a:rPr>
              <a:t>۸۵</a:t>
            </a:r>
            <a:endParaRPr kumimoji="0" lang="en-US" sz="3600" b="0" i="0" u="none" strike="noStrike" cap="none" spc="0" normalizeH="0" baseline="0" dirty="0">
              <a:ln>
                <a:noFill/>
              </a:ln>
              <a:solidFill>
                <a:srgbClr val="C00000"/>
              </a:solidFill>
              <a:effectLst/>
              <a:uFillTx/>
              <a:latin typeface="Sahel"/>
              <a:sym typeface="Calibri"/>
            </a:endParaRPr>
          </a:p>
        </p:txBody>
      </p:sp>
      <p:sp>
        <p:nvSpPr>
          <p:cNvPr id="165" name="Rectangle 164">
            <a:extLst>
              <a:ext uri="{FF2B5EF4-FFF2-40B4-BE49-F238E27FC236}">
                <a16:creationId xmlns:a16="http://schemas.microsoft.com/office/drawing/2014/main" id="{96D0A6D2-2EA5-5553-26CD-B985FA3C04EA}"/>
              </a:ext>
            </a:extLst>
          </p:cNvPr>
          <p:cNvSpPr/>
          <p:nvPr/>
        </p:nvSpPr>
        <p:spPr>
          <a:xfrm>
            <a:off x="5346928"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accent1"/>
                </a:solidFill>
                <a:effectLst/>
                <a:uFillTx/>
                <a:latin typeface="Sahel"/>
                <a:sym typeface="Calibri"/>
              </a:rPr>
              <a:t>۶۹</a:t>
            </a:r>
            <a:endParaRPr kumimoji="0" lang="en-US" sz="3600" b="0" i="0" u="none" strike="noStrike" cap="none" spc="0" normalizeH="0" baseline="0" dirty="0">
              <a:ln>
                <a:noFill/>
              </a:ln>
              <a:solidFill>
                <a:schemeClr val="accent1"/>
              </a:solidFill>
              <a:effectLst/>
              <a:uFillTx/>
              <a:latin typeface="Sahel"/>
              <a:sym typeface="Calibri"/>
            </a:endParaRPr>
          </a:p>
        </p:txBody>
      </p:sp>
      <p:sp>
        <p:nvSpPr>
          <p:cNvPr id="166" name="Rectangle 165">
            <a:extLst>
              <a:ext uri="{FF2B5EF4-FFF2-40B4-BE49-F238E27FC236}">
                <a16:creationId xmlns:a16="http://schemas.microsoft.com/office/drawing/2014/main" id="{2C5FF210-8C1E-30B1-268D-AE1F7BDD6775}"/>
              </a:ext>
            </a:extLst>
          </p:cNvPr>
          <p:cNvSpPr/>
          <p:nvPr/>
        </p:nvSpPr>
        <p:spPr>
          <a:xfrm>
            <a:off x="5999414"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۱۱</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7" name="Rectangle 166">
            <a:extLst>
              <a:ext uri="{FF2B5EF4-FFF2-40B4-BE49-F238E27FC236}">
                <a16:creationId xmlns:a16="http://schemas.microsoft.com/office/drawing/2014/main" id="{783FF8E5-93B1-FA54-05E0-03CB290EE76A}"/>
              </a:ext>
            </a:extLst>
          </p:cNvPr>
          <p:cNvSpPr/>
          <p:nvPr/>
        </p:nvSpPr>
        <p:spPr>
          <a:xfrm>
            <a:off x="6649986" y="548423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fa-IR" sz="3600" b="0" i="0" u="none" strike="noStrike" cap="none" spc="0" normalizeH="0" baseline="0" dirty="0">
                <a:ln>
                  <a:noFill/>
                </a:ln>
                <a:solidFill>
                  <a:schemeClr val="bg2"/>
                </a:solidFill>
                <a:effectLst/>
                <a:uFillTx/>
                <a:latin typeface="Sahel"/>
                <a:sym typeface="Calibri"/>
              </a:rPr>
              <a:t>۹۴</a:t>
            </a:r>
            <a:endParaRPr kumimoji="0" lang="en-US" sz="3600" b="0" i="0" u="none" strike="noStrike" cap="none" spc="0" normalizeH="0" baseline="0" dirty="0">
              <a:ln>
                <a:noFill/>
              </a:ln>
              <a:solidFill>
                <a:schemeClr val="bg2"/>
              </a:solidFill>
              <a:effectLst/>
              <a:uFillTx/>
              <a:latin typeface="Sahel"/>
              <a:sym typeface="Calibri"/>
            </a:endParaRPr>
          </a:p>
        </p:txBody>
      </p:sp>
      <p:sp>
        <p:nvSpPr>
          <p:cNvPr id="168" name="Rectangle 167">
            <a:extLst>
              <a:ext uri="{FF2B5EF4-FFF2-40B4-BE49-F238E27FC236}">
                <a16:creationId xmlns:a16="http://schemas.microsoft.com/office/drawing/2014/main" id="{76F8AF28-5225-97A0-21F4-42492927A3BC}"/>
              </a:ext>
            </a:extLst>
          </p:cNvPr>
          <p:cNvSpPr/>
          <p:nvPr/>
        </p:nvSpPr>
        <p:spPr>
          <a:xfrm>
            <a:off x="4074559" y="5490585"/>
            <a:ext cx="652486"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fa-IR" sz="3600" dirty="0">
                <a:solidFill>
                  <a:srgbClr val="C00000"/>
                </a:solidFill>
                <a:latin typeface="Sahel"/>
              </a:rPr>
              <a:t>۸۱</a:t>
            </a:r>
            <a:endParaRPr kumimoji="0" lang="en-US" sz="3600" b="0" i="0" u="none" strike="noStrike" cap="none" spc="0" normalizeH="0" baseline="0" dirty="0">
              <a:ln>
                <a:noFill/>
              </a:ln>
              <a:solidFill>
                <a:srgbClr val="C00000"/>
              </a:solidFill>
              <a:effectLst/>
              <a:uFillTx/>
              <a:latin typeface="Sahel"/>
              <a:sym typeface="Calibri"/>
            </a:endParaRPr>
          </a:p>
        </p:txBody>
      </p:sp>
      <p:cxnSp>
        <p:nvCxnSpPr>
          <p:cNvPr id="185" name="Straight Arrow Connector 184">
            <a:extLst>
              <a:ext uri="{FF2B5EF4-FFF2-40B4-BE49-F238E27FC236}">
                <a16:creationId xmlns:a16="http://schemas.microsoft.com/office/drawing/2014/main" id="{DD88BC1C-4C65-6717-5607-558BBB6504F0}"/>
              </a:ext>
            </a:extLst>
          </p:cNvPr>
          <p:cNvCxnSpPr>
            <a:cxnSpLocks/>
          </p:cNvCxnSpPr>
          <p:nvPr/>
        </p:nvCxnSpPr>
        <p:spPr>
          <a:xfrm>
            <a:off x="1162529" y="410705"/>
            <a:ext cx="0" cy="324085"/>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0" name="Straight Arrow Connector 189">
            <a:extLst>
              <a:ext uri="{FF2B5EF4-FFF2-40B4-BE49-F238E27FC236}">
                <a16:creationId xmlns:a16="http://schemas.microsoft.com/office/drawing/2014/main" id="{E33085EA-BE7F-7E63-BBDE-CBB203E2FB40}"/>
              </a:ext>
            </a:extLst>
          </p:cNvPr>
          <p:cNvCxnSpPr>
            <a:cxnSpLocks/>
          </p:cNvCxnSpPr>
          <p:nvPr/>
        </p:nvCxnSpPr>
        <p:spPr>
          <a:xfrm>
            <a:off x="1823279" y="397956"/>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4" name="Straight Arrow Connector 193">
            <a:extLst>
              <a:ext uri="{FF2B5EF4-FFF2-40B4-BE49-F238E27FC236}">
                <a16:creationId xmlns:a16="http://schemas.microsoft.com/office/drawing/2014/main" id="{1815A854-C757-D45D-2051-B00629B103FA}"/>
              </a:ext>
            </a:extLst>
          </p:cNvPr>
          <p:cNvCxnSpPr>
            <a:cxnSpLocks/>
          </p:cNvCxnSpPr>
          <p:nvPr/>
        </p:nvCxnSpPr>
        <p:spPr>
          <a:xfrm>
            <a:off x="2458040" y="1348349"/>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5" name="Straight Arrow Connector 194">
            <a:extLst>
              <a:ext uri="{FF2B5EF4-FFF2-40B4-BE49-F238E27FC236}">
                <a16:creationId xmlns:a16="http://schemas.microsoft.com/office/drawing/2014/main" id="{AE4E4D29-D25A-3421-3738-9DF7C65427A2}"/>
              </a:ext>
            </a:extLst>
          </p:cNvPr>
          <p:cNvCxnSpPr>
            <a:cxnSpLocks/>
          </p:cNvCxnSpPr>
          <p:nvPr/>
        </p:nvCxnSpPr>
        <p:spPr>
          <a:xfrm>
            <a:off x="1183319" y="1348349"/>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6" name="Straight Arrow Connector 195">
            <a:extLst>
              <a:ext uri="{FF2B5EF4-FFF2-40B4-BE49-F238E27FC236}">
                <a16:creationId xmlns:a16="http://schemas.microsoft.com/office/drawing/2014/main" id="{B884A6C8-AA40-2DED-B07A-C9C7759A685C}"/>
              </a:ext>
            </a:extLst>
          </p:cNvPr>
          <p:cNvCxnSpPr>
            <a:cxnSpLocks/>
          </p:cNvCxnSpPr>
          <p:nvPr/>
        </p:nvCxnSpPr>
        <p:spPr>
          <a:xfrm>
            <a:off x="1181583" y="2336645"/>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7" name="Straight Arrow Connector 196">
            <a:extLst>
              <a:ext uri="{FF2B5EF4-FFF2-40B4-BE49-F238E27FC236}">
                <a16:creationId xmlns:a16="http://schemas.microsoft.com/office/drawing/2014/main" id="{E8555FF9-5716-6A7D-D073-2F8234C6DA6A}"/>
              </a:ext>
            </a:extLst>
          </p:cNvPr>
          <p:cNvCxnSpPr>
            <a:cxnSpLocks/>
          </p:cNvCxnSpPr>
          <p:nvPr/>
        </p:nvCxnSpPr>
        <p:spPr>
          <a:xfrm>
            <a:off x="1809494" y="2342995"/>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99" name="Straight Arrow Connector 198">
            <a:extLst>
              <a:ext uri="{FF2B5EF4-FFF2-40B4-BE49-F238E27FC236}">
                <a16:creationId xmlns:a16="http://schemas.microsoft.com/office/drawing/2014/main" id="{20DF5412-50C9-BDFB-B2FA-F8DF430950B3}"/>
              </a:ext>
            </a:extLst>
          </p:cNvPr>
          <p:cNvCxnSpPr>
            <a:cxnSpLocks/>
          </p:cNvCxnSpPr>
          <p:nvPr/>
        </p:nvCxnSpPr>
        <p:spPr>
          <a:xfrm>
            <a:off x="3079761" y="3337641"/>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0" name="Straight Arrow Connector 199">
            <a:extLst>
              <a:ext uri="{FF2B5EF4-FFF2-40B4-BE49-F238E27FC236}">
                <a16:creationId xmlns:a16="http://schemas.microsoft.com/office/drawing/2014/main" id="{EF611EA8-944A-CBF3-EC0D-4C401366DD53}"/>
              </a:ext>
            </a:extLst>
          </p:cNvPr>
          <p:cNvCxnSpPr>
            <a:cxnSpLocks/>
          </p:cNvCxnSpPr>
          <p:nvPr/>
        </p:nvCxnSpPr>
        <p:spPr>
          <a:xfrm>
            <a:off x="1162529" y="3343991"/>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07" name="Straight Arrow Connector 206">
            <a:extLst>
              <a:ext uri="{FF2B5EF4-FFF2-40B4-BE49-F238E27FC236}">
                <a16:creationId xmlns:a16="http://schemas.microsoft.com/office/drawing/2014/main" id="{8ACFEFE1-6BD1-0050-5242-7DD7C73438B6}"/>
              </a:ext>
            </a:extLst>
          </p:cNvPr>
          <p:cNvCxnSpPr>
            <a:cxnSpLocks/>
          </p:cNvCxnSpPr>
          <p:nvPr/>
        </p:nvCxnSpPr>
        <p:spPr>
          <a:xfrm>
            <a:off x="3774727" y="4327154"/>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3" name="Straight Arrow Connector 212">
            <a:extLst>
              <a:ext uri="{FF2B5EF4-FFF2-40B4-BE49-F238E27FC236}">
                <a16:creationId xmlns:a16="http://schemas.microsoft.com/office/drawing/2014/main" id="{415B2C76-E22C-71CB-0728-2A12581228F8}"/>
              </a:ext>
            </a:extLst>
          </p:cNvPr>
          <p:cNvCxnSpPr>
            <a:cxnSpLocks/>
          </p:cNvCxnSpPr>
          <p:nvPr/>
        </p:nvCxnSpPr>
        <p:spPr>
          <a:xfrm>
            <a:off x="4368970" y="5147401"/>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4" name="Straight Arrow Connector 213">
            <a:extLst>
              <a:ext uri="{FF2B5EF4-FFF2-40B4-BE49-F238E27FC236}">
                <a16:creationId xmlns:a16="http://schemas.microsoft.com/office/drawing/2014/main" id="{679A4A62-A1FE-AA13-515A-7B19A9579185}"/>
              </a:ext>
            </a:extLst>
          </p:cNvPr>
          <p:cNvCxnSpPr>
            <a:cxnSpLocks/>
          </p:cNvCxnSpPr>
          <p:nvPr/>
        </p:nvCxnSpPr>
        <p:spPr>
          <a:xfrm>
            <a:off x="5660643" y="5147401"/>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 name="Straight Arrow Connector 1">
            <a:extLst>
              <a:ext uri="{FF2B5EF4-FFF2-40B4-BE49-F238E27FC236}">
                <a16:creationId xmlns:a16="http://schemas.microsoft.com/office/drawing/2014/main" id="{D99FE161-5563-8C87-EBF6-93B4ED2F7CE9}"/>
              </a:ext>
            </a:extLst>
          </p:cNvPr>
          <p:cNvCxnSpPr>
            <a:cxnSpLocks/>
          </p:cNvCxnSpPr>
          <p:nvPr/>
        </p:nvCxnSpPr>
        <p:spPr>
          <a:xfrm>
            <a:off x="5027213" y="4327154"/>
            <a:ext cx="0" cy="343184"/>
          </a:xfrm>
          <a:prstGeom prst="straightConnector1">
            <a:avLst/>
          </a:prstGeom>
          <a:noFill/>
          <a:ln w="34925"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 name="Content Placeholder 2">
            <a:extLst>
              <a:ext uri="{FF2B5EF4-FFF2-40B4-BE49-F238E27FC236}">
                <a16:creationId xmlns:a16="http://schemas.microsoft.com/office/drawing/2014/main" id="{9B556F3F-3D77-D19F-62A7-1F912362AE9F}"/>
              </a:ext>
            </a:extLst>
          </p:cNvPr>
          <p:cNvSpPr txBox="1">
            <a:spLocks/>
          </p:cNvSpPr>
          <p:nvPr/>
        </p:nvSpPr>
        <p:spPr>
          <a:xfrm>
            <a:off x="7763127" y="4900282"/>
            <a:ext cx="3806510" cy="1167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Autofit/>
          </a:bodyPr>
          <a:lstStyle>
            <a:lvl1pPr marL="228589" marR="0" indent="-228589"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just" rtl="1" hangingPunct="1">
              <a:lnSpc>
                <a:spcPct val="100000"/>
              </a:lnSpc>
              <a:defRPr>
                <a:solidFill>
                  <a:srgbClr val="5F5F5F"/>
                </a:solidFill>
                <a:latin typeface="Sahel"/>
                <a:ea typeface="Sahel"/>
                <a:cs typeface="Sahel"/>
                <a:sym typeface="Sahel"/>
              </a:defRPr>
            </a:pPr>
            <a:r>
              <a:rPr lang="fa-IR" sz="2200" dirty="0">
                <a:solidFill>
                  <a:srgbClr val="5F5F5F"/>
                </a:solidFill>
                <a:latin typeface="Sahel"/>
                <a:ea typeface="Sahel"/>
                <a:cs typeface="Sahel"/>
                <a:sym typeface="Sahel"/>
              </a:rPr>
              <a:t>برای بقیه‌ی اعداد این کار را تکرار می‌کنیم که تا جای ممکن به اول لیست برن و در جای خود قرار بگیرن.</a:t>
            </a:r>
          </a:p>
        </p:txBody>
      </p:sp>
    </p:spTree>
    <p:extLst>
      <p:ext uri="{BB962C8B-B14F-4D97-AF65-F5344CB8AC3E}">
        <p14:creationId xmlns:p14="http://schemas.microsoft.com/office/powerpoint/2010/main" val="238759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1000"/>
                                        <p:tgtEl>
                                          <p:spTgt spid="57"/>
                                        </p:tgtEl>
                                      </p:cBhvr>
                                    </p:animEffect>
                                    <p:anim calcmode="lin" valueType="num">
                                      <p:cBhvr>
                                        <p:cTn id="60" dur="1000" fill="hold"/>
                                        <p:tgtEl>
                                          <p:spTgt spid="57"/>
                                        </p:tgtEl>
                                        <p:attrNameLst>
                                          <p:attrName>ppt_x</p:attrName>
                                        </p:attrNameLst>
                                      </p:cBhvr>
                                      <p:tavLst>
                                        <p:tav tm="0">
                                          <p:val>
                                            <p:strVal val="#ppt_x"/>
                                          </p:val>
                                        </p:tav>
                                        <p:tav tm="100000">
                                          <p:val>
                                            <p:strVal val="#ppt_x"/>
                                          </p:val>
                                        </p:tav>
                                      </p:tavLst>
                                    </p:anim>
                                    <p:anim calcmode="lin" valueType="num">
                                      <p:cBhvr>
                                        <p:cTn id="6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85"/>
                                        </p:tgtEl>
                                        <p:attrNameLst>
                                          <p:attrName>style.visibility</p:attrName>
                                        </p:attrNameLst>
                                      </p:cBhvr>
                                      <p:to>
                                        <p:strVal val="visible"/>
                                      </p:to>
                                    </p:set>
                                    <p:anim calcmode="lin" valueType="num">
                                      <p:cBhvr additive="base">
                                        <p:cTn id="66" dur="500" fill="hold"/>
                                        <p:tgtEl>
                                          <p:spTgt spid="185"/>
                                        </p:tgtEl>
                                        <p:attrNameLst>
                                          <p:attrName>ppt_x</p:attrName>
                                        </p:attrNameLst>
                                      </p:cBhvr>
                                      <p:tavLst>
                                        <p:tav tm="0">
                                          <p:val>
                                            <p:strVal val="#ppt_x"/>
                                          </p:val>
                                        </p:tav>
                                        <p:tav tm="100000">
                                          <p:val>
                                            <p:strVal val="#ppt_x"/>
                                          </p:val>
                                        </p:tav>
                                      </p:tavLst>
                                    </p:anim>
                                    <p:anim calcmode="lin" valueType="num">
                                      <p:cBhvr additive="base">
                                        <p:cTn id="67" dur="500" fill="hold"/>
                                        <p:tgtEl>
                                          <p:spTgt spid="185"/>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90"/>
                                        </p:tgtEl>
                                        <p:attrNameLst>
                                          <p:attrName>style.visibility</p:attrName>
                                        </p:attrNameLst>
                                      </p:cBhvr>
                                      <p:to>
                                        <p:strVal val="visible"/>
                                      </p:to>
                                    </p:set>
                                    <p:anim calcmode="lin" valueType="num">
                                      <p:cBhvr additive="base">
                                        <p:cTn id="70" dur="500" fill="hold"/>
                                        <p:tgtEl>
                                          <p:spTgt spid="190"/>
                                        </p:tgtEl>
                                        <p:attrNameLst>
                                          <p:attrName>ppt_x</p:attrName>
                                        </p:attrNameLst>
                                      </p:cBhvr>
                                      <p:tavLst>
                                        <p:tav tm="0">
                                          <p:val>
                                            <p:strVal val="#ppt_x"/>
                                          </p:val>
                                        </p:tav>
                                        <p:tav tm="100000">
                                          <p:val>
                                            <p:strVal val="#ppt_x"/>
                                          </p:val>
                                        </p:tav>
                                      </p:tavLst>
                                    </p:anim>
                                    <p:anim calcmode="lin" valueType="num">
                                      <p:cBhvr additive="base">
                                        <p:cTn id="71" dur="500" fill="hold"/>
                                        <p:tgtEl>
                                          <p:spTgt spid="190"/>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fade">
                                      <p:cBhvr>
                                        <p:cTn id="76" dur="1000"/>
                                        <p:tgtEl>
                                          <p:spTgt spid="101"/>
                                        </p:tgtEl>
                                      </p:cBhvr>
                                    </p:animEffect>
                                    <p:anim calcmode="lin" valueType="num">
                                      <p:cBhvr>
                                        <p:cTn id="77" dur="1000" fill="hold"/>
                                        <p:tgtEl>
                                          <p:spTgt spid="101"/>
                                        </p:tgtEl>
                                        <p:attrNameLst>
                                          <p:attrName>ppt_x</p:attrName>
                                        </p:attrNameLst>
                                      </p:cBhvr>
                                      <p:tavLst>
                                        <p:tav tm="0">
                                          <p:val>
                                            <p:strVal val="#ppt_x"/>
                                          </p:val>
                                        </p:tav>
                                        <p:tav tm="100000">
                                          <p:val>
                                            <p:strVal val="#ppt_x"/>
                                          </p:val>
                                        </p:tav>
                                      </p:tavLst>
                                    </p:anim>
                                    <p:anim calcmode="lin" valueType="num">
                                      <p:cBhvr>
                                        <p:cTn id="78" dur="1000" fill="hold"/>
                                        <p:tgtEl>
                                          <p:spTgt spid="10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1000"/>
                                        <p:tgtEl>
                                          <p:spTgt spid="102"/>
                                        </p:tgtEl>
                                      </p:cBhvr>
                                    </p:animEffect>
                                    <p:anim calcmode="lin" valueType="num">
                                      <p:cBhvr>
                                        <p:cTn id="82" dur="1000" fill="hold"/>
                                        <p:tgtEl>
                                          <p:spTgt spid="102"/>
                                        </p:tgtEl>
                                        <p:attrNameLst>
                                          <p:attrName>ppt_x</p:attrName>
                                        </p:attrNameLst>
                                      </p:cBhvr>
                                      <p:tavLst>
                                        <p:tav tm="0">
                                          <p:val>
                                            <p:strVal val="#ppt_x"/>
                                          </p:val>
                                        </p:tav>
                                        <p:tav tm="100000">
                                          <p:val>
                                            <p:strVal val="#ppt_x"/>
                                          </p:val>
                                        </p:tav>
                                      </p:tavLst>
                                    </p:anim>
                                    <p:anim calcmode="lin" valueType="num">
                                      <p:cBhvr>
                                        <p:cTn id="83" dur="1000" fill="hold"/>
                                        <p:tgtEl>
                                          <p:spTgt spid="10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03"/>
                                        </p:tgtEl>
                                        <p:attrNameLst>
                                          <p:attrName>style.visibility</p:attrName>
                                        </p:attrNameLst>
                                      </p:cBhvr>
                                      <p:to>
                                        <p:strVal val="visible"/>
                                      </p:to>
                                    </p:set>
                                    <p:animEffect transition="in" filter="fade">
                                      <p:cBhvr>
                                        <p:cTn id="86" dur="1000"/>
                                        <p:tgtEl>
                                          <p:spTgt spid="103"/>
                                        </p:tgtEl>
                                      </p:cBhvr>
                                    </p:animEffect>
                                    <p:anim calcmode="lin" valueType="num">
                                      <p:cBhvr>
                                        <p:cTn id="87" dur="1000" fill="hold"/>
                                        <p:tgtEl>
                                          <p:spTgt spid="103"/>
                                        </p:tgtEl>
                                        <p:attrNameLst>
                                          <p:attrName>ppt_x</p:attrName>
                                        </p:attrNameLst>
                                      </p:cBhvr>
                                      <p:tavLst>
                                        <p:tav tm="0">
                                          <p:val>
                                            <p:strVal val="#ppt_x"/>
                                          </p:val>
                                        </p:tav>
                                        <p:tav tm="100000">
                                          <p:val>
                                            <p:strVal val="#ppt_x"/>
                                          </p:val>
                                        </p:tav>
                                      </p:tavLst>
                                    </p:anim>
                                    <p:anim calcmode="lin" valueType="num">
                                      <p:cBhvr>
                                        <p:cTn id="88" dur="1000" fill="hold"/>
                                        <p:tgtEl>
                                          <p:spTgt spid="103"/>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22"/>
                                        </p:tgtEl>
                                        <p:attrNameLst>
                                          <p:attrName>style.visibility</p:attrName>
                                        </p:attrNameLst>
                                      </p:cBhvr>
                                      <p:to>
                                        <p:strVal val="visible"/>
                                      </p:to>
                                    </p:set>
                                    <p:animEffect transition="in" filter="fade">
                                      <p:cBhvr>
                                        <p:cTn id="91" dur="1000"/>
                                        <p:tgtEl>
                                          <p:spTgt spid="122"/>
                                        </p:tgtEl>
                                      </p:cBhvr>
                                    </p:animEffect>
                                    <p:anim calcmode="lin" valueType="num">
                                      <p:cBhvr>
                                        <p:cTn id="92" dur="1000" fill="hold"/>
                                        <p:tgtEl>
                                          <p:spTgt spid="122"/>
                                        </p:tgtEl>
                                        <p:attrNameLst>
                                          <p:attrName>ppt_x</p:attrName>
                                        </p:attrNameLst>
                                      </p:cBhvr>
                                      <p:tavLst>
                                        <p:tav tm="0">
                                          <p:val>
                                            <p:strVal val="#ppt_x"/>
                                          </p:val>
                                        </p:tav>
                                        <p:tav tm="100000">
                                          <p:val>
                                            <p:strVal val="#ppt_x"/>
                                          </p:val>
                                        </p:tav>
                                      </p:tavLst>
                                    </p:anim>
                                    <p:anim calcmode="lin" valueType="num">
                                      <p:cBhvr>
                                        <p:cTn id="93" dur="1000" fill="hold"/>
                                        <p:tgtEl>
                                          <p:spTgt spid="122"/>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21"/>
                                        </p:tgtEl>
                                        <p:attrNameLst>
                                          <p:attrName>style.visibility</p:attrName>
                                        </p:attrNameLst>
                                      </p:cBhvr>
                                      <p:to>
                                        <p:strVal val="visible"/>
                                      </p:to>
                                    </p:set>
                                    <p:animEffect transition="in" filter="fade">
                                      <p:cBhvr>
                                        <p:cTn id="96" dur="1000"/>
                                        <p:tgtEl>
                                          <p:spTgt spid="121"/>
                                        </p:tgtEl>
                                      </p:cBhvr>
                                    </p:animEffect>
                                    <p:anim calcmode="lin" valueType="num">
                                      <p:cBhvr>
                                        <p:cTn id="97" dur="1000" fill="hold"/>
                                        <p:tgtEl>
                                          <p:spTgt spid="121"/>
                                        </p:tgtEl>
                                        <p:attrNameLst>
                                          <p:attrName>ppt_x</p:attrName>
                                        </p:attrNameLst>
                                      </p:cBhvr>
                                      <p:tavLst>
                                        <p:tav tm="0">
                                          <p:val>
                                            <p:strVal val="#ppt_x"/>
                                          </p:val>
                                        </p:tav>
                                        <p:tav tm="100000">
                                          <p:val>
                                            <p:strVal val="#ppt_x"/>
                                          </p:val>
                                        </p:tav>
                                      </p:tavLst>
                                    </p:anim>
                                    <p:anim calcmode="lin" valueType="num">
                                      <p:cBhvr>
                                        <p:cTn id="98" dur="1000" fill="hold"/>
                                        <p:tgtEl>
                                          <p:spTgt spid="12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04"/>
                                        </p:tgtEl>
                                        <p:attrNameLst>
                                          <p:attrName>style.visibility</p:attrName>
                                        </p:attrNameLst>
                                      </p:cBhvr>
                                      <p:to>
                                        <p:strVal val="visible"/>
                                      </p:to>
                                    </p:set>
                                    <p:animEffect transition="in" filter="fade">
                                      <p:cBhvr>
                                        <p:cTn id="101" dur="1000"/>
                                        <p:tgtEl>
                                          <p:spTgt spid="104"/>
                                        </p:tgtEl>
                                      </p:cBhvr>
                                    </p:animEffect>
                                    <p:anim calcmode="lin" valueType="num">
                                      <p:cBhvr>
                                        <p:cTn id="102" dur="1000" fill="hold"/>
                                        <p:tgtEl>
                                          <p:spTgt spid="104"/>
                                        </p:tgtEl>
                                        <p:attrNameLst>
                                          <p:attrName>ppt_x</p:attrName>
                                        </p:attrNameLst>
                                      </p:cBhvr>
                                      <p:tavLst>
                                        <p:tav tm="0">
                                          <p:val>
                                            <p:strVal val="#ppt_x"/>
                                          </p:val>
                                        </p:tav>
                                        <p:tav tm="100000">
                                          <p:val>
                                            <p:strVal val="#ppt_x"/>
                                          </p:val>
                                        </p:tav>
                                      </p:tavLst>
                                    </p:anim>
                                    <p:anim calcmode="lin" valueType="num">
                                      <p:cBhvr>
                                        <p:cTn id="103" dur="1000" fill="hold"/>
                                        <p:tgtEl>
                                          <p:spTgt spid="10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05"/>
                                        </p:tgtEl>
                                        <p:attrNameLst>
                                          <p:attrName>style.visibility</p:attrName>
                                        </p:attrNameLst>
                                      </p:cBhvr>
                                      <p:to>
                                        <p:strVal val="visible"/>
                                      </p:to>
                                    </p:set>
                                    <p:animEffect transition="in" filter="fade">
                                      <p:cBhvr>
                                        <p:cTn id="106" dur="1000"/>
                                        <p:tgtEl>
                                          <p:spTgt spid="105"/>
                                        </p:tgtEl>
                                      </p:cBhvr>
                                    </p:animEffect>
                                    <p:anim calcmode="lin" valueType="num">
                                      <p:cBhvr>
                                        <p:cTn id="107" dur="1000" fill="hold"/>
                                        <p:tgtEl>
                                          <p:spTgt spid="105"/>
                                        </p:tgtEl>
                                        <p:attrNameLst>
                                          <p:attrName>ppt_x</p:attrName>
                                        </p:attrNameLst>
                                      </p:cBhvr>
                                      <p:tavLst>
                                        <p:tav tm="0">
                                          <p:val>
                                            <p:strVal val="#ppt_x"/>
                                          </p:val>
                                        </p:tav>
                                        <p:tav tm="100000">
                                          <p:val>
                                            <p:strVal val="#ppt_x"/>
                                          </p:val>
                                        </p:tav>
                                      </p:tavLst>
                                    </p:anim>
                                    <p:anim calcmode="lin" valueType="num">
                                      <p:cBhvr>
                                        <p:cTn id="108" dur="1000" fill="hold"/>
                                        <p:tgtEl>
                                          <p:spTgt spid="10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06"/>
                                        </p:tgtEl>
                                        <p:attrNameLst>
                                          <p:attrName>style.visibility</p:attrName>
                                        </p:attrNameLst>
                                      </p:cBhvr>
                                      <p:to>
                                        <p:strVal val="visible"/>
                                      </p:to>
                                    </p:set>
                                    <p:animEffect transition="in" filter="fade">
                                      <p:cBhvr>
                                        <p:cTn id="111" dur="1000"/>
                                        <p:tgtEl>
                                          <p:spTgt spid="106"/>
                                        </p:tgtEl>
                                      </p:cBhvr>
                                    </p:animEffect>
                                    <p:anim calcmode="lin" valueType="num">
                                      <p:cBhvr>
                                        <p:cTn id="112" dur="1000" fill="hold"/>
                                        <p:tgtEl>
                                          <p:spTgt spid="106"/>
                                        </p:tgtEl>
                                        <p:attrNameLst>
                                          <p:attrName>ppt_x</p:attrName>
                                        </p:attrNameLst>
                                      </p:cBhvr>
                                      <p:tavLst>
                                        <p:tav tm="0">
                                          <p:val>
                                            <p:strVal val="#ppt_x"/>
                                          </p:val>
                                        </p:tav>
                                        <p:tav tm="100000">
                                          <p:val>
                                            <p:strVal val="#ppt_x"/>
                                          </p:val>
                                        </p:tav>
                                      </p:tavLst>
                                    </p:anim>
                                    <p:anim calcmode="lin" valueType="num">
                                      <p:cBhvr>
                                        <p:cTn id="113" dur="1000" fill="hold"/>
                                        <p:tgtEl>
                                          <p:spTgt spid="106"/>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107"/>
                                        </p:tgtEl>
                                        <p:attrNameLst>
                                          <p:attrName>style.visibility</p:attrName>
                                        </p:attrNameLst>
                                      </p:cBhvr>
                                      <p:to>
                                        <p:strVal val="visible"/>
                                      </p:to>
                                    </p:set>
                                    <p:animEffect transition="in" filter="fade">
                                      <p:cBhvr>
                                        <p:cTn id="116" dur="1000"/>
                                        <p:tgtEl>
                                          <p:spTgt spid="107"/>
                                        </p:tgtEl>
                                      </p:cBhvr>
                                    </p:animEffect>
                                    <p:anim calcmode="lin" valueType="num">
                                      <p:cBhvr>
                                        <p:cTn id="117" dur="1000" fill="hold"/>
                                        <p:tgtEl>
                                          <p:spTgt spid="107"/>
                                        </p:tgtEl>
                                        <p:attrNameLst>
                                          <p:attrName>ppt_x</p:attrName>
                                        </p:attrNameLst>
                                      </p:cBhvr>
                                      <p:tavLst>
                                        <p:tav tm="0">
                                          <p:val>
                                            <p:strVal val="#ppt_x"/>
                                          </p:val>
                                        </p:tav>
                                        <p:tav tm="100000">
                                          <p:val>
                                            <p:strVal val="#ppt_x"/>
                                          </p:val>
                                        </p:tav>
                                      </p:tavLst>
                                    </p:anim>
                                    <p:anim calcmode="lin" valueType="num">
                                      <p:cBhvr>
                                        <p:cTn id="118" dur="1000" fill="hold"/>
                                        <p:tgtEl>
                                          <p:spTgt spid="107"/>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08"/>
                                        </p:tgtEl>
                                        <p:attrNameLst>
                                          <p:attrName>style.visibility</p:attrName>
                                        </p:attrNameLst>
                                      </p:cBhvr>
                                      <p:to>
                                        <p:strVal val="visible"/>
                                      </p:to>
                                    </p:set>
                                    <p:animEffect transition="in" filter="fade">
                                      <p:cBhvr>
                                        <p:cTn id="121" dur="1000"/>
                                        <p:tgtEl>
                                          <p:spTgt spid="108"/>
                                        </p:tgtEl>
                                      </p:cBhvr>
                                    </p:animEffect>
                                    <p:anim calcmode="lin" valueType="num">
                                      <p:cBhvr>
                                        <p:cTn id="122" dur="1000" fill="hold"/>
                                        <p:tgtEl>
                                          <p:spTgt spid="108"/>
                                        </p:tgtEl>
                                        <p:attrNameLst>
                                          <p:attrName>ppt_x</p:attrName>
                                        </p:attrNameLst>
                                      </p:cBhvr>
                                      <p:tavLst>
                                        <p:tav tm="0">
                                          <p:val>
                                            <p:strVal val="#ppt_x"/>
                                          </p:val>
                                        </p:tav>
                                        <p:tav tm="100000">
                                          <p:val>
                                            <p:strVal val="#ppt_x"/>
                                          </p:val>
                                        </p:tav>
                                      </p:tavLst>
                                    </p:anim>
                                    <p:anim calcmode="lin" valueType="num">
                                      <p:cBhvr>
                                        <p:cTn id="123"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fade">
                                      <p:cBhvr>
                                        <p:cTn id="128" dur="1000"/>
                                        <p:tgtEl>
                                          <p:spTgt spid="69"/>
                                        </p:tgtEl>
                                      </p:cBhvr>
                                    </p:animEffect>
                                    <p:anim calcmode="lin" valueType="num">
                                      <p:cBhvr>
                                        <p:cTn id="129" dur="1000" fill="hold"/>
                                        <p:tgtEl>
                                          <p:spTgt spid="69"/>
                                        </p:tgtEl>
                                        <p:attrNameLst>
                                          <p:attrName>ppt_x</p:attrName>
                                        </p:attrNameLst>
                                      </p:cBhvr>
                                      <p:tavLst>
                                        <p:tav tm="0">
                                          <p:val>
                                            <p:strVal val="#ppt_x"/>
                                          </p:val>
                                        </p:tav>
                                        <p:tav tm="100000">
                                          <p:val>
                                            <p:strVal val="#ppt_x"/>
                                          </p:val>
                                        </p:tav>
                                      </p:tavLst>
                                    </p:anim>
                                    <p:anim calcmode="lin" valueType="num">
                                      <p:cBhvr>
                                        <p:cTn id="13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195"/>
                                        </p:tgtEl>
                                        <p:attrNameLst>
                                          <p:attrName>style.visibility</p:attrName>
                                        </p:attrNameLst>
                                      </p:cBhvr>
                                      <p:to>
                                        <p:strVal val="visible"/>
                                      </p:to>
                                    </p:set>
                                    <p:anim calcmode="lin" valueType="num">
                                      <p:cBhvr additive="base">
                                        <p:cTn id="135" dur="500" fill="hold"/>
                                        <p:tgtEl>
                                          <p:spTgt spid="195"/>
                                        </p:tgtEl>
                                        <p:attrNameLst>
                                          <p:attrName>ppt_x</p:attrName>
                                        </p:attrNameLst>
                                      </p:cBhvr>
                                      <p:tavLst>
                                        <p:tav tm="0">
                                          <p:val>
                                            <p:strVal val="#ppt_x"/>
                                          </p:val>
                                        </p:tav>
                                        <p:tav tm="100000">
                                          <p:val>
                                            <p:strVal val="#ppt_x"/>
                                          </p:val>
                                        </p:tav>
                                      </p:tavLst>
                                    </p:anim>
                                    <p:anim calcmode="lin" valueType="num">
                                      <p:cBhvr additive="base">
                                        <p:cTn id="136" dur="500" fill="hold"/>
                                        <p:tgtEl>
                                          <p:spTgt spid="195"/>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194"/>
                                        </p:tgtEl>
                                        <p:attrNameLst>
                                          <p:attrName>style.visibility</p:attrName>
                                        </p:attrNameLst>
                                      </p:cBhvr>
                                      <p:to>
                                        <p:strVal val="visible"/>
                                      </p:to>
                                    </p:set>
                                    <p:anim calcmode="lin" valueType="num">
                                      <p:cBhvr additive="base">
                                        <p:cTn id="139" dur="500" fill="hold"/>
                                        <p:tgtEl>
                                          <p:spTgt spid="194"/>
                                        </p:tgtEl>
                                        <p:attrNameLst>
                                          <p:attrName>ppt_x</p:attrName>
                                        </p:attrNameLst>
                                      </p:cBhvr>
                                      <p:tavLst>
                                        <p:tav tm="0">
                                          <p:val>
                                            <p:strVal val="#ppt_x"/>
                                          </p:val>
                                        </p:tav>
                                        <p:tav tm="100000">
                                          <p:val>
                                            <p:strVal val="#ppt_x"/>
                                          </p:val>
                                        </p:tav>
                                      </p:tavLst>
                                    </p:anim>
                                    <p:anim calcmode="lin" valueType="num">
                                      <p:cBhvr additive="base">
                                        <p:cTn id="140"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4"/>
                                        </p:tgtEl>
                                        <p:attrNameLst>
                                          <p:attrName>style.visibility</p:attrName>
                                        </p:attrNameLst>
                                      </p:cBhvr>
                                      <p:to>
                                        <p:strVal val="visible"/>
                                      </p:to>
                                    </p:set>
                                    <p:animEffect transition="in" filter="fade">
                                      <p:cBhvr>
                                        <p:cTn id="145" dur="1000"/>
                                        <p:tgtEl>
                                          <p:spTgt spid="124"/>
                                        </p:tgtEl>
                                      </p:cBhvr>
                                    </p:animEffect>
                                    <p:anim calcmode="lin" valueType="num">
                                      <p:cBhvr>
                                        <p:cTn id="146" dur="1000" fill="hold"/>
                                        <p:tgtEl>
                                          <p:spTgt spid="124"/>
                                        </p:tgtEl>
                                        <p:attrNameLst>
                                          <p:attrName>ppt_x</p:attrName>
                                        </p:attrNameLst>
                                      </p:cBhvr>
                                      <p:tavLst>
                                        <p:tav tm="0">
                                          <p:val>
                                            <p:strVal val="#ppt_x"/>
                                          </p:val>
                                        </p:tav>
                                        <p:tav tm="100000">
                                          <p:val>
                                            <p:strVal val="#ppt_x"/>
                                          </p:val>
                                        </p:tav>
                                      </p:tavLst>
                                    </p:anim>
                                    <p:anim calcmode="lin" valueType="num">
                                      <p:cBhvr>
                                        <p:cTn id="147" dur="1000" fill="hold"/>
                                        <p:tgtEl>
                                          <p:spTgt spid="12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fade">
                                      <p:cBhvr>
                                        <p:cTn id="150" dur="1000"/>
                                        <p:tgtEl>
                                          <p:spTgt spid="125"/>
                                        </p:tgtEl>
                                      </p:cBhvr>
                                    </p:animEffect>
                                    <p:anim calcmode="lin" valueType="num">
                                      <p:cBhvr>
                                        <p:cTn id="151" dur="1000" fill="hold"/>
                                        <p:tgtEl>
                                          <p:spTgt spid="125"/>
                                        </p:tgtEl>
                                        <p:attrNameLst>
                                          <p:attrName>ppt_x</p:attrName>
                                        </p:attrNameLst>
                                      </p:cBhvr>
                                      <p:tavLst>
                                        <p:tav tm="0">
                                          <p:val>
                                            <p:strVal val="#ppt_x"/>
                                          </p:val>
                                        </p:tav>
                                        <p:tav tm="100000">
                                          <p:val>
                                            <p:strVal val="#ppt_x"/>
                                          </p:val>
                                        </p:tav>
                                      </p:tavLst>
                                    </p:anim>
                                    <p:anim calcmode="lin" valueType="num">
                                      <p:cBhvr>
                                        <p:cTn id="152" dur="1000" fill="hold"/>
                                        <p:tgtEl>
                                          <p:spTgt spid="12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133"/>
                                        </p:tgtEl>
                                        <p:attrNameLst>
                                          <p:attrName>style.visibility</p:attrName>
                                        </p:attrNameLst>
                                      </p:cBhvr>
                                      <p:to>
                                        <p:strVal val="visible"/>
                                      </p:to>
                                    </p:set>
                                    <p:animEffect transition="in" filter="fade">
                                      <p:cBhvr>
                                        <p:cTn id="155" dur="1000"/>
                                        <p:tgtEl>
                                          <p:spTgt spid="133"/>
                                        </p:tgtEl>
                                      </p:cBhvr>
                                    </p:animEffect>
                                    <p:anim calcmode="lin" valueType="num">
                                      <p:cBhvr>
                                        <p:cTn id="156" dur="1000" fill="hold"/>
                                        <p:tgtEl>
                                          <p:spTgt spid="133"/>
                                        </p:tgtEl>
                                        <p:attrNameLst>
                                          <p:attrName>ppt_x</p:attrName>
                                        </p:attrNameLst>
                                      </p:cBhvr>
                                      <p:tavLst>
                                        <p:tav tm="0">
                                          <p:val>
                                            <p:strVal val="#ppt_x"/>
                                          </p:val>
                                        </p:tav>
                                        <p:tav tm="100000">
                                          <p:val>
                                            <p:strVal val="#ppt_x"/>
                                          </p:val>
                                        </p:tav>
                                      </p:tavLst>
                                    </p:anim>
                                    <p:anim calcmode="lin" valueType="num">
                                      <p:cBhvr>
                                        <p:cTn id="157" dur="1000" fill="hold"/>
                                        <p:tgtEl>
                                          <p:spTgt spid="133"/>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126"/>
                                        </p:tgtEl>
                                        <p:attrNameLst>
                                          <p:attrName>style.visibility</p:attrName>
                                        </p:attrNameLst>
                                      </p:cBhvr>
                                      <p:to>
                                        <p:strVal val="visible"/>
                                      </p:to>
                                    </p:set>
                                    <p:animEffect transition="in" filter="fade">
                                      <p:cBhvr>
                                        <p:cTn id="160" dur="1000"/>
                                        <p:tgtEl>
                                          <p:spTgt spid="126"/>
                                        </p:tgtEl>
                                      </p:cBhvr>
                                    </p:animEffect>
                                    <p:anim calcmode="lin" valueType="num">
                                      <p:cBhvr>
                                        <p:cTn id="161" dur="1000" fill="hold"/>
                                        <p:tgtEl>
                                          <p:spTgt spid="126"/>
                                        </p:tgtEl>
                                        <p:attrNameLst>
                                          <p:attrName>ppt_x</p:attrName>
                                        </p:attrNameLst>
                                      </p:cBhvr>
                                      <p:tavLst>
                                        <p:tav tm="0">
                                          <p:val>
                                            <p:strVal val="#ppt_x"/>
                                          </p:val>
                                        </p:tav>
                                        <p:tav tm="100000">
                                          <p:val>
                                            <p:strVal val="#ppt_x"/>
                                          </p:val>
                                        </p:tav>
                                      </p:tavLst>
                                    </p:anim>
                                    <p:anim calcmode="lin" valueType="num">
                                      <p:cBhvr>
                                        <p:cTn id="162" dur="1000" fill="hold"/>
                                        <p:tgtEl>
                                          <p:spTgt spid="12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127"/>
                                        </p:tgtEl>
                                        <p:attrNameLst>
                                          <p:attrName>style.visibility</p:attrName>
                                        </p:attrNameLst>
                                      </p:cBhvr>
                                      <p:to>
                                        <p:strVal val="visible"/>
                                      </p:to>
                                    </p:set>
                                    <p:animEffect transition="in" filter="fade">
                                      <p:cBhvr>
                                        <p:cTn id="165" dur="1000"/>
                                        <p:tgtEl>
                                          <p:spTgt spid="127"/>
                                        </p:tgtEl>
                                      </p:cBhvr>
                                    </p:animEffect>
                                    <p:anim calcmode="lin" valueType="num">
                                      <p:cBhvr>
                                        <p:cTn id="166" dur="1000" fill="hold"/>
                                        <p:tgtEl>
                                          <p:spTgt spid="127"/>
                                        </p:tgtEl>
                                        <p:attrNameLst>
                                          <p:attrName>ppt_x</p:attrName>
                                        </p:attrNameLst>
                                      </p:cBhvr>
                                      <p:tavLst>
                                        <p:tav tm="0">
                                          <p:val>
                                            <p:strVal val="#ppt_x"/>
                                          </p:val>
                                        </p:tav>
                                        <p:tav tm="100000">
                                          <p:val>
                                            <p:strVal val="#ppt_x"/>
                                          </p:val>
                                        </p:tav>
                                      </p:tavLst>
                                    </p:anim>
                                    <p:anim calcmode="lin" valueType="num">
                                      <p:cBhvr>
                                        <p:cTn id="167" dur="1000" fill="hold"/>
                                        <p:tgtEl>
                                          <p:spTgt spid="127"/>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128"/>
                                        </p:tgtEl>
                                        <p:attrNameLst>
                                          <p:attrName>style.visibility</p:attrName>
                                        </p:attrNameLst>
                                      </p:cBhvr>
                                      <p:to>
                                        <p:strVal val="visible"/>
                                      </p:to>
                                    </p:set>
                                    <p:animEffect transition="in" filter="fade">
                                      <p:cBhvr>
                                        <p:cTn id="170" dur="1000"/>
                                        <p:tgtEl>
                                          <p:spTgt spid="128"/>
                                        </p:tgtEl>
                                      </p:cBhvr>
                                    </p:animEffect>
                                    <p:anim calcmode="lin" valueType="num">
                                      <p:cBhvr>
                                        <p:cTn id="171" dur="1000" fill="hold"/>
                                        <p:tgtEl>
                                          <p:spTgt spid="128"/>
                                        </p:tgtEl>
                                        <p:attrNameLst>
                                          <p:attrName>ppt_x</p:attrName>
                                        </p:attrNameLst>
                                      </p:cBhvr>
                                      <p:tavLst>
                                        <p:tav tm="0">
                                          <p:val>
                                            <p:strVal val="#ppt_x"/>
                                          </p:val>
                                        </p:tav>
                                        <p:tav tm="100000">
                                          <p:val>
                                            <p:strVal val="#ppt_x"/>
                                          </p:val>
                                        </p:tav>
                                      </p:tavLst>
                                    </p:anim>
                                    <p:anim calcmode="lin" valueType="num">
                                      <p:cBhvr>
                                        <p:cTn id="172" dur="1000" fill="hold"/>
                                        <p:tgtEl>
                                          <p:spTgt spid="128"/>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129"/>
                                        </p:tgtEl>
                                        <p:attrNameLst>
                                          <p:attrName>style.visibility</p:attrName>
                                        </p:attrNameLst>
                                      </p:cBhvr>
                                      <p:to>
                                        <p:strVal val="visible"/>
                                      </p:to>
                                    </p:set>
                                    <p:animEffect transition="in" filter="fade">
                                      <p:cBhvr>
                                        <p:cTn id="175" dur="1000"/>
                                        <p:tgtEl>
                                          <p:spTgt spid="129"/>
                                        </p:tgtEl>
                                      </p:cBhvr>
                                    </p:animEffect>
                                    <p:anim calcmode="lin" valueType="num">
                                      <p:cBhvr>
                                        <p:cTn id="176" dur="1000" fill="hold"/>
                                        <p:tgtEl>
                                          <p:spTgt spid="129"/>
                                        </p:tgtEl>
                                        <p:attrNameLst>
                                          <p:attrName>ppt_x</p:attrName>
                                        </p:attrNameLst>
                                      </p:cBhvr>
                                      <p:tavLst>
                                        <p:tav tm="0">
                                          <p:val>
                                            <p:strVal val="#ppt_x"/>
                                          </p:val>
                                        </p:tav>
                                        <p:tav tm="100000">
                                          <p:val>
                                            <p:strVal val="#ppt_x"/>
                                          </p:val>
                                        </p:tav>
                                      </p:tavLst>
                                    </p:anim>
                                    <p:anim calcmode="lin" valueType="num">
                                      <p:cBhvr>
                                        <p:cTn id="177" dur="1000" fill="hold"/>
                                        <p:tgtEl>
                                          <p:spTgt spid="129"/>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130"/>
                                        </p:tgtEl>
                                        <p:attrNameLst>
                                          <p:attrName>style.visibility</p:attrName>
                                        </p:attrNameLst>
                                      </p:cBhvr>
                                      <p:to>
                                        <p:strVal val="visible"/>
                                      </p:to>
                                    </p:set>
                                    <p:animEffect transition="in" filter="fade">
                                      <p:cBhvr>
                                        <p:cTn id="180" dur="1000"/>
                                        <p:tgtEl>
                                          <p:spTgt spid="130"/>
                                        </p:tgtEl>
                                      </p:cBhvr>
                                    </p:animEffect>
                                    <p:anim calcmode="lin" valueType="num">
                                      <p:cBhvr>
                                        <p:cTn id="181" dur="1000" fill="hold"/>
                                        <p:tgtEl>
                                          <p:spTgt spid="130"/>
                                        </p:tgtEl>
                                        <p:attrNameLst>
                                          <p:attrName>ppt_x</p:attrName>
                                        </p:attrNameLst>
                                      </p:cBhvr>
                                      <p:tavLst>
                                        <p:tav tm="0">
                                          <p:val>
                                            <p:strVal val="#ppt_x"/>
                                          </p:val>
                                        </p:tav>
                                        <p:tav tm="100000">
                                          <p:val>
                                            <p:strVal val="#ppt_x"/>
                                          </p:val>
                                        </p:tav>
                                      </p:tavLst>
                                    </p:anim>
                                    <p:anim calcmode="lin" valueType="num">
                                      <p:cBhvr>
                                        <p:cTn id="182" dur="1000" fill="hold"/>
                                        <p:tgtEl>
                                          <p:spTgt spid="130"/>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131"/>
                                        </p:tgtEl>
                                        <p:attrNameLst>
                                          <p:attrName>style.visibility</p:attrName>
                                        </p:attrNameLst>
                                      </p:cBhvr>
                                      <p:to>
                                        <p:strVal val="visible"/>
                                      </p:to>
                                    </p:set>
                                    <p:animEffect transition="in" filter="fade">
                                      <p:cBhvr>
                                        <p:cTn id="185" dur="1000"/>
                                        <p:tgtEl>
                                          <p:spTgt spid="131"/>
                                        </p:tgtEl>
                                      </p:cBhvr>
                                    </p:animEffect>
                                    <p:anim calcmode="lin" valueType="num">
                                      <p:cBhvr>
                                        <p:cTn id="186" dur="1000" fill="hold"/>
                                        <p:tgtEl>
                                          <p:spTgt spid="131"/>
                                        </p:tgtEl>
                                        <p:attrNameLst>
                                          <p:attrName>ppt_x</p:attrName>
                                        </p:attrNameLst>
                                      </p:cBhvr>
                                      <p:tavLst>
                                        <p:tav tm="0">
                                          <p:val>
                                            <p:strVal val="#ppt_x"/>
                                          </p:val>
                                        </p:tav>
                                        <p:tav tm="100000">
                                          <p:val>
                                            <p:strVal val="#ppt_x"/>
                                          </p:val>
                                        </p:tav>
                                      </p:tavLst>
                                    </p:anim>
                                    <p:anim calcmode="lin" valueType="num">
                                      <p:cBhvr>
                                        <p:cTn id="187" dur="1000" fill="hold"/>
                                        <p:tgtEl>
                                          <p:spTgt spid="131"/>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132"/>
                                        </p:tgtEl>
                                        <p:attrNameLst>
                                          <p:attrName>style.visibility</p:attrName>
                                        </p:attrNameLst>
                                      </p:cBhvr>
                                      <p:to>
                                        <p:strVal val="visible"/>
                                      </p:to>
                                    </p:set>
                                    <p:animEffect transition="in" filter="fade">
                                      <p:cBhvr>
                                        <p:cTn id="190" dur="1000"/>
                                        <p:tgtEl>
                                          <p:spTgt spid="132"/>
                                        </p:tgtEl>
                                      </p:cBhvr>
                                    </p:animEffect>
                                    <p:anim calcmode="lin" valueType="num">
                                      <p:cBhvr>
                                        <p:cTn id="191" dur="1000" fill="hold"/>
                                        <p:tgtEl>
                                          <p:spTgt spid="132"/>
                                        </p:tgtEl>
                                        <p:attrNameLst>
                                          <p:attrName>ppt_x</p:attrName>
                                        </p:attrNameLst>
                                      </p:cBhvr>
                                      <p:tavLst>
                                        <p:tav tm="0">
                                          <p:val>
                                            <p:strVal val="#ppt_x"/>
                                          </p:val>
                                        </p:tav>
                                        <p:tav tm="100000">
                                          <p:val>
                                            <p:strVal val="#ppt_x"/>
                                          </p:val>
                                        </p:tav>
                                      </p:tavLst>
                                    </p:anim>
                                    <p:anim calcmode="lin" valueType="num">
                                      <p:cBhvr>
                                        <p:cTn id="192"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grpId="0" nodeType="clickEffect">
                                  <p:stCondLst>
                                    <p:cond delay="0"/>
                                  </p:stCondLst>
                                  <p:childTnLst>
                                    <p:set>
                                      <p:cBhvr>
                                        <p:cTn id="196" dur="1" fill="hold">
                                          <p:stCondLst>
                                            <p:cond delay="0"/>
                                          </p:stCondLst>
                                        </p:cTn>
                                        <p:tgtEl>
                                          <p:spTgt spid="94"/>
                                        </p:tgtEl>
                                        <p:attrNameLst>
                                          <p:attrName>style.visibility</p:attrName>
                                        </p:attrNameLst>
                                      </p:cBhvr>
                                      <p:to>
                                        <p:strVal val="visible"/>
                                      </p:to>
                                    </p:set>
                                    <p:animEffect transition="in" filter="fade">
                                      <p:cBhvr>
                                        <p:cTn id="197" dur="1000"/>
                                        <p:tgtEl>
                                          <p:spTgt spid="94"/>
                                        </p:tgtEl>
                                      </p:cBhvr>
                                    </p:animEffect>
                                    <p:anim calcmode="lin" valueType="num">
                                      <p:cBhvr>
                                        <p:cTn id="198" dur="1000" fill="hold"/>
                                        <p:tgtEl>
                                          <p:spTgt spid="94"/>
                                        </p:tgtEl>
                                        <p:attrNameLst>
                                          <p:attrName>ppt_x</p:attrName>
                                        </p:attrNameLst>
                                      </p:cBhvr>
                                      <p:tavLst>
                                        <p:tav tm="0">
                                          <p:val>
                                            <p:strVal val="#ppt_x"/>
                                          </p:val>
                                        </p:tav>
                                        <p:tav tm="100000">
                                          <p:val>
                                            <p:strVal val="#ppt_x"/>
                                          </p:val>
                                        </p:tav>
                                      </p:tavLst>
                                    </p:anim>
                                    <p:anim calcmode="lin" valueType="num">
                                      <p:cBhvr>
                                        <p:cTn id="199"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nodeType="clickEffect">
                                  <p:stCondLst>
                                    <p:cond delay="0"/>
                                  </p:stCondLst>
                                  <p:childTnLst>
                                    <p:set>
                                      <p:cBhvr>
                                        <p:cTn id="203" dur="1" fill="hold">
                                          <p:stCondLst>
                                            <p:cond delay="0"/>
                                          </p:stCondLst>
                                        </p:cTn>
                                        <p:tgtEl>
                                          <p:spTgt spid="196"/>
                                        </p:tgtEl>
                                        <p:attrNameLst>
                                          <p:attrName>style.visibility</p:attrName>
                                        </p:attrNameLst>
                                      </p:cBhvr>
                                      <p:to>
                                        <p:strVal val="visible"/>
                                      </p:to>
                                    </p:set>
                                    <p:anim calcmode="lin" valueType="num">
                                      <p:cBhvr additive="base">
                                        <p:cTn id="204" dur="500" fill="hold"/>
                                        <p:tgtEl>
                                          <p:spTgt spid="196"/>
                                        </p:tgtEl>
                                        <p:attrNameLst>
                                          <p:attrName>ppt_x</p:attrName>
                                        </p:attrNameLst>
                                      </p:cBhvr>
                                      <p:tavLst>
                                        <p:tav tm="0">
                                          <p:val>
                                            <p:strVal val="#ppt_x"/>
                                          </p:val>
                                        </p:tav>
                                        <p:tav tm="100000">
                                          <p:val>
                                            <p:strVal val="#ppt_x"/>
                                          </p:val>
                                        </p:tav>
                                      </p:tavLst>
                                    </p:anim>
                                    <p:anim calcmode="lin" valueType="num">
                                      <p:cBhvr additive="base">
                                        <p:cTn id="205" dur="500" fill="hold"/>
                                        <p:tgtEl>
                                          <p:spTgt spid="196"/>
                                        </p:tgtEl>
                                        <p:attrNameLst>
                                          <p:attrName>ppt_y</p:attrName>
                                        </p:attrNameLst>
                                      </p:cBhvr>
                                      <p:tavLst>
                                        <p:tav tm="0">
                                          <p:val>
                                            <p:strVal val="1+#ppt_h/2"/>
                                          </p:val>
                                        </p:tav>
                                        <p:tav tm="100000">
                                          <p:val>
                                            <p:strVal val="#ppt_y"/>
                                          </p:val>
                                        </p:tav>
                                      </p:tavLst>
                                    </p:anim>
                                  </p:childTnLst>
                                </p:cTn>
                              </p:par>
                              <p:par>
                                <p:cTn id="206" presetID="2" presetClass="entr" presetSubtype="4" fill="hold" nodeType="withEffect">
                                  <p:stCondLst>
                                    <p:cond delay="0"/>
                                  </p:stCondLst>
                                  <p:childTnLst>
                                    <p:set>
                                      <p:cBhvr>
                                        <p:cTn id="207" dur="1" fill="hold">
                                          <p:stCondLst>
                                            <p:cond delay="0"/>
                                          </p:stCondLst>
                                        </p:cTn>
                                        <p:tgtEl>
                                          <p:spTgt spid="197"/>
                                        </p:tgtEl>
                                        <p:attrNameLst>
                                          <p:attrName>style.visibility</p:attrName>
                                        </p:attrNameLst>
                                      </p:cBhvr>
                                      <p:to>
                                        <p:strVal val="visible"/>
                                      </p:to>
                                    </p:set>
                                    <p:anim calcmode="lin" valueType="num">
                                      <p:cBhvr additive="base">
                                        <p:cTn id="208" dur="500" fill="hold"/>
                                        <p:tgtEl>
                                          <p:spTgt spid="197"/>
                                        </p:tgtEl>
                                        <p:attrNameLst>
                                          <p:attrName>ppt_x</p:attrName>
                                        </p:attrNameLst>
                                      </p:cBhvr>
                                      <p:tavLst>
                                        <p:tav tm="0">
                                          <p:val>
                                            <p:strVal val="#ppt_x"/>
                                          </p:val>
                                        </p:tav>
                                        <p:tav tm="100000">
                                          <p:val>
                                            <p:strVal val="#ppt_x"/>
                                          </p:val>
                                        </p:tav>
                                      </p:tavLst>
                                    </p:anim>
                                    <p:anim calcmode="lin" valueType="num">
                                      <p:cBhvr additive="base">
                                        <p:cTn id="209" dur="500" fill="hold"/>
                                        <p:tgtEl>
                                          <p:spTgt spid="197"/>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42" presetClass="entr" presetSubtype="0" fill="hold" grpId="0" nodeType="clickEffect">
                                  <p:stCondLst>
                                    <p:cond delay="0"/>
                                  </p:stCondLst>
                                  <p:childTnLst>
                                    <p:set>
                                      <p:cBhvr>
                                        <p:cTn id="213" dur="1" fill="hold">
                                          <p:stCondLst>
                                            <p:cond delay="0"/>
                                          </p:stCondLst>
                                        </p:cTn>
                                        <p:tgtEl>
                                          <p:spTgt spid="4"/>
                                        </p:tgtEl>
                                        <p:attrNameLst>
                                          <p:attrName>style.visibility</p:attrName>
                                        </p:attrNameLst>
                                      </p:cBhvr>
                                      <p:to>
                                        <p:strVal val="visible"/>
                                      </p:to>
                                    </p:set>
                                    <p:animEffect transition="in" filter="fade">
                                      <p:cBhvr>
                                        <p:cTn id="214" dur="1000"/>
                                        <p:tgtEl>
                                          <p:spTgt spid="4"/>
                                        </p:tgtEl>
                                      </p:cBhvr>
                                    </p:animEffect>
                                    <p:anim calcmode="lin" valueType="num">
                                      <p:cBhvr>
                                        <p:cTn id="215" dur="1000" fill="hold"/>
                                        <p:tgtEl>
                                          <p:spTgt spid="4"/>
                                        </p:tgtEl>
                                        <p:attrNameLst>
                                          <p:attrName>ppt_x</p:attrName>
                                        </p:attrNameLst>
                                      </p:cBhvr>
                                      <p:tavLst>
                                        <p:tav tm="0">
                                          <p:val>
                                            <p:strVal val="#ppt_x"/>
                                          </p:val>
                                        </p:tav>
                                        <p:tav tm="100000">
                                          <p:val>
                                            <p:strVal val="#ppt_x"/>
                                          </p:val>
                                        </p:tav>
                                      </p:tavLst>
                                    </p:anim>
                                    <p:anim calcmode="lin" valueType="num">
                                      <p:cBhvr>
                                        <p:cTn id="2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42" presetClass="entr" presetSubtype="0" fill="hold" grpId="0" nodeType="clickEffect">
                                  <p:stCondLst>
                                    <p:cond delay="0"/>
                                  </p:stCondLst>
                                  <p:childTnLst>
                                    <p:set>
                                      <p:cBhvr>
                                        <p:cTn id="220" dur="1" fill="hold">
                                          <p:stCondLst>
                                            <p:cond delay="0"/>
                                          </p:stCondLst>
                                        </p:cTn>
                                        <p:tgtEl>
                                          <p:spTgt spid="135"/>
                                        </p:tgtEl>
                                        <p:attrNameLst>
                                          <p:attrName>style.visibility</p:attrName>
                                        </p:attrNameLst>
                                      </p:cBhvr>
                                      <p:to>
                                        <p:strVal val="visible"/>
                                      </p:to>
                                    </p:set>
                                    <p:animEffect transition="in" filter="fade">
                                      <p:cBhvr>
                                        <p:cTn id="221" dur="1000"/>
                                        <p:tgtEl>
                                          <p:spTgt spid="135"/>
                                        </p:tgtEl>
                                      </p:cBhvr>
                                    </p:animEffect>
                                    <p:anim calcmode="lin" valueType="num">
                                      <p:cBhvr>
                                        <p:cTn id="222" dur="1000" fill="hold"/>
                                        <p:tgtEl>
                                          <p:spTgt spid="135"/>
                                        </p:tgtEl>
                                        <p:attrNameLst>
                                          <p:attrName>ppt_x</p:attrName>
                                        </p:attrNameLst>
                                      </p:cBhvr>
                                      <p:tavLst>
                                        <p:tav tm="0">
                                          <p:val>
                                            <p:strVal val="#ppt_x"/>
                                          </p:val>
                                        </p:tav>
                                        <p:tav tm="100000">
                                          <p:val>
                                            <p:strVal val="#ppt_x"/>
                                          </p:val>
                                        </p:tav>
                                      </p:tavLst>
                                    </p:anim>
                                    <p:anim calcmode="lin" valueType="num">
                                      <p:cBhvr>
                                        <p:cTn id="223" dur="1000" fill="hold"/>
                                        <p:tgtEl>
                                          <p:spTgt spid="135"/>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136"/>
                                        </p:tgtEl>
                                        <p:attrNameLst>
                                          <p:attrName>style.visibility</p:attrName>
                                        </p:attrNameLst>
                                      </p:cBhvr>
                                      <p:to>
                                        <p:strVal val="visible"/>
                                      </p:to>
                                    </p:set>
                                    <p:animEffect transition="in" filter="fade">
                                      <p:cBhvr>
                                        <p:cTn id="226" dur="1000"/>
                                        <p:tgtEl>
                                          <p:spTgt spid="136"/>
                                        </p:tgtEl>
                                      </p:cBhvr>
                                    </p:animEffect>
                                    <p:anim calcmode="lin" valueType="num">
                                      <p:cBhvr>
                                        <p:cTn id="227" dur="1000" fill="hold"/>
                                        <p:tgtEl>
                                          <p:spTgt spid="136"/>
                                        </p:tgtEl>
                                        <p:attrNameLst>
                                          <p:attrName>ppt_x</p:attrName>
                                        </p:attrNameLst>
                                      </p:cBhvr>
                                      <p:tavLst>
                                        <p:tav tm="0">
                                          <p:val>
                                            <p:strVal val="#ppt_x"/>
                                          </p:val>
                                        </p:tav>
                                        <p:tav tm="100000">
                                          <p:val>
                                            <p:strVal val="#ppt_x"/>
                                          </p:val>
                                        </p:tav>
                                      </p:tavLst>
                                    </p:anim>
                                    <p:anim calcmode="lin" valueType="num">
                                      <p:cBhvr>
                                        <p:cTn id="228" dur="1000" fill="hold"/>
                                        <p:tgtEl>
                                          <p:spTgt spid="136"/>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144"/>
                                        </p:tgtEl>
                                        <p:attrNameLst>
                                          <p:attrName>style.visibility</p:attrName>
                                        </p:attrNameLst>
                                      </p:cBhvr>
                                      <p:to>
                                        <p:strVal val="visible"/>
                                      </p:to>
                                    </p:set>
                                    <p:animEffect transition="in" filter="fade">
                                      <p:cBhvr>
                                        <p:cTn id="231" dur="1000"/>
                                        <p:tgtEl>
                                          <p:spTgt spid="144"/>
                                        </p:tgtEl>
                                      </p:cBhvr>
                                    </p:animEffect>
                                    <p:anim calcmode="lin" valueType="num">
                                      <p:cBhvr>
                                        <p:cTn id="232" dur="1000" fill="hold"/>
                                        <p:tgtEl>
                                          <p:spTgt spid="144"/>
                                        </p:tgtEl>
                                        <p:attrNameLst>
                                          <p:attrName>ppt_x</p:attrName>
                                        </p:attrNameLst>
                                      </p:cBhvr>
                                      <p:tavLst>
                                        <p:tav tm="0">
                                          <p:val>
                                            <p:strVal val="#ppt_x"/>
                                          </p:val>
                                        </p:tav>
                                        <p:tav tm="100000">
                                          <p:val>
                                            <p:strVal val="#ppt_x"/>
                                          </p:val>
                                        </p:tav>
                                      </p:tavLst>
                                    </p:anim>
                                    <p:anim calcmode="lin" valueType="num">
                                      <p:cBhvr>
                                        <p:cTn id="233" dur="1000" fill="hold"/>
                                        <p:tgtEl>
                                          <p:spTgt spid="144"/>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137"/>
                                        </p:tgtEl>
                                        <p:attrNameLst>
                                          <p:attrName>style.visibility</p:attrName>
                                        </p:attrNameLst>
                                      </p:cBhvr>
                                      <p:to>
                                        <p:strVal val="visible"/>
                                      </p:to>
                                    </p:set>
                                    <p:animEffect transition="in" filter="fade">
                                      <p:cBhvr>
                                        <p:cTn id="236" dur="1000"/>
                                        <p:tgtEl>
                                          <p:spTgt spid="137"/>
                                        </p:tgtEl>
                                      </p:cBhvr>
                                    </p:animEffect>
                                    <p:anim calcmode="lin" valueType="num">
                                      <p:cBhvr>
                                        <p:cTn id="237" dur="1000" fill="hold"/>
                                        <p:tgtEl>
                                          <p:spTgt spid="137"/>
                                        </p:tgtEl>
                                        <p:attrNameLst>
                                          <p:attrName>ppt_x</p:attrName>
                                        </p:attrNameLst>
                                      </p:cBhvr>
                                      <p:tavLst>
                                        <p:tav tm="0">
                                          <p:val>
                                            <p:strVal val="#ppt_x"/>
                                          </p:val>
                                        </p:tav>
                                        <p:tav tm="100000">
                                          <p:val>
                                            <p:strVal val="#ppt_x"/>
                                          </p:val>
                                        </p:tav>
                                      </p:tavLst>
                                    </p:anim>
                                    <p:anim calcmode="lin" valueType="num">
                                      <p:cBhvr>
                                        <p:cTn id="238" dur="1000" fill="hold"/>
                                        <p:tgtEl>
                                          <p:spTgt spid="137"/>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138"/>
                                        </p:tgtEl>
                                        <p:attrNameLst>
                                          <p:attrName>style.visibility</p:attrName>
                                        </p:attrNameLst>
                                      </p:cBhvr>
                                      <p:to>
                                        <p:strVal val="visible"/>
                                      </p:to>
                                    </p:set>
                                    <p:animEffect transition="in" filter="fade">
                                      <p:cBhvr>
                                        <p:cTn id="241" dur="1000"/>
                                        <p:tgtEl>
                                          <p:spTgt spid="138"/>
                                        </p:tgtEl>
                                      </p:cBhvr>
                                    </p:animEffect>
                                    <p:anim calcmode="lin" valueType="num">
                                      <p:cBhvr>
                                        <p:cTn id="242" dur="1000" fill="hold"/>
                                        <p:tgtEl>
                                          <p:spTgt spid="138"/>
                                        </p:tgtEl>
                                        <p:attrNameLst>
                                          <p:attrName>ppt_x</p:attrName>
                                        </p:attrNameLst>
                                      </p:cBhvr>
                                      <p:tavLst>
                                        <p:tav tm="0">
                                          <p:val>
                                            <p:strVal val="#ppt_x"/>
                                          </p:val>
                                        </p:tav>
                                        <p:tav tm="100000">
                                          <p:val>
                                            <p:strVal val="#ppt_x"/>
                                          </p:val>
                                        </p:tav>
                                      </p:tavLst>
                                    </p:anim>
                                    <p:anim calcmode="lin" valueType="num">
                                      <p:cBhvr>
                                        <p:cTn id="243" dur="1000" fill="hold"/>
                                        <p:tgtEl>
                                          <p:spTgt spid="138"/>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139"/>
                                        </p:tgtEl>
                                        <p:attrNameLst>
                                          <p:attrName>style.visibility</p:attrName>
                                        </p:attrNameLst>
                                      </p:cBhvr>
                                      <p:to>
                                        <p:strVal val="visible"/>
                                      </p:to>
                                    </p:set>
                                    <p:animEffect transition="in" filter="fade">
                                      <p:cBhvr>
                                        <p:cTn id="246" dur="1000"/>
                                        <p:tgtEl>
                                          <p:spTgt spid="139"/>
                                        </p:tgtEl>
                                      </p:cBhvr>
                                    </p:animEffect>
                                    <p:anim calcmode="lin" valueType="num">
                                      <p:cBhvr>
                                        <p:cTn id="247" dur="1000" fill="hold"/>
                                        <p:tgtEl>
                                          <p:spTgt spid="139"/>
                                        </p:tgtEl>
                                        <p:attrNameLst>
                                          <p:attrName>ppt_x</p:attrName>
                                        </p:attrNameLst>
                                      </p:cBhvr>
                                      <p:tavLst>
                                        <p:tav tm="0">
                                          <p:val>
                                            <p:strVal val="#ppt_x"/>
                                          </p:val>
                                        </p:tav>
                                        <p:tav tm="100000">
                                          <p:val>
                                            <p:strVal val="#ppt_x"/>
                                          </p:val>
                                        </p:tav>
                                      </p:tavLst>
                                    </p:anim>
                                    <p:anim calcmode="lin" valueType="num">
                                      <p:cBhvr>
                                        <p:cTn id="248" dur="1000" fill="hold"/>
                                        <p:tgtEl>
                                          <p:spTgt spid="139"/>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140"/>
                                        </p:tgtEl>
                                        <p:attrNameLst>
                                          <p:attrName>style.visibility</p:attrName>
                                        </p:attrNameLst>
                                      </p:cBhvr>
                                      <p:to>
                                        <p:strVal val="visible"/>
                                      </p:to>
                                    </p:set>
                                    <p:animEffect transition="in" filter="fade">
                                      <p:cBhvr>
                                        <p:cTn id="251" dur="1000"/>
                                        <p:tgtEl>
                                          <p:spTgt spid="140"/>
                                        </p:tgtEl>
                                      </p:cBhvr>
                                    </p:animEffect>
                                    <p:anim calcmode="lin" valueType="num">
                                      <p:cBhvr>
                                        <p:cTn id="252" dur="1000" fill="hold"/>
                                        <p:tgtEl>
                                          <p:spTgt spid="140"/>
                                        </p:tgtEl>
                                        <p:attrNameLst>
                                          <p:attrName>ppt_x</p:attrName>
                                        </p:attrNameLst>
                                      </p:cBhvr>
                                      <p:tavLst>
                                        <p:tav tm="0">
                                          <p:val>
                                            <p:strVal val="#ppt_x"/>
                                          </p:val>
                                        </p:tav>
                                        <p:tav tm="100000">
                                          <p:val>
                                            <p:strVal val="#ppt_x"/>
                                          </p:val>
                                        </p:tav>
                                      </p:tavLst>
                                    </p:anim>
                                    <p:anim calcmode="lin" valueType="num">
                                      <p:cBhvr>
                                        <p:cTn id="253" dur="1000" fill="hold"/>
                                        <p:tgtEl>
                                          <p:spTgt spid="140"/>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141"/>
                                        </p:tgtEl>
                                        <p:attrNameLst>
                                          <p:attrName>style.visibility</p:attrName>
                                        </p:attrNameLst>
                                      </p:cBhvr>
                                      <p:to>
                                        <p:strVal val="visible"/>
                                      </p:to>
                                    </p:set>
                                    <p:animEffect transition="in" filter="fade">
                                      <p:cBhvr>
                                        <p:cTn id="256" dur="1000"/>
                                        <p:tgtEl>
                                          <p:spTgt spid="141"/>
                                        </p:tgtEl>
                                      </p:cBhvr>
                                    </p:animEffect>
                                    <p:anim calcmode="lin" valueType="num">
                                      <p:cBhvr>
                                        <p:cTn id="257" dur="1000" fill="hold"/>
                                        <p:tgtEl>
                                          <p:spTgt spid="141"/>
                                        </p:tgtEl>
                                        <p:attrNameLst>
                                          <p:attrName>ppt_x</p:attrName>
                                        </p:attrNameLst>
                                      </p:cBhvr>
                                      <p:tavLst>
                                        <p:tav tm="0">
                                          <p:val>
                                            <p:strVal val="#ppt_x"/>
                                          </p:val>
                                        </p:tav>
                                        <p:tav tm="100000">
                                          <p:val>
                                            <p:strVal val="#ppt_x"/>
                                          </p:val>
                                        </p:tav>
                                      </p:tavLst>
                                    </p:anim>
                                    <p:anim calcmode="lin" valueType="num">
                                      <p:cBhvr>
                                        <p:cTn id="258" dur="1000" fill="hold"/>
                                        <p:tgtEl>
                                          <p:spTgt spid="141"/>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142"/>
                                        </p:tgtEl>
                                        <p:attrNameLst>
                                          <p:attrName>style.visibility</p:attrName>
                                        </p:attrNameLst>
                                      </p:cBhvr>
                                      <p:to>
                                        <p:strVal val="visible"/>
                                      </p:to>
                                    </p:set>
                                    <p:animEffect transition="in" filter="fade">
                                      <p:cBhvr>
                                        <p:cTn id="261" dur="1000"/>
                                        <p:tgtEl>
                                          <p:spTgt spid="142"/>
                                        </p:tgtEl>
                                      </p:cBhvr>
                                    </p:animEffect>
                                    <p:anim calcmode="lin" valueType="num">
                                      <p:cBhvr>
                                        <p:cTn id="262" dur="1000" fill="hold"/>
                                        <p:tgtEl>
                                          <p:spTgt spid="142"/>
                                        </p:tgtEl>
                                        <p:attrNameLst>
                                          <p:attrName>ppt_x</p:attrName>
                                        </p:attrNameLst>
                                      </p:cBhvr>
                                      <p:tavLst>
                                        <p:tav tm="0">
                                          <p:val>
                                            <p:strVal val="#ppt_x"/>
                                          </p:val>
                                        </p:tav>
                                        <p:tav tm="100000">
                                          <p:val>
                                            <p:strVal val="#ppt_x"/>
                                          </p:val>
                                        </p:tav>
                                      </p:tavLst>
                                    </p:anim>
                                    <p:anim calcmode="lin" valueType="num">
                                      <p:cBhvr>
                                        <p:cTn id="263" dur="1000" fill="hold"/>
                                        <p:tgtEl>
                                          <p:spTgt spid="142"/>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143"/>
                                        </p:tgtEl>
                                        <p:attrNameLst>
                                          <p:attrName>style.visibility</p:attrName>
                                        </p:attrNameLst>
                                      </p:cBhvr>
                                      <p:to>
                                        <p:strVal val="visible"/>
                                      </p:to>
                                    </p:set>
                                    <p:animEffect transition="in" filter="fade">
                                      <p:cBhvr>
                                        <p:cTn id="266" dur="1000"/>
                                        <p:tgtEl>
                                          <p:spTgt spid="143"/>
                                        </p:tgtEl>
                                      </p:cBhvr>
                                    </p:animEffect>
                                    <p:anim calcmode="lin" valueType="num">
                                      <p:cBhvr>
                                        <p:cTn id="267" dur="1000" fill="hold"/>
                                        <p:tgtEl>
                                          <p:spTgt spid="143"/>
                                        </p:tgtEl>
                                        <p:attrNameLst>
                                          <p:attrName>ppt_x</p:attrName>
                                        </p:attrNameLst>
                                      </p:cBhvr>
                                      <p:tavLst>
                                        <p:tav tm="0">
                                          <p:val>
                                            <p:strVal val="#ppt_x"/>
                                          </p:val>
                                        </p:tav>
                                        <p:tav tm="100000">
                                          <p:val>
                                            <p:strVal val="#ppt_x"/>
                                          </p:val>
                                        </p:tav>
                                      </p:tavLst>
                                    </p:anim>
                                    <p:anim calcmode="lin" valueType="num">
                                      <p:cBhvr>
                                        <p:cTn id="268"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nodeType="clickEffect">
                                  <p:stCondLst>
                                    <p:cond delay="0"/>
                                  </p:stCondLst>
                                  <p:childTnLst>
                                    <p:set>
                                      <p:cBhvr>
                                        <p:cTn id="272" dur="1" fill="hold">
                                          <p:stCondLst>
                                            <p:cond delay="0"/>
                                          </p:stCondLst>
                                        </p:cTn>
                                        <p:tgtEl>
                                          <p:spTgt spid="199"/>
                                        </p:tgtEl>
                                        <p:attrNameLst>
                                          <p:attrName>style.visibility</p:attrName>
                                        </p:attrNameLst>
                                      </p:cBhvr>
                                      <p:to>
                                        <p:strVal val="visible"/>
                                      </p:to>
                                    </p:set>
                                    <p:anim calcmode="lin" valueType="num">
                                      <p:cBhvr additive="base">
                                        <p:cTn id="273" dur="500" fill="hold"/>
                                        <p:tgtEl>
                                          <p:spTgt spid="199"/>
                                        </p:tgtEl>
                                        <p:attrNameLst>
                                          <p:attrName>ppt_x</p:attrName>
                                        </p:attrNameLst>
                                      </p:cBhvr>
                                      <p:tavLst>
                                        <p:tav tm="0">
                                          <p:val>
                                            <p:strVal val="#ppt_x"/>
                                          </p:val>
                                        </p:tav>
                                        <p:tav tm="100000">
                                          <p:val>
                                            <p:strVal val="#ppt_x"/>
                                          </p:val>
                                        </p:tav>
                                      </p:tavLst>
                                    </p:anim>
                                    <p:anim calcmode="lin" valueType="num">
                                      <p:cBhvr additive="base">
                                        <p:cTn id="274" dur="500" fill="hold"/>
                                        <p:tgtEl>
                                          <p:spTgt spid="199"/>
                                        </p:tgtEl>
                                        <p:attrNameLst>
                                          <p:attrName>ppt_y</p:attrName>
                                        </p:attrNameLst>
                                      </p:cBhvr>
                                      <p:tavLst>
                                        <p:tav tm="0">
                                          <p:val>
                                            <p:strVal val="1+#ppt_h/2"/>
                                          </p:val>
                                        </p:tav>
                                        <p:tav tm="100000">
                                          <p:val>
                                            <p:strVal val="#ppt_y"/>
                                          </p:val>
                                        </p:tav>
                                      </p:tavLst>
                                    </p:anim>
                                  </p:childTnLst>
                                </p:cTn>
                              </p:par>
                              <p:par>
                                <p:cTn id="275" presetID="2" presetClass="entr" presetSubtype="4" fill="hold" nodeType="withEffect">
                                  <p:stCondLst>
                                    <p:cond delay="0"/>
                                  </p:stCondLst>
                                  <p:childTnLst>
                                    <p:set>
                                      <p:cBhvr>
                                        <p:cTn id="276" dur="1" fill="hold">
                                          <p:stCondLst>
                                            <p:cond delay="0"/>
                                          </p:stCondLst>
                                        </p:cTn>
                                        <p:tgtEl>
                                          <p:spTgt spid="200"/>
                                        </p:tgtEl>
                                        <p:attrNameLst>
                                          <p:attrName>style.visibility</p:attrName>
                                        </p:attrNameLst>
                                      </p:cBhvr>
                                      <p:to>
                                        <p:strVal val="visible"/>
                                      </p:to>
                                    </p:set>
                                    <p:anim calcmode="lin" valueType="num">
                                      <p:cBhvr additive="base">
                                        <p:cTn id="277" dur="500" fill="hold"/>
                                        <p:tgtEl>
                                          <p:spTgt spid="200"/>
                                        </p:tgtEl>
                                        <p:attrNameLst>
                                          <p:attrName>ppt_x</p:attrName>
                                        </p:attrNameLst>
                                      </p:cBhvr>
                                      <p:tavLst>
                                        <p:tav tm="0">
                                          <p:val>
                                            <p:strVal val="#ppt_x"/>
                                          </p:val>
                                        </p:tav>
                                        <p:tav tm="100000">
                                          <p:val>
                                            <p:strVal val="#ppt_x"/>
                                          </p:val>
                                        </p:tav>
                                      </p:tavLst>
                                    </p:anim>
                                    <p:anim calcmode="lin" valueType="num">
                                      <p:cBhvr additive="base">
                                        <p:cTn id="278"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42" presetClass="entr" presetSubtype="0" fill="hold" grpId="0" nodeType="clickEffect">
                                  <p:stCondLst>
                                    <p:cond delay="0"/>
                                  </p:stCondLst>
                                  <p:childTnLst>
                                    <p:set>
                                      <p:cBhvr>
                                        <p:cTn id="282" dur="1" fill="hold">
                                          <p:stCondLst>
                                            <p:cond delay="0"/>
                                          </p:stCondLst>
                                        </p:cTn>
                                        <p:tgtEl>
                                          <p:spTgt spid="146"/>
                                        </p:tgtEl>
                                        <p:attrNameLst>
                                          <p:attrName>style.visibility</p:attrName>
                                        </p:attrNameLst>
                                      </p:cBhvr>
                                      <p:to>
                                        <p:strVal val="visible"/>
                                      </p:to>
                                    </p:set>
                                    <p:animEffect transition="in" filter="fade">
                                      <p:cBhvr>
                                        <p:cTn id="283" dur="1000"/>
                                        <p:tgtEl>
                                          <p:spTgt spid="146"/>
                                        </p:tgtEl>
                                      </p:cBhvr>
                                    </p:animEffect>
                                    <p:anim calcmode="lin" valueType="num">
                                      <p:cBhvr>
                                        <p:cTn id="284" dur="1000" fill="hold"/>
                                        <p:tgtEl>
                                          <p:spTgt spid="146"/>
                                        </p:tgtEl>
                                        <p:attrNameLst>
                                          <p:attrName>ppt_x</p:attrName>
                                        </p:attrNameLst>
                                      </p:cBhvr>
                                      <p:tavLst>
                                        <p:tav tm="0">
                                          <p:val>
                                            <p:strVal val="#ppt_x"/>
                                          </p:val>
                                        </p:tav>
                                        <p:tav tm="100000">
                                          <p:val>
                                            <p:strVal val="#ppt_x"/>
                                          </p:val>
                                        </p:tav>
                                      </p:tavLst>
                                    </p:anim>
                                    <p:anim calcmode="lin" valueType="num">
                                      <p:cBhvr>
                                        <p:cTn id="285" dur="1000" fill="hold"/>
                                        <p:tgtEl>
                                          <p:spTgt spid="146"/>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147"/>
                                        </p:tgtEl>
                                        <p:attrNameLst>
                                          <p:attrName>style.visibility</p:attrName>
                                        </p:attrNameLst>
                                      </p:cBhvr>
                                      <p:to>
                                        <p:strVal val="visible"/>
                                      </p:to>
                                    </p:set>
                                    <p:animEffect transition="in" filter="fade">
                                      <p:cBhvr>
                                        <p:cTn id="288" dur="1000"/>
                                        <p:tgtEl>
                                          <p:spTgt spid="147"/>
                                        </p:tgtEl>
                                      </p:cBhvr>
                                    </p:animEffect>
                                    <p:anim calcmode="lin" valueType="num">
                                      <p:cBhvr>
                                        <p:cTn id="289" dur="1000" fill="hold"/>
                                        <p:tgtEl>
                                          <p:spTgt spid="147"/>
                                        </p:tgtEl>
                                        <p:attrNameLst>
                                          <p:attrName>ppt_x</p:attrName>
                                        </p:attrNameLst>
                                      </p:cBhvr>
                                      <p:tavLst>
                                        <p:tav tm="0">
                                          <p:val>
                                            <p:strVal val="#ppt_x"/>
                                          </p:val>
                                        </p:tav>
                                        <p:tav tm="100000">
                                          <p:val>
                                            <p:strVal val="#ppt_x"/>
                                          </p:val>
                                        </p:tav>
                                      </p:tavLst>
                                    </p:anim>
                                    <p:anim calcmode="lin" valueType="num">
                                      <p:cBhvr>
                                        <p:cTn id="290" dur="1000" fill="hold"/>
                                        <p:tgtEl>
                                          <p:spTgt spid="147"/>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155"/>
                                        </p:tgtEl>
                                        <p:attrNameLst>
                                          <p:attrName>style.visibility</p:attrName>
                                        </p:attrNameLst>
                                      </p:cBhvr>
                                      <p:to>
                                        <p:strVal val="visible"/>
                                      </p:to>
                                    </p:set>
                                    <p:animEffect transition="in" filter="fade">
                                      <p:cBhvr>
                                        <p:cTn id="293" dur="1000"/>
                                        <p:tgtEl>
                                          <p:spTgt spid="155"/>
                                        </p:tgtEl>
                                      </p:cBhvr>
                                    </p:animEffect>
                                    <p:anim calcmode="lin" valueType="num">
                                      <p:cBhvr>
                                        <p:cTn id="294" dur="1000" fill="hold"/>
                                        <p:tgtEl>
                                          <p:spTgt spid="155"/>
                                        </p:tgtEl>
                                        <p:attrNameLst>
                                          <p:attrName>ppt_x</p:attrName>
                                        </p:attrNameLst>
                                      </p:cBhvr>
                                      <p:tavLst>
                                        <p:tav tm="0">
                                          <p:val>
                                            <p:strVal val="#ppt_x"/>
                                          </p:val>
                                        </p:tav>
                                        <p:tav tm="100000">
                                          <p:val>
                                            <p:strVal val="#ppt_x"/>
                                          </p:val>
                                        </p:tav>
                                      </p:tavLst>
                                    </p:anim>
                                    <p:anim calcmode="lin" valueType="num">
                                      <p:cBhvr>
                                        <p:cTn id="295" dur="1000" fill="hold"/>
                                        <p:tgtEl>
                                          <p:spTgt spid="155"/>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148"/>
                                        </p:tgtEl>
                                        <p:attrNameLst>
                                          <p:attrName>style.visibility</p:attrName>
                                        </p:attrNameLst>
                                      </p:cBhvr>
                                      <p:to>
                                        <p:strVal val="visible"/>
                                      </p:to>
                                    </p:set>
                                    <p:animEffect transition="in" filter="fade">
                                      <p:cBhvr>
                                        <p:cTn id="298" dur="1000"/>
                                        <p:tgtEl>
                                          <p:spTgt spid="148"/>
                                        </p:tgtEl>
                                      </p:cBhvr>
                                    </p:animEffect>
                                    <p:anim calcmode="lin" valueType="num">
                                      <p:cBhvr>
                                        <p:cTn id="299" dur="1000" fill="hold"/>
                                        <p:tgtEl>
                                          <p:spTgt spid="148"/>
                                        </p:tgtEl>
                                        <p:attrNameLst>
                                          <p:attrName>ppt_x</p:attrName>
                                        </p:attrNameLst>
                                      </p:cBhvr>
                                      <p:tavLst>
                                        <p:tav tm="0">
                                          <p:val>
                                            <p:strVal val="#ppt_x"/>
                                          </p:val>
                                        </p:tav>
                                        <p:tav tm="100000">
                                          <p:val>
                                            <p:strVal val="#ppt_x"/>
                                          </p:val>
                                        </p:tav>
                                      </p:tavLst>
                                    </p:anim>
                                    <p:anim calcmode="lin" valueType="num">
                                      <p:cBhvr>
                                        <p:cTn id="300" dur="1000" fill="hold"/>
                                        <p:tgtEl>
                                          <p:spTgt spid="148"/>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149"/>
                                        </p:tgtEl>
                                        <p:attrNameLst>
                                          <p:attrName>style.visibility</p:attrName>
                                        </p:attrNameLst>
                                      </p:cBhvr>
                                      <p:to>
                                        <p:strVal val="visible"/>
                                      </p:to>
                                    </p:set>
                                    <p:animEffect transition="in" filter="fade">
                                      <p:cBhvr>
                                        <p:cTn id="303" dur="1000"/>
                                        <p:tgtEl>
                                          <p:spTgt spid="149"/>
                                        </p:tgtEl>
                                      </p:cBhvr>
                                    </p:animEffect>
                                    <p:anim calcmode="lin" valueType="num">
                                      <p:cBhvr>
                                        <p:cTn id="304" dur="1000" fill="hold"/>
                                        <p:tgtEl>
                                          <p:spTgt spid="149"/>
                                        </p:tgtEl>
                                        <p:attrNameLst>
                                          <p:attrName>ppt_x</p:attrName>
                                        </p:attrNameLst>
                                      </p:cBhvr>
                                      <p:tavLst>
                                        <p:tav tm="0">
                                          <p:val>
                                            <p:strVal val="#ppt_x"/>
                                          </p:val>
                                        </p:tav>
                                        <p:tav tm="100000">
                                          <p:val>
                                            <p:strVal val="#ppt_x"/>
                                          </p:val>
                                        </p:tav>
                                      </p:tavLst>
                                    </p:anim>
                                    <p:anim calcmode="lin" valueType="num">
                                      <p:cBhvr>
                                        <p:cTn id="305" dur="1000" fill="hold"/>
                                        <p:tgtEl>
                                          <p:spTgt spid="149"/>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150"/>
                                        </p:tgtEl>
                                        <p:attrNameLst>
                                          <p:attrName>style.visibility</p:attrName>
                                        </p:attrNameLst>
                                      </p:cBhvr>
                                      <p:to>
                                        <p:strVal val="visible"/>
                                      </p:to>
                                    </p:set>
                                    <p:animEffect transition="in" filter="fade">
                                      <p:cBhvr>
                                        <p:cTn id="308" dur="1000"/>
                                        <p:tgtEl>
                                          <p:spTgt spid="150"/>
                                        </p:tgtEl>
                                      </p:cBhvr>
                                    </p:animEffect>
                                    <p:anim calcmode="lin" valueType="num">
                                      <p:cBhvr>
                                        <p:cTn id="309" dur="1000" fill="hold"/>
                                        <p:tgtEl>
                                          <p:spTgt spid="150"/>
                                        </p:tgtEl>
                                        <p:attrNameLst>
                                          <p:attrName>ppt_x</p:attrName>
                                        </p:attrNameLst>
                                      </p:cBhvr>
                                      <p:tavLst>
                                        <p:tav tm="0">
                                          <p:val>
                                            <p:strVal val="#ppt_x"/>
                                          </p:val>
                                        </p:tav>
                                        <p:tav tm="100000">
                                          <p:val>
                                            <p:strVal val="#ppt_x"/>
                                          </p:val>
                                        </p:tav>
                                      </p:tavLst>
                                    </p:anim>
                                    <p:anim calcmode="lin" valueType="num">
                                      <p:cBhvr>
                                        <p:cTn id="310" dur="1000" fill="hold"/>
                                        <p:tgtEl>
                                          <p:spTgt spid="150"/>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151"/>
                                        </p:tgtEl>
                                        <p:attrNameLst>
                                          <p:attrName>style.visibility</p:attrName>
                                        </p:attrNameLst>
                                      </p:cBhvr>
                                      <p:to>
                                        <p:strVal val="visible"/>
                                      </p:to>
                                    </p:set>
                                    <p:animEffect transition="in" filter="fade">
                                      <p:cBhvr>
                                        <p:cTn id="313" dur="1000"/>
                                        <p:tgtEl>
                                          <p:spTgt spid="151"/>
                                        </p:tgtEl>
                                      </p:cBhvr>
                                    </p:animEffect>
                                    <p:anim calcmode="lin" valueType="num">
                                      <p:cBhvr>
                                        <p:cTn id="314" dur="1000" fill="hold"/>
                                        <p:tgtEl>
                                          <p:spTgt spid="151"/>
                                        </p:tgtEl>
                                        <p:attrNameLst>
                                          <p:attrName>ppt_x</p:attrName>
                                        </p:attrNameLst>
                                      </p:cBhvr>
                                      <p:tavLst>
                                        <p:tav tm="0">
                                          <p:val>
                                            <p:strVal val="#ppt_x"/>
                                          </p:val>
                                        </p:tav>
                                        <p:tav tm="100000">
                                          <p:val>
                                            <p:strVal val="#ppt_x"/>
                                          </p:val>
                                        </p:tav>
                                      </p:tavLst>
                                    </p:anim>
                                    <p:anim calcmode="lin" valueType="num">
                                      <p:cBhvr>
                                        <p:cTn id="315" dur="1000" fill="hold"/>
                                        <p:tgtEl>
                                          <p:spTgt spid="151"/>
                                        </p:tgtEl>
                                        <p:attrNameLst>
                                          <p:attrName>ppt_y</p:attrName>
                                        </p:attrNameLst>
                                      </p:cBhvr>
                                      <p:tavLst>
                                        <p:tav tm="0">
                                          <p:val>
                                            <p:strVal val="#ppt_y+.1"/>
                                          </p:val>
                                        </p:tav>
                                        <p:tav tm="100000">
                                          <p:val>
                                            <p:strVal val="#ppt_y"/>
                                          </p:val>
                                        </p:tav>
                                      </p:tavLst>
                                    </p:anim>
                                  </p:childTnLst>
                                </p:cTn>
                              </p:par>
                              <p:par>
                                <p:cTn id="316" presetID="42" presetClass="entr" presetSubtype="0" fill="hold" grpId="0" nodeType="withEffect">
                                  <p:stCondLst>
                                    <p:cond delay="0"/>
                                  </p:stCondLst>
                                  <p:childTnLst>
                                    <p:set>
                                      <p:cBhvr>
                                        <p:cTn id="317" dur="1" fill="hold">
                                          <p:stCondLst>
                                            <p:cond delay="0"/>
                                          </p:stCondLst>
                                        </p:cTn>
                                        <p:tgtEl>
                                          <p:spTgt spid="152"/>
                                        </p:tgtEl>
                                        <p:attrNameLst>
                                          <p:attrName>style.visibility</p:attrName>
                                        </p:attrNameLst>
                                      </p:cBhvr>
                                      <p:to>
                                        <p:strVal val="visible"/>
                                      </p:to>
                                    </p:set>
                                    <p:animEffect transition="in" filter="fade">
                                      <p:cBhvr>
                                        <p:cTn id="318" dur="1000"/>
                                        <p:tgtEl>
                                          <p:spTgt spid="152"/>
                                        </p:tgtEl>
                                      </p:cBhvr>
                                    </p:animEffect>
                                    <p:anim calcmode="lin" valueType="num">
                                      <p:cBhvr>
                                        <p:cTn id="319" dur="1000" fill="hold"/>
                                        <p:tgtEl>
                                          <p:spTgt spid="152"/>
                                        </p:tgtEl>
                                        <p:attrNameLst>
                                          <p:attrName>ppt_x</p:attrName>
                                        </p:attrNameLst>
                                      </p:cBhvr>
                                      <p:tavLst>
                                        <p:tav tm="0">
                                          <p:val>
                                            <p:strVal val="#ppt_x"/>
                                          </p:val>
                                        </p:tav>
                                        <p:tav tm="100000">
                                          <p:val>
                                            <p:strVal val="#ppt_x"/>
                                          </p:val>
                                        </p:tav>
                                      </p:tavLst>
                                    </p:anim>
                                    <p:anim calcmode="lin" valueType="num">
                                      <p:cBhvr>
                                        <p:cTn id="320" dur="1000" fill="hold"/>
                                        <p:tgtEl>
                                          <p:spTgt spid="152"/>
                                        </p:tgtEl>
                                        <p:attrNameLst>
                                          <p:attrName>ppt_y</p:attrName>
                                        </p:attrNameLst>
                                      </p:cBhvr>
                                      <p:tavLst>
                                        <p:tav tm="0">
                                          <p:val>
                                            <p:strVal val="#ppt_y+.1"/>
                                          </p:val>
                                        </p:tav>
                                        <p:tav tm="100000">
                                          <p:val>
                                            <p:strVal val="#ppt_y"/>
                                          </p:val>
                                        </p:tav>
                                      </p:tavLst>
                                    </p:anim>
                                  </p:childTnLst>
                                </p:cTn>
                              </p:par>
                              <p:par>
                                <p:cTn id="321" presetID="42" presetClass="entr" presetSubtype="0" fill="hold" grpId="0" nodeType="withEffect">
                                  <p:stCondLst>
                                    <p:cond delay="0"/>
                                  </p:stCondLst>
                                  <p:childTnLst>
                                    <p:set>
                                      <p:cBhvr>
                                        <p:cTn id="322" dur="1" fill="hold">
                                          <p:stCondLst>
                                            <p:cond delay="0"/>
                                          </p:stCondLst>
                                        </p:cTn>
                                        <p:tgtEl>
                                          <p:spTgt spid="153"/>
                                        </p:tgtEl>
                                        <p:attrNameLst>
                                          <p:attrName>style.visibility</p:attrName>
                                        </p:attrNameLst>
                                      </p:cBhvr>
                                      <p:to>
                                        <p:strVal val="visible"/>
                                      </p:to>
                                    </p:set>
                                    <p:animEffect transition="in" filter="fade">
                                      <p:cBhvr>
                                        <p:cTn id="323" dur="1000"/>
                                        <p:tgtEl>
                                          <p:spTgt spid="153"/>
                                        </p:tgtEl>
                                      </p:cBhvr>
                                    </p:animEffect>
                                    <p:anim calcmode="lin" valueType="num">
                                      <p:cBhvr>
                                        <p:cTn id="324" dur="1000" fill="hold"/>
                                        <p:tgtEl>
                                          <p:spTgt spid="153"/>
                                        </p:tgtEl>
                                        <p:attrNameLst>
                                          <p:attrName>ppt_x</p:attrName>
                                        </p:attrNameLst>
                                      </p:cBhvr>
                                      <p:tavLst>
                                        <p:tav tm="0">
                                          <p:val>
                                            <p:strVal val="#ppt_x"/>
                                          </p:val>
                                        </p:tav>
                                        <p:tav tm="100000">
                                          <p:val>
                                            <p:strVal val="#ppt_x"/>
                                          </p:val>
                                        </p:tav>
                                      </p:tavLst>
                                    </p:anim>
                                    <p:anim calcmode="lin" valueType="num">
                                      <p:cBhvr>
                                        <p:cTn id="325" dur="1000" fill="hold"/>
                                        <p:tgtEl>
                                          <p:spTgt spid="153"/>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154"/>
                                        </p:tgtEl>
                                        <p:attrNameLst>
                                          <p:attrName>style.visibility</p:attrName>
                                        </p:attrNameLst>
                                      </p:cBhvr>
                                      <p:to>
                                        <p:strVal val="visible"/>
                                      </p:to>
                                    </p:set>
                                    <p:animEffect transition="in" filter="fade">
                                      <p:cBhvr>
                                        <p:cTn id="328" dur="1000"/>
                                        <p:tgtEl>
                                          <p:spTgt spid="154"/>
                                        </p:tgtEl>
                                      </p:cBhvr>
                                    </p:animEffect>
                                    <p:anim calcmode="lin" valueType="num">
                                      <p:cBhvr>
                                        <p:cTn id="329" dur="1000" fill="hold"/>
                                        <p:tgtEl>
                                          <p:spTgt spid="154"/>
                                        </p:tgtEl>
                                        <p:attrNameLst>
                                          <p:attrName>ppt_x</p:attrName>
                                        </p:attrNameLst>
                                      </p:cBhvr>
                                      <p:tavLst>
                                        <p:tav tm="0">
                                          <p:val>
                                            <p:strVal val="#ppt_x"/>
                                          </p:val>
                                        </p:tav>
                                        <p:tav tm="100000">
                                          <p:val>
                                            <p:strVal val="#ppt_x"/>
                                          </p:val>
                                        </p:tav>
                                      </p:tavLst>
                                    </p:anim>
                                    <p:anim calcmode="lin" valueType="num">
                                      <p:cBhvr>
                                        <p:cTn id="330" dur="1000" fill="hold"/>
                                        <p:tgtEl>
                                          <p:spTgt spid="154"/>
                                        </p:tgtEl>
                                        <p:attrNameLst>
                                          <p:attrName>ppt_y</p:attrName>
                                        </p:attrNameLst>
                                      </p:cBhvr>
                                      <p:tavLst>
                                        <p:tav tm="0">
                                          <p:val>
                                            <p:strVal val="#ppt_y+.1"/>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2" presetClass="entr" presetSubtype="4" fill="hold" nodeType="clickEffect">
                                  <p:stCondLst>
                                    <p:cond delay="0"/>
                                  </p:stCondLst>
                                  <p:childTnLst>
                                    <p:set>
                                      <p:cBhvr>
                                        <p:cTn id="334" dur="1" fill="hold">
                                          <p:stCondLst>
                                            <p:cond delay="0"/>
                                          </p:stCondLst>
                                        </p:cTn>
                                        <p:tgtEl>
                                          <p:spTgt spid="207"/>
                                        </p:tgtEl>
                                        <p:attrNameLst>
                                          <p:attrName>style.visibility</p:attrName>
                                        </p:attrNameLst>
                                      </p:cBhvr>
                                      <p:to>
                                        <p:strVal val="visible"/>
                                      </p:to>
                                    </p:set>
                                    <p:anim calcmode="lin" valueType="num">
                                      <p:cBhvr additive="base">
                                        <p:cTn id="335" dur="500" fill="hold"/>
                                        <p:tgtEl>
                                          <p:spTgt spid="207"/>
                                        </p:tgtEl>
                                        <p:attrNameLst>
                                          <p:attrName>ppt_x</p:attrName>
                                        </p:attrNameLst>
                                      </p:cBhvr>
                                      <p:tavLst>
                                        <p:tav tm="0">
                                          <p:val>
                                            <p:strVal val="#ppt_x"/>
                                          </p:val>
                                        </p:tav>
                                        <p:tav tm="100000">
                                          <p:val>
                                            <p:strVal val="#ppt_x"/>
                                          </p:val>
                                        </p:tav>
                                      </p:tavLst>
                                    </p:anim>
                                    <p:anim calcmode="lin" valueType="num">
                                      <p:cBhvr additive="base">
                                        <p:cTn id="336" dur="500" fill="hold"/>
                                        <p:tgtEl>
                                          <p:spTgt spid="207"/>
                                        </p:tgtEl>
                                        <p:attrNameLst>
                                          <p:attrName>ppt_y</p:attrName>
                                        </p:attrNameLst>
                                      </p:cBhvr>
                                      <p:tavLst>
                                        <p:tav tm="0">
                                          <p:val>
                                            <p:strVal val="1+#ppt_h/2"/>
                                          </p:val>
                                        </p:tav>
                                        <p:tav tm="100000">
                                          <p:val>
                                            <p:strVal val="#ppt_y"/>
                                          </p:val>
                                        </p:tav>
                                      </p:tavLst>
                                    </p:anim>
                                  </p:childTnLst>
                                </p:cTn>
                              </p:par>
                              <p:par>
                                <p:cTn id="337" presetID="2" presetClass="entr" presetSubtype="4" fill="hold" nodeType="withEffect">
                                  <p:stCondLst>
                                    <p:cond delay="0"/>
                                  </p:stCondLst>
                                  <p:childTnLst>
                                    <p:set>
                                      <p:cBhvr>
                                        <p:cTn id="338" dur="1" fill="hold">
                                          <p:stCondLst>
                                            <p:cond delay="0"/>
                                          </p:stCondLst>
                                        </p:cTn>
                                        <p:tgtEl>
                                          <p:spTgt spid="2"/>
                                        </p:tgtEl>
                                        <p:attrNameLst>
                                          <p:attrName>style.visibility</p:attrName>
                                        </p:attrNameLst>
                                      </p:cBhvr>
                                      <p:to>
                                        <p:strVal val="visible"/>
                                      </p:to>
                                    </p:set>
                                    <p:anim calcmode="lin" valueType="num">
                                      <p:cBhvr additive="base">
                                        <p:cTn id="339" dur="500" fill="hold"/>
                                        <p:tgtEl>
                                          <p:spTgt spid="2"/>
                                        </p:tgtEl>
                                        <p:attrNameLst>
                                          <p:attrName>ppt_x</p:attrName>
                                        </p:attrNameLst>
                                      </p:cBhvr>
                                      <p:tavLst>
                                        <p:tav tm="0">
                                          <p:val>
                                            <p:strVal val="#ppt_x"/>
                                          </p:val>
                                        </p:tav>
                                        <p:tav tm="100000">
                                          <p:val>
                                            <p:strVal val="#ppt_x"/>
                                          </p:val>
                                        </p:tav>
                                      </p:tavLst>
                                    </p:anim>
                                    <p:anim calcmode="lin" valueType="num">
                                      <p:cBhvr additive="base">
                                        <p:cTn id="3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42" presetClass="entr" presetSubtype="0" fill="hold" grpId="0" nodeType="clickEffect">
                                  <p:stCondLst>
                                    <p:cond delay="0"/>
                                  </p:stCondLst>
                                  <p:childTnLst>
                                    <p:set>
                                      <p:cBhvr>
                                        <p:cTn id="344" dur="1" fill="hold">
                                          <p:stCondLst>
                                            <p:cond delay="0"/>
                                          </p:stCondLst>
                                        </p:cTn>
                                        <p:tgtEl>
                                          <p:spTgt spid="157"/>
                                        </p:tgtEl>
                                        <p:attrNameLst>
                                          <p:attrName>style.visibility</p:attrName>
                                        </p:attrNameLst>
                                      </p:cBhvr>
                                      <p:to>
                                        <p:strVal val="visible"/>
                                      </p:to>
                                    </p:set>
                                    <p:animEffect transition="in" filter="fade">
                                      <p:cBhvr>
                                        <p:cTn id="345" dur="1000"/>
                                        <p:tgtEl>
                                          <p:spTgt spid="157"/>
                                        </p:tgtEl>
                                      </p:cBhvr>
                                    </p:animEffect>
                                    <p:anim calcmode="lin" valueType="num">
                                      <p:cBhvr>
                                        <p:cTn id="346" dur="1000" fill="hold"/>
                                        <p:tgtEl>
                                          <p:spTgt spid="157"/>
                                        </p:tgtEl>
                                        <p:attrNameLst>
                                          <p:attrName>ppt_x</p:attrName>
                                        </p:attrNameLst>
                                      </p:cBhvr>
                                      <p:tavLst>
                                        <p:tav tm="0">
                                          <p:val>
                                            <p:strVal val="#ppt_x"/>
                                          </p:val>
                                        </p:tav>
                                        <p:tav tm="100000">
                                          <p:val>
                                            <p:strVal val="#ppt_x"/>
                                          </p:val>
                                        </p:tav>
                                      </p:tavLst>
                                    </p:anim>
                                    <p:anim calcmode="lin" valueType="num">
                                      <p:cBhvr>
                                        <p:cTn id="347" dur="1000" fill="hold"/>
                                        <p:tgtEl>
                                          <p:spTgt spid="157"/>
                                        </p:tgtEl>
                                        <p:attrNameLst>
                                          <p:attrName>ppt_y</p:attrName>
                                        </p:attrNameLst>
                                      </p:cBhvr>
                                      <p:tavLst>
                                        <p:tav tm="0">
                                          <p:val>
                                            <p:strVal val="#ppt_y+.1"/>
                                          </p:val>
                                        </p:tav>
                                        <p:tav tm="100000">
                                          <p:val>
                                            <p:strVal val="#ppt_y"/>
                                          </p:val>
                                        </p:tav>
                                      </p:tavLst>
                                    </p:anim>
                                  </p:childTnLst>
                                </p:cTn>
                              </p:par>
                              <p:par>
                                <p:cTn id="348" presetID="42" presetClass="entr" presetSubtype="0" fill="hold" grpId="0" nodeType="withEffect">
                                  <p:stCondLst>
                                    <p:cond delay="0"/>
                                  </p:stCondLst>
                                  <p:childTnLst>
                                    <p:set>
                                      <p:cBhvr>
                                        <p:cTn id="349" dur="1" fill="hold">
                                          <p:stCondLst>
                                            <p:cond delay="0"/>
                                          </p:stCondLst>
                                        </p:cTn>
                                        <p:tgtEl>
                                          <p:spTgt spid="158"/>
                                        </p:tgtEl>
                                        <p:attrNameLst>
                                          <p:attrName>style.visibility</p:attrName>
                                        </p:attrNameLst>
                                      </p:cBhvr>
                                      <p:to>
                                        <p:strVal val="visible"/>
                                      </p:to>
                                    </p:set>
                                    <p:animEffect transition="in" filter="fade">
                                      <p:cBhvr>
                                        <p:cTn id="350" dur="1000"/>
                                        <p:tgtEl>
                                          <p:spTgt spid="158"/>
                                        </p:tgtEl>
                                      </p:cBhvr>
                                    </p:animEffect>
                                    <p:anim calcmode="lin" valueType="num">
                                      <p:cBhvr>
                                        <p:cTn id="351" dur="1000" fill="hold"/>
                                        <p:tgtEl>
                                          <p:spTgt spid="158"/>
                                        </p:tgtEl>
                                        <p:attrNameLst>
                                          <p:attrName>ppt_x</p:attrName>
                                        </p:attrNameLst>
                                      </p:cBhvr>
                                      <p:tavLst>
                                        <p:tav tm="0">
                                          <p:val>
                                            <p:strVal val="#ppt_x"/>
                                          </p:val>
                                        </p:tav>
                                        <p:tav tm="100000">
                                          <p:val>
                                            <p:strVal val="#ppt_x"/>
                                          </p:val>
                                        </p:tav>
                                      </p:tavLst>
                                    </p:anim>
                                    <p:anim calcmode="lin" valueType="num">
                                      <p:cBhvr>
                                        <p:cTn id="352" dur="1000" fill="hold"/>
                                        <p:tgtEl>
                                          <p:spTgt spid="158"/>
                                        </p:tgtEl>
                                        <p:attrNameLst>
                                          <p:attrName>ppt_y</p:attrName>
                                        </p:attrNameLst>
                                      </p:cBhvr>
                                      <p:tavLst>
                                        <p:tav tm="0">
                                          <p:val>
                                            <p:strVal val="#ppt_y+.1"/>
                                          </p:val>
                                        </p:tav>
                                        <p:tav tm="100000">
                                          <p:val>
                                            <p:strVal val="#ppt_y"/>
                                          </p:val>
                                        </p:tav>
                                      </p:tavLst>
                                    </p:anim>
                                  </p:childTnLst>
                                </p:cTn>
                              </p:par>
                              <p:par>
                                <p:cTn id="353" presetID="42" presetClass="entr" presetSubtype="0" fill="hold" grpId="0" nodeType="withEffect">
                                  <p:stCondLst>
                                    <p:cond delay="0"/>
                                  </p:stCondLst>
                                  <p:childTnLst>
                                    <p:set>
                                      <p:cBhvr>
                                        <p:cTn id="354" dur="1" fill="hold">
                                          <p:stCondLst>
                                            <p:cond delay="0"/>
                                          </p:stCondLst>
                                        </p:cTn>
                                        <p:tgtEl>
                                          <p:spTgt spid="168"/>
                                        </p:tgtEl>
                                        <p:attrNameLst>
                                          <p:attrName>style.visibility</p:attrName>
                                        </p:attrNameLst>
                                      </p:cBhvr>
                                      <p:to>
                                        <p:strVal val="visible"/>
                                      </p:to>
                                    </p:set>
                                    <p:animEffect transition="in" filter="fade">
                                      <p:cBhvr>
                                        <p:cTn id="355" dur="1000"/>
                                        <p:tgtEl>
                                          <p:spTgt spid="168"/>
                                        </p:tgtEl>
                                      </p:cBhvr>
                                    </p:animEffect>
                                    <p:anim calcmode="lin" valueType="num">
                                      <p:cBhvr>
                                        <p:cTn id="356" dur="1000" fill="hold"/>
                                        <p:tgtEl>
                                          <p:spTgt spid="168"/>
                                        </p:tgtEl>
                                        <p:attrNameLst>
                                          <p:attrName>ppt_x</p:attrName>
                                        </p:attrNameLst>
                                      </p:cBhvr>
                                      <p:tavLst>
                                        <p:tav tm="0">
                                          <p:val>
                                            <p:strVal val="#ppt_x"/>
                                          </p:val>
                                        </p:tav>
                                        <p:tav tm="100000">
                                          <p:val>
                                            <p:strVal val="#ppt_x"/>
                                          </p:val>
                                        </p:tav>
                                      </p:tavLst>
                                    </p:anim>
                                    <p:anim calcmode="lin" valueType="num">
                                      <p:cBhvr>
                                        <p:cTn id="357" dur="1000" fill="hold"/>
                                        <p:tgtEl>
                                          <p:spTgt spid="168"/>
                                        </p:tgtEl>
                                        <p:attrNameLst>
                                          <p:attrName>ppt_y</p:attrName>
                                        </p:attrNameLst>
                                      </p:cBhvr>
                                      <p:tavLst>
                                        <p:tav tm="0">
                                          <p:val>
                                            <p:strVal val="#ppt_y+.1"/>
                                          </p:val>
                                        </p:tav>
                                        <p:tav tm="100000">
                                          <p:val>
                                            <p:strVal val="#ppt_y"/>
                                          </p:val>
                                        </p:tav>
                                      </p:tavLst>
                                    </p:anim>
                                  </p:childTnLst>
                                </p:cTn>
                              </p:par>
                              <p:par>
                                <p:cTn id="358" presetID="42" presetClass="entr" presetSubtype="0" fill="hold" grpId="0" nodeType="withEffect">
                                  <p:stCondLst>
                                    <p:cond delay="0"/>
                                  </p:stCondLst>
                                  <p:childTnLst>
                                    <p:set>
                                      <p:cBhvr>
                                        <p:cTn id="359" dur="1" fill="hold">
                                          <p:stCondLst>
                                            <p:cond delay="0"/>
                                          </p:stCondLst>
                                        </p:cTn>
                                        <p:tgtEl>
                                          <p:spTgt spid="159"/>
                                        </p:tgtEl>
                                        <p:attrNameLst>
                                          <p:attrName>style.visibility</p:attrName>
                                        </p:attrNameLst>
                                      </p:cBhvr>
                                      <p:to>
                                        <p:strVal val="visible"/>
                                      </p:to>
                                    </p:set>
                                    <p:animEffect transition="in" filter="fade">
                                      <p:cBhvr>
                                        <p:cTn id="360" dur="1000"/>
                                        <p:tgtEl>
                                          <p:spTgt spid="159"/>
                                        </p:tgtEl>
                                      </p:cBhvr>
                                    </p:animEffect>
                                    <p:anim calcmode="lin" valueType="num">
                                      <p:cBhvr>
                                        <p:cTn id="361" dur="1000" fill="hold"/>
                                        <p:tgtEl>
                                          <p:spTgt spid="159"/>
                                        </p:tgtEl>
                                        <p:attrNameLst>
                                          <p:attrName>ppt_x</p:attrName>
                                        </p:attrNameLst>
                                      </p:cBhvr>
                                      <p:tavLst>
                                        <p:tav tm="0">
                                          <p:val>
                                            <p:strVal val="#ppt_x"/>
                                          </p:val>
                                        </p:tav>
                                        <p:tav tm="100000">
                                          <p:val>
                                            <p:strVal val="#ppt_x"/>
                                          </p:val>
                                        </p:tav>
                                      </p:tavLst>
                                    </p:anim>
                                    <p:anim calcmode="lin" valueType="num">
                                      <p:cBhvr>
                                        <p:cTn id="362" dur="1000" fill="hold"/>
                                        <p:tgtEl>
                                          <p:spTgt spid="159"/>
                                        </p:tgtEl>
                                        <p:attrNameLst>
                                          <p:attrName>ppt_y</p:attrName>
                                        </p:attrNameLst>
                                      </p:cBhvr>
                                      <p:tavLst>
                                        <p:tav tm="0">
                                          <p:val>
                                            <p:strVal val="#ppt_y+.1"/>
                                          </p:val>
                                        </p:tav>
                                        <p:tav tm="100000">
                                          <p:val>
                                            <p:strVal val="#ppt_y"/>
                                          </p:val>
                                        </p:tav>
                                      </p:tavLst>
                                    </p:anim>
                                  </p:childTnLst>
                                </p:cTn>
                              </p:par>
                              <p:par>
                                <p:cTn id="363" presetID="42" presetClass="entr" presetSubtype="0" fill="hold" grpId="0" nodeType="withEffect">
                                  <p:stCondLst>
                                    <p:cond delay="0"/>
                                  </p:stCondLst>
                                  <p:childTnLst>
                                    <p:set>
                                      <p:cBhvr>
                                        <p:cTn id="364" dur="1" fill="hold">
                                          <p:stCondLst>
                                            <p:cond delay="0"/>
                                          </p:stCondLst>
                                        </p:cTn>
                                        <p:tgtEl>
                                          <p:spTgt spid="160"/>
                                        </p:tgtEl>
                                        <p:attrNameLst>
                                          <p:attrName>style.visibility</p:attrName>
                                        </p:attrNameLst>
                                      </p:cBhvr>
                                      <p:to>
                                        <p:strVal val="visible"/>
                                      </p:to>
                                    </p:set>
                                    <p:animEffect transition="in" filter="fade">
                                      <p:cBhvr>
                                        <p:cTn id="365" dur="1000"/>
                                        <p:tgtEl>
                                          <p:spTgt spid="160"/>
                                        </p:tgtEl>
                                      </p:cBhvr>
                                    </p:animEffect>
                                    <p:anim calcmode="lin" valueType="num">
                                      <p:cBhvr>
                                        <p:cTn id="366" dur="1000" fill="hold"/>
                                        <p:tgtEl>
                                          <p:spTgt spid="160"/>
                                        </p:tgtEl>
                                        <p:attrNameLst>
                                          <p:attrName>ppt_x</p:attrName>
                                        </p:attrNameLst>
                                      </p:cBhvr>
                                      <p:tavLst>
                                        <p:tav tm="0">
                                          <p:val>
                                            <p:strVal val="#ppt_x"/>
                                          </p:val>
                                        </p:tav>
                                        <p:tav tm="100000">
                                          <p:val>
                                            <p:strVal val="#ppt_x"/>
                                          </p:val>
                                        </p:tav>
                                      </p:tavLst>
                                    </p:anim>
                                    <p:anim calcmode="lin" valueType="num">
                                      <p:cBhvr>
                                        <p:cTn id="367" dur="1000" fill="hold"/>
                                        <p:tgtEl>
                                          <p:spTgt spid="160"/>
                                        </p:tgtEl>
                                        <p:attrNameLst>
                                          <p:attrName>ppt_y</p:attrName>
                                        </p:attrNameLst>
                                      </p:cBhvr>
                                      <p:tavLst>
                                        <p:tav tm="0">
                                          <p:val>
                                            <p:strVal val="#ppt_y+.1"/>
                                          </p:val>
                                        </p:tav>
                                        <p:tav tm="100000">
                                          <p:val>
                                            <p:strVal val="#ppt_y"/>
                                          </p:val>
                                        </p:tav>
                                      </p:tavLst>
                                    </p:anim>
                                  </p:childTnLst>
                                </p:cTn>
                              </p:par>
                              <p:par>
                                <p:cTn id="368" presetID="42" presetClass="entr" presetSubtype="0" fill="hold" grpId="0" nodeType="withEffect">
                                  <p:stCondLst>
                                    <p:cond delay="0"/>
                                  </p:stCondLst>
                                  <p:childTnLst>
                                    <p:set>
                                      <p:cBhvr>
                                        <p:cTn id="369" dur="1" fill="hold">
                                          <p:stCondLst>
                                            <p:cond delay="0"/>
                                          </p:stCondLst>
                                        </p:cTn>
                                        <p:tgtEl>
                                          <p:spTgt spid="161"/>
                                        </p:tgtEl>
                                        <p:attrNameLst>
                                          <p:attrName>style.visibility</p:attrName>
                                        </p:attrNameLst>
                                      </p:cBhvr>
                                      <p:to>
                                        <p:strVal val="visible"/>
                                      </p:to>
                                    </p:set>
                                    <p:animEffect transition="in" filter="fade">
                                      <p:cBhvr>
                                        <p:cTn id="370" dur="1000"/>
                                        <p:tgtEl>
                                          <p:spTgt spid="161"/>
                                        </p:tgtEl>
                                      </p:cBhvr>
                                    </p:animEffect>
                                    <p:anim calcmode="lin" valueType="num">
                                      <p:cBhvr>
                                        <p:cTn id="371" dur="1000" fill="hold"/>
                                        <p:tgtEl>
                                          <p:spTgt spid="161"/>
                                        </p:tgtEl>
                                        <p:attrNameLst>
                                          <p:attrName>ppt_x</p:attrName>
                                        </p:attrNameLst>
                                      </p:cBhvr>
                                      <p:tavLst>
                                        <p:tav tm="0">
                                          <p:val>
                                            <p:strVal val="#ppt_x"/>
                                          </p:val>
                                        </p:tav>
                                        <p:tav tm="100000">
                                          <p:val>
                                            <p:strVal val="#ppt_x"/>
                                          </p:val>
                                        </p:tav>
                                      </p:tavLst>
                                    </p:anim>
                                    <p:anim calcmode="lin" valueType="num">
                                      <p:cBhvr>
                                        <p:cTn id="372" dur="1000" fill="hold"/>
                                        <p:tgtEl>
                                          <p:spTgt spid="161"/>
                                        </p:tgtEl>
                                        <p:attrNameLst>
                                          <p:attrName>ppt_y</p:attrName>
                                        </p:attrNameLst>
                                      </p:cBhvr>
                                      <p:tavLst>
                                        <p:tav tm="0">
                                          <p:val>
                                            <p:strVal val="#ppt_y+.1"/>
                                          </p:val>
                                        </p:tav>
                                        <p:tav tm="100000">
                                          <p:val>
                                            <p:strVal val="#ppt_y"/>
                                          </p:val>
                                        </p:tav>
                                      </p:tavLst>
                                    </p:anim>
                                  </p:childTnLst>
                                </p:cTn>
                              </p:par>
                              <p:par>
                                <p:cTn id="373" presetID="42" presetClass="entr" presetSubtype="0" fill="hold" grpId="0" nodeType="withEffect">
                                  <p:stCondLst>
                                    <p:cond delay="0"/>
                                  </p:stCondLst>
                                  <p:childTnLst>
                                    <p:set>
                                      <p:cBhvr>
                                        <p:cTn id="374" dur="1" fill="hold">
                                          <p:stCondLst>
                                            <p:cond delay="0"/>
                                          </p:stCondLst>
                                        </p:cTn>
                                        <p:tgtEl>
                                          <p:spTgt spid="164"/>
                                        </p:tgtEl>
                                        <p:attrNameLst>
                                          <p:attrName>style.visibility</p:attrName>
                                        </p:attrNameLst>
                                      </p:cBhvr>
                                      <p:to>
                                        <p:strVal val="visible"/>
                                      </p:to>
                                    </p:set>
                                    <p:animEffect transition="in" filter="fade">
                                      <p:cBhvr>
                                        <p:cTn id="375" dur="1000"/>
                                        <p:tgtEl>
                                          <p:spTgt spid="164"/>
                                        </p:tgtEl>
                                      </p:cBhvr>
                                    </p:animEffect>
                                    <p:anim calcmode="lin" valueType="num">
                                      <p:cBhvr>
                                        <p:cTn id="376" dur="1000" fill="hold"/>
                                        <p:tgtEl>
                                          <p:spTgt spid="164"/>
                                        </p:tgtEl>
                                        <p:attrNameLst>
                                          <p:attrName>ppt_x</p:attrName>
                                        </p:attrNameLst>
                                      </p:cBhvr>
                                      <p:tavLst>
                                        <p:tav tm="0">
                                          <p:val>
                                            <p:strVal val="#ppt_x"/>
                                          </p:val>
                                        </p:tav>
                                        <p:tav tm="100000">
                                          <p:val>
                                            <p:strVal val="#ppt_x"/>
                                          </p:val>
                                        </p:tav>
                                      </p:tavLst>
                                    </p:anim>
                                    <p:anim calcmode="lin" valueType="num">
                                      <p:cBhvr>
                                        <p:cTn id="377" dur="1000" fill="hold"/>
                                        <p:tgtEl>
                                          <p:spTgt spid="164"/>
                                        </p:tgtEl>
                                        <p:attrNameLst>
                                          <p:attrName>ppt_y</p:attrName>
                                        </p:attrNameLst>
                                      </p:cBhvr>
                                      <p:tavLst>
                                        <p:tav tm="0">
                                          <p:val>
                                            <p:strVal val="#ppt_y+.1"/>
                                          </p:val>
                                        </p:tav>
                                        <p:tav tm="100000">
                                          <p:val>
                                            <p:strVal val="#ppt_y"/>
                                          </p:val>
                                        </p:tav>
                                      </p:tavLst>
                                    </p:anim>
                                  </p:childTnLst>
                                </p:cTn>
                              </p:par>
                              <p:par>
                                <p:cTn id="378" presetID="42" presetClass="entr" presetSubtype="0" fill="hold" grpId="0" nodeType="withEffect">
                                  <p:stCondLst>
                                    <p:cond delay="0"/>
                                  </p:stCondLst>
                                  <p:childTnLst>
                                    <p:set>
                                      <p:cBhvr>
                                        <p:cTn id="379" dur="1" fill="hold">
                                          <p:stCondLst>
                                            <p:cond delay="0"/>
                                          </p:stCondLst>
                                        </p:cTn>
                                        <p:tgtEl>
                                          <p:spTgt spid="165"/>
                                        </p:tgtEl>
                                        <p:attrNameLst>
                                          <p:attrName>style.visibility</p:attrName>
                                        </p:attrNameLst>
                                      </p:cBhvr>
                                      <p:to>
                                        <p:strVal val="visible"/>
                                      </p:to>
                                    </p:set>
                                    <p:animEffect transition="in" filter="fade">
                                      <p:cBhvr>
                                        <p:cTn id="380" dur="1000"/>
                                        <p:tgtEl>
                                          <p:spTgt spid="165"/>
                                        </p:tgtEl>
                                      </p:cBhvr>
                                    </p:animEffect>
                                    <p:anim calcmode="lin" valueType="num">
                                      <p:cBhvr>
                                        <p:cTn id="381" dur="1000" fill="hold"/>
                                        <p:tgtEl>
                                          <p:spTgt spid="165"/>
                                        </p:tgtEl>
                                        <p:attrNameLst>
                                          <p:attrName>ppt_x</p:attrName>
                                        </p:attrNameLst>
                                      </p:cBhvr>
                                      <p:tavLst>
                                        <p:tav tm="0">
                                          <p:val>
                                            <p:strVal val="#ppt_x"/>
                                          </p:val>
                                        </p:tav>
                                        <p:tav tm="100000">
                                          <p:val>
                                            <p:strVal val="#ppt_x"/>
                                          </p:val>
                                        </p:tav>
                                      </p:tavLst>
                                    </p:anim>
                                    <p:anim calcmode="lin" valueType="num">
                                      <p:cBhvr>
                                        <p:cTn id="382" dur="1000" fill="hold"/>
                                        <p:tgtEl>
                                          <p:spTgt spid="165"/>
                                        </p:tgtEl>
                                        <p:attrNameLst>
                                          <p:attrName>ppt_y</p:attrName>
                                        </p:attrNameLst>
                                      </p:cBhvr>
                                      <p:tavLst>
                                        <p:tav tm="0">
                                          <p:val>
                                            <p:strVal val="#ppt_y+.1"/>
                                          </p:val>
                                        </p:tav>
                                        <p:tav tm="100000">
                                          <p:val>
                                            <p:strVal val="#ppt_y"/>
                                          </p:val>
                                        </p:tav>
                                      </p:tavLst>
                                    </p:anim>
                                  </p:childTnLst>
                                </p:cTn>
                              </p:par>
                              <p:par>
                                <p:cTn id="383" presetID="42" presetClass="entr" presetSubtype="0" fill="hold" grpId="0" nodeType="withEffect">
                                  <p:stCondLst>
                                    <p:cond delay="0"/>
                                  </p:stCondLst>
                                  <p:childTnLst>
                                    <p:set>
                                      <p:cBhvr>
                                        <p:cTn id="384" dur="1" fill="hold">
                                          <p:stCondLst>
                                            <p:cond delay="0"/>
                                          </p:stCondLst>
                                        </p:cTn>
                                        <p:tgtEl>
                                          <p:spTgt spid="166"/>
                                        </p:tgtEl>
                                        <p:attrNameLst>
                                          <p:attrName>style.visibility</p:attrName>
                                        </p:attrNameLst>
                                      </p:cBhvr>
                                      <p:to>
                                        <p:strVal val="visible"/>
                                      </p:to>
                                    </p:set>
                                    <p:animEffect transition="in" filter="fade">
                                      <p:cBhvr>
                                        <p:cTn id="385" dur="1000"/>
                                        <p:tgtEl>
                                          <p:spTgt spid="166"/>
                                        </p:tgtEl>
                                      </p:cBhvr>
                                    </p:animEffect>
                                    <p:anim calcmode="lin" valueType="num">
                                      <p:cBhvr>
                                        <p:cTn id="386" dur="1000" fill="hold"/>
                                        <p:tgtEl>
                                          <p:spTgt spid="166"/>
                                        </p:tgtEl>
                                        <p:attrNameLst>
                                          <p:attrName>ppt_x</p:attrName>
                                        </p:attrNameLst>
                                      </p:cBhvr>
                                      <p:tavLst>
                                        <p:tav tm="0">
                                          <p:val>
                                            <p:strVal val="#ppt_x"/>
                                          </p:val>
                                        </p:tav>
                                        <p:tav tm="100000">
                                          <p:val>
                                            <p:strVal val="#ppt_x"/>
                                          </p:val>
                                        </p:tav>
                                      </p:tavLst>
                                    </p:anim>
                                    <p:anim calcmode="lin" valueType="num">
                                      <p:cBhvr>
                                        <p:cTn id="387" dur="1000" fill="hold"/>
                                        <p:tgtEl>
                                          <p:spTgt spid="166"/>
                                        </p:tgtEl>
                                        <p:attrNameLst>
                                          <p:attrName>ppt_y</p:attrName>
                                        </p:attrNameLst>
                                      </p:cBhvr>
                                      <p:tavLst>
                                        <p:tav tm="0">
                                          <p:val>
                                            <p:strVal val="#ppt_y+.1"/>
                                          </p:val>
                                        </p:tav>
                                        <p:tav tm="100000">
                                          <p:val>
                                            <p:strVal val="#ppt_y"/>
                                          </p:val>
                                        </p:tav>
                                      </p:tavLst>
                                    </p:anim>
                                  </p:childTnLst>
                                </p:cTn>
                              </p:par>
                              <p:par>
                                <p:cTn id="388" presetID="42" presetClass="entr" presetSubtype="0" fill="hold" grpId="0" nodeType="withEffect">
                                  <p:stCondLst>
                                    <p:cond delay="0"/>
                                  </p:stCondLst>
                                  <p:childTnLst>
                                    <p:set>
                                      <p:cBhvr>
                                        <p:cTn id="389" dur="1" fill="hold">
                                          <p:stCondLst>
                                            <p:cond delay="0"/>
                                          </p:stCondLst>
                                        </p:cTn>
                                        <p:tgtEl>
                                          <p:spTgt spid="167"/>
                                        </p:tgtEl>
                                        <p:attrNameLst>
                                          <p:attrName>style.visibility</p:attrName>
                                        </p:attrNameLst>
                                      </p:cBhvr>
                                      <p:to>
                                        <p:strVal val="visible"/>
                                      </p:to>
                                    </p:set>
                                    <p:animEffect transition="in" filter="fade">
                                      <p:cBhvr>
                                        <p:cTn id="390" dur="1000"/>
                                        <p:tgtEl>
                                          <p:spTgt spid="167"/>
                                        </p:tgtEl>
                                      </p:cBhvr>
                                    </p:animEffect>
                                    <p:anim calcmode="lin" valueType="num">
                                      <p:cBhvr>
                                        <p:cTn id="391" dur="1000" fill="hold"/>
                                        <p:tgtEl>
                                          <p:spTgt spid="167"/>
                                        </p:tgtEl>
                                        <p:attrNameLst>
                                          <p:attrName>ppt_x</p:attrName>
                                        </p:attrNameLst>
                                      </p:cBhvr>
                                      <p:tavLst>
                                        <p:tav tm="0">
                                          <p:val>
                                            <p:strVal val="#ppt_x"/>
                                          </p:val>
                                        </p:tav>
                                        <p:tav tm="100000">
                                          <p:val>
                                            <p:strVal val="#ppt_x"/>
                                          </p:val>
                                        </p:tav>
                                      </p:tavLst>
                                    </p:anim>
                                    <p:anim calcmode="lin" valueType="num">
                                      <p:cBhvr>
                                        <p:cTn id="392"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 presetClass="entr" presetSubtype="4" fill="hold" nodeType="clickEffect">
                                  <p:stCondLst>
                                    <p:cond delay="0"/>
                                  </p:stCondLst>
                                  <p:childTnLst>
                                    <p:set>
                                      <p:cBhvr>
                                        <p:cTn id="396" dur="1" fill="hold">
                                          <p:stCondLst>
                                            <p:cond delay="0"/>
                                          </p:stCondLst>
                                        </p:cTn>
                                        <p:tgtEl>
                                          <p:spTgt spid="213"/>
                                        </p:tgtEl>
                                        <p:attrNameLst>
                                          <p:attrName>style.visibility</p:attrName>
                                        </p:attrNameLst>
                                      </p:cBhvr>
                                      <p:to>
                                        <p:strVal val="visible"/>
                                      </p:to>
                                    </p:set>
                                    <p:anim calcmode="lin" valueType="num">
                                      <p:cBhvr additive="base">
                                        <p:cTn id="397" dur="500" fill="hold"/>
                                        <p:tgtEl>
                                          <p:spTgt spid="213"/>
                                        </p:tgtEl>
                                        <p:attrNameLst>
                                          <p:attrName>ppt_x</p:attrName>
                                        </p:attrNameLst>
                                      </p:cBhvr>
                                      <p:tavLst>
                                        <p:tav tm="0">
                                          <p:val>
                                            <p:strVal val="#ppt_x"/>
                                          </p:val>
                                        </p:tav>
                                        <p:tav tm="100000">
                                          <p:val>
                                            <p:strVal val="#ppt_x"/>
                                          </p:val>
                                        </p:tav>
                                      </p:tavLst>
                                    </p:anim>
                                    <p:anim calcmode="lin" valueType="num">
                                      <p:cBhvr additive="base">
                                        <p:cTn id="398" dur="500" fill="hold"/>
                                        <p:tgtEl>
                                          <p:spTgt spid="213"/>
                                        </p:tgtEl>
                                        <p:attrNameLst>
                                          <p:attrName>ppt_y</p:attrName>
                                        </p:attrNameLst>
                                      </p:cBhvr>
                                      <p:tavLst>
                                        <p:tav tm="0">
                                          <p:val>
                                            <p:strVal val="1+#ppt_h/2"/>
                                          </p:val>
                                        </p:tav>
                                        <p:tav tm="100000">
                                          <p:val>
                                            <p:strVal val="#ppt_y"/>
                                          </p:val>
                                        </p:tav>
                                      </p:tavLst>
                                    </p:anim>
                                  </p:childTnLst>
                                </p:cTn>
                              </p:par>
                              <p:par>
                                <p:cTn id="399" presetID="2" presetClass="entr" presetSubtype="4" fill="hold" nodeType="withEffect">
                                  <p:stCondLst>
                                    <p:cond delay="0"/>
                                  </p:stCondLst>
                                  <p:childTnLst>
                                    <p:set>
                                      <p:cBhvr>
                                        <p:cTn id="400" dur="1" fill="hold">
                                          <p:stCondLst>
                                            <p:cond delay="0"/>
                                          </p:stCondLst>
                                        </p:cTn>
                                        <p:tgtEl>
                                          <p:spTgt spid="214"/>
                                        </p:tgtEl>
                                        <p:attrNameLst>
                                          <p:attrName>style.visibility</p:attrName>
                                        </p:attrNameLst>
                                      </p:cBhvr>
                                      <p:to>
                                        <p:strVal val="visible"/>
                                      </p:to>
                                    </p:set>
                                    <p:anim calcmode="lin" valueType="num">
                                      <p:cBhvr additive="base">
                                        <p:cTn id="401" dur="500" fill="hold"/>
                                        <p:tgtEl>
                                          <p:spTgt spid="214"/>
                                        </p:tgtEl>
                                        <p:attrNameLst>
                                          <p:attrName>ppt_x</p:attrName>
                                        </p:attrNameLst>
                                      </p:cBhvr>
                                      <p:tavLst>
                                        <p:tav tm="0">
                                          <p:val>
                                            <p:strVal val="#ppt_x"/>
                                          </p:val>
                                        </p:tav>
                                        <p:tav tm="100000">
                                          <p:val>
                                            <p:strVal val="#ppt_x"/>
                                          </p:val>
                                        </p:tav>
                                      </p:tavLst>
                                    </p:anim>
                                    <p:anim calcmode="lin" valueType="num">
                                      <p:cBhvr additive="base">
                                        <p:cTn id="402"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9" grpId="0" animBg="1"/>
      <p:bldP spid="11" grpId="0" animBg="1"/>
      <p:bldP spid="15" grpId="0" animBg="1"/>
      <p:bldP spid="17" grpId="0" animBg="1"/>
      <p:bldP spid="19" grpId="0" animBg="1"/>
      <p:bldP spid="21" grpId="0" animBg="1"/>
      <p:bldP spid="70" grpId="0" animBg="1"/>
      <p:bldP spid="57" grpId="0" animBg="1"/>
      <p:bldP spid="69" grpId="0" animBg="1"/>
      <p:bldP spid="94" grpId="0" animBg="1"/>
      <p:bldP spid="101" grpId="0" animBg="1"/>
      <p:bldP spid="102" grpId="0" animBg="1"/>
      <p:bldP spid="103" grpId="0" animBg="1"/>
      <p:bldP spid="104" grpId="0" animBg="1"/>
      <p:bldP spid="105" grpId="0" animBg="1"/>
      <p:bldP spid="106" grpId="0" animBg="1"/>
      <p:bldP spid="107" grpId="0" animBg="1"/>
      <p:bldP spid="108" grpId="0" animBg="1"/>
      <p:bldP spid="121" grpId="0" animBg="1"/>
      <p:bldP spid="122"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7" grpId="0" animBg="1"/>
      <p:bldP spid="158" grpId="0" animBg="1"/>
      <p:bldP spid="159" grpId="0" animBg="1"/>
      <p:bldP spid="160" grpId="0" animBg="1"/>
      <p:bldP spid="161" grpId="0" animBg="1"/>
      <p:bldP spid="164" grpId="0" animBg="1"/>
      <p:bldP spid="165" grpId="0" animBg="1"/>
      <p:bldP spid="166" grpId="0" animBg="1"/>
      <p:bldP spid="167" grpId="0" animBg="1"/>
      <p:bldP spid="168" grpId="0" animBg="1"/>
      <p:bldP spid="4" grpId="0" animBg="1"/>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566</TotalTime>
  <Words>922</Words>
  <Application>Microsoft Office PowerPoint</Application>
  <PresentationFormat>Widescreen</PresentationFormat>
  <Paragraphs>236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Sahel</vt:lpstr>
      <vt:lpstr>Office Theme</vt:lpstr>
      <vt:lpstr>الگوریتم‌های مرتب‌سازی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الگوریتم‌های مرتب‌سازی</dc:title>
  <dc:creator>sirous namvar</dc:creator>
  <cp:lastModifiedBy>Parham Ghanemiopour</cp:lastModifiedBy>
  <cp:revision>40</cp:revision>
  <dcterms:modified xsi:type="dcterms:W3CDTF">2023-06-28T17:30:51Z</dcterms:modified>
</cp:coreProperties>
</file>