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F4AA-44E5-4120-BF39-52D80690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1FF5B-7C04-4707-A0AC-4D9244215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3B240-DB27-4B21-8FE9-845078C9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6F28-DEEC-4B9C-A3DE-D5EC0A2E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C2FF-9EA4-4322-A13D-EE1814B0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86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3ADC-54CC-462D-9EAF-DE73C522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95FC6-2999-461A-A0AB-F633957D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6890-4234-4DC6-A5E4-1F27AE2F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B4B9-EC25-49AE-ACC5-82BCF2CC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E08E-D038-4050-9875-01DB9A2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20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C2526-74B1-492E-BD0B-6703DDFE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8E9C0-8673-4618-8A19-C24EE2B7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D541-4511-44B1-ADF9-A971F693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8712-4680-45AA-9484-2967322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04E8-A2BF-415E-845C-BE658C6B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062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D0BD-C8B5-4E2D-A155-4DCC29B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9E07-BCE0-4EDE-88B8-F891D331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8995-1DD0-4B48-83C5-208F5ADD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CED1C-F6B2-43EE-AB69-68F95F39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4BF9-25E2-4389-93F7-28E316CE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693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4CDE-087B-454D-B1F1-E7D8A262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9E91-8135-428B-BAA7-A3599FD3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0FD3-E08C-4778-A056-FFB972FF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4E78-DD4B-4656-BFAF-3592BB7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97C2-BF23-4BB7-A46A-8CF39FA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25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D578-8D2D-4757-9E7F-9E403572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F43-7778-4679-8D65-E16BCEA5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F7FE-634B-48CF-A891-1771733D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0AE0-034A-48CD-8826-09547B20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7B4-A495-4C77-85E0-7BEE0E9D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D764A-44E9-4F6A-9536-EBE46409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20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5AF1-B638-4299-AA1D-3F20D515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C094-5937-4BB4-936E-808726778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3B11-4E8A-44AA-91DF-D9629B3E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D1B1A-D4FE-4379-B465-9AFE5D80B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FD275-5CF2-47C9-946F-3F74EA51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13E9E-EEFA-455A-9736-F99C1288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8239F-F470-42B5-8C18-7D26404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B1C4-6241-478D-B13D-CDE6A0B3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40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4D1C-9AAC-45A2-8369-B13FD274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76F6C-EEC2-4182-98EB-28E8E454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1516E-916F-4784-994E-4B27E68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5E9C-714A-4FE3-9EC5-54CA333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2827E-1FCB-4CC3-AA1F-0E3AE0E8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9E7EF-826C-4A97-840D-9829E5CF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82CC-5A91-46A0-A937-67194E7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80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26D1-C7CA-4629-B55D-8F7589EA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8798-0972-4848-BD77-8D98E629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AA373-F4C9-4371-94E5-40A1F06D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59A44-0E75-48CF-9E58-D6DC018B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DA88-C07F-4660-B965-744B5140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FFAD2-2F64-4C93-9E05-684C4070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511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5B46-3C86-44AF-A57C-13CE63FE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FFE03-AE9A-4CC3-BF03-97B0464D6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7EDAF-6882-45FC-9CB9-E449B1F5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106E-BB50-440B-807F-C70FCAF2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F10A1-F30B-4FCF-989E-409549A6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45EB-42F7-44EC-840D-B6525157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59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7E093-ADE2-4DE7-AE35-C55EEB08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65C5-2279-4F79-BA57-230F24B8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0D23-551D-4362-B2CC-E7946FAD7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C411-EE1F-4B90-8B3A-A2BC65F4CD8F}" type="datetimeFigureOut">
              <a:rPr lang="en-DE" smtClean="0"/>
              <a:t>01/07/2020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028E-E95C-4C2F-A450-2A388E001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4258-AE4B-45FE-B188-1B3BD1492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4C84-4333-4F19-82E4-7D3A4E4B29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616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DAF9-75D4-43DE-901F-C43C3524B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m</a:t>
            </a:r>
            <a:r>
              <a:rPr lang="de-DE" dirty="0"/>
              <a:t>e</a:t>
            </a:r>
            <a:r>
              <a:rPr lang="en-DE" dirty="0"/>
              <a:t>d</a:t>
            </a:r>
            <a:r>
              <a:rPr lang="de-DE" dirty="0"/>
              <a:t>i</a:t>
            </a:r>
            <a:r>
              <a:rPr lang="en-DE" dirty="0"/>
              <a:t>a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v</a:t>
            </a:r>
            <a:r>
              <a:rPr lang="en-DE" dirty="0"/>
              <a:t>a</a:t>
            </a:r>
            <a:r>
              <a:rPr lang="de-DE" dirty="0"/>
              <a:t>l</a:t>
            </a:r>
            <a:br>
              <a:rPr lang="en-DE" dirty="0"/>
            </a:br>
            <a:r>
              <a:rPr lang="de-DE" sz="4400" dirty="0"/>
              <a:t>P</a:t>
            </a:r>
            <a:r>
              <a:rPr lang="en-DE" sz="4400" dirty="0" err="1"/>
              <a:t>ractical</a:t>
            </a:r>
            <a:r>
              <a:rPr lang="en-DE" sz="4400" dirty="0"/>
              <a:t> Assignment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2766D-0DA6-4201-B5C6-E213A97E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de-DE" dirty="0"/>
              <a:t>I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a</a:t>
            </a:r>
            <a:r>
              <a:rPr lang="en-DE" dirty="0"/>
              <a:t> </a:t>
            </a:r>
            <a:r>
              <a:rPr lang="de-DE" dirty="0"/>
              <a:t>K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f</a:t>
            </a:r>
            <a:r>
              <a:rPr lang="de-DE" dirty="0"/>
              <a:t>e</a:t>
            </a:r>
            <a:r>
              <a:rPr lang="en-DE" dirty="0"/>
              <a:t>r, </a:t>
            </a:r>
            <a:r>
              <a:rPr lang="de-DE" dirty="0"/>
              <a:t>Y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g-</a:t>
            </a:r>
            <a:r>
              <a:rPr lang="de-DE" dirty="0"/>
              <a:t>K</a:t>
            </a:r>
            <a:r>
              <a:rPr lang="en-DE" dirty="0"/>
              <a:t>a</a:t>
            </a:r>
            <a:r>
              <a:rPr lang="de-DE" dirty="0"/>
              <a:t>i</a:t>
            </a:r>
            <a:r>
              <a:rPr lang="en-DE" dirty="0"/>
              <a:t> </a:t>
            </a:r>
            <a:r>
              <a:rPr lang="de-DE" dirty="0"/>
              <a:t>D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g</a:t>
            </a:r>
          </a:p>
          <a:p>
            <a:r>
              <a:rPr lang="en-DE" dirty="0"/>
              <a:t>1. July 2020</a:t>
            </a:r>
          </a:p>
        </p:txBody>
      </p:sp>
    </p:spTree>
    <p:extLst>
      <p:ext uri="{BB962C8B-B14F-4D97-AF65-F5344CB8AC3E}">
        <p14:creationId xmlns:p14="http://schemas.microsoft.com/office/powerpoint/2010/main" val="5799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D5B-1C38-4461-B37D-F45B62A1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E</a:t>
            </a:r>
            <a:r>
              <a:rPr lang="en-DE" b="1" dirty="0"/>
              <a:t>n</a:t>
            </a:r>
            <a:r>
              <a:rPr lang="de-DE" b="1" dirty="0"/>
              <a:t>c</a:t>
            </a:r>
            <a:r>
              <a:rPr lang="en-DE" b="1" dirty="0"/>
              <a:t>o</a:t>
            </a:r>
            <a:r>
              <a:rPr lang="de-DE" b="1" dirty="0"/>
              <a:t>d</a:t>
            </a:r>
            <a:r>
              <a:rPr lang="en-DE" b="1" dirty="0"/>
              <a:t>e</a:t>
            </a:r>
            <a:r>
              <a:rPr lang="de-DE" b="1" dirty="0"/>
              <a:t>r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FAD7-F788-43DD-9AF6-DA04772B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>
            <a:normAutofit/>
          </a:bodyPr>
          <a:lstStyle/>
          <a:p>
            <a:r>
              <a:rPr lang="de-DE" dirty="0" err="1"/>
              <a:t>leaky_relu</a:t>
            </a:r>
            <a:r>
              <a:rPr lang="de-DE" dirty="0"/>
              <a:t>(Conv2d(3, 13, </a:t>
            </a:r>
            <a:r>
              <a:rPr lang="de-DE" dirty="0" err="1"/>
              <a:t>kernel_size</a:t>
            </a:r>
            <a:r>
              <a:rPr lang="de-DE" dirty="0"/>
              <a:t>=(1, 1), </a:t>
            </a:r>
            <a:r>
              <a:rPr lang="de-DE" dirty="0" err="1"/>
              <a:t>stride</a:t>
            </a:r>
            <a:r>
              <a:rPr lang="de-DE" dirty="0"/>
              <a:t>=(1, 1))) </a:t>
            </a:r>
            <a:endParaRPr lang="en-DE" dirty="0"/>
          </a:p>
          <a:p>
            <a:r>
              <a:rPr lang="de-DE" dirty="0" err="1"/>
              <a:t>leaky_relu</a:t>
            </a:r>
            <a:r>
              <a:rPr lang="de-DE" dirty="0"/>
              <a:t>(Conv2d(13, 26, </a:t>
            </a:r>
            <a:r>
              <a:rPr lang="de-DE" dirty="0" err="1"/>
              <a:t>kernel_size</a:t>
            </a:r>
            <a:r>
              <a:rPr lang="de-DE" dirty="0"/>
              <a:t>=(2, 2), </a:t>
            </a:r>
            <a:r>
              <a:rPr lang="de-DE" dirty="0" err="1"/>
              <a:t>stride</a:t>
            </a:r>
            <a:r>
              <a:rPr lang="de-DE" dirty="0"/>
              <a:t>=(2, 2)))  </a:t>
            </a:r>
          </a:p>
          <a:p>
            <a:r>
              <a:rPr lang="de-DE" dirty="0" err="1"/>
              <a:t>leaky_relu</a:t>
            </a:r>
            <a:r>
              <a:rPr lang="de-DE" dirty="0"/>
              <a:t>(Conv2d(26, 38, </a:t>
            </a:r>
            <a:r>
              <a:rPr lang="de-DE" dirty="0" err="1"/>
              <a:t>kernel_size</a:t>
            </a:r>
            <a:r>
              <a:rPr lang="de-DE" dirty="0"/>
              <a:t>=(2, 2), </a:t>
            </a:r>
            <a:r>
              <a:rPr lang="de-DE" dirty="0" err="1"/>
              <a:t>stride</a:t>
            </a:r>
            <a:r>
              <a:rPr lang="de-DE" dirty="0"/>
              <a:t>=(2, 2)))  </a:t>
            </a:r>
            <a:endParaRPr lang="en-DE" dirty="0"/>
          </a:p>
          <a:p>
            <a:r>
              <a:rPr lang="de-DE" dirty="0" err="1"/>
              <a:t>leaky_relu</a:t>
            </a:r>
            <a:r>
              <a:rPr lang="de-DE" dirty="0"/>
              <a:t>(Conv2d(38, 45, </a:t>
            </a:r>
            <a:r>
              <a:rPr lang="de-DE" dirty="0" err="1"/>
              <a:t>kernel_size</a:t>
            </a:r>
            <a:r>
              <a:rPr lang="de-DE" dirty="0"/>
              <a:t>=(2, 2), </a:t>
            </a:r>
            <a:r>
              <a:rPr lang="de-DE" dirty="0" err="1"/>
              <a:t>stride</a:t>
            </a:r>
            <a:r>
              <a:rPr lang="de-DE" dirty="0"/>
              <a:t>=(3, 3)))</a:t>
            </a:r>
            <a:endParaRPr lang="en-DE" dirty="0"/>
          </a:p>
          <a:p>
            <a:r>
              <a:rPr lang="en-DE" dirty="0"/>
              <a:t>f</a:t>
            </a:r>
            <a:r>
              <a:rPr lang="de-DE" dirty="0" err="1"/>
              <a:t>latten</a:t>
            </a:r>
            <a:endParaRPr lang="en-DE" dirty="0"/>
          </a:p>
          <a:p>
            <a:r>
              <a:rPr lang="de-DE" dirty="0" err="1"/>
              <a:t>leaky_relu</a:t>
            </a:r>
            <a:r>
              <a:rPr lang="de-DE" dirty="0"/>
              <a:t>(</a:t>
            </a:r>
            <a:r>
              <a:rPr lang="en-US" dirty="0"/>
              <a:t>Linear(</a:t>
            </a:r>
            <a:r>
              <a:rPr lang="en-US" dirty="0" err="1"/>
              <a:t>in_features</a:t>
            </a:r>
            <a:r>
              <a:rPr lang="en-US" dirty="0"/>
              <a:t>=405, </a:t>
            </a:r>
            <a:r>
              <a:rPr lang="en-US" dirty="0" err="1"/>
              <a:t>out_features</a:t>
            </a:r>
            <a:r>
              <a:rPr lang="en-US" dirty="0"/>
              <a:t>=10, bias=True)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2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D5B-1C38-4461-B37D-F45B62A1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DE" b="1" dirty="0"/>
              <a:t>De</a:t>
            </a:r>
            <a:r>
              <a:rPr lang="de-DE" b="1" dirty="0"/>
              <a:t>c</a:t>
            </a:r>
            <a:r>
              <a:rPr lang="en-DE" b="1" dirty="0"/>
              <a:t>o</a:t>
            </a:r>
            <a:r>
              <a:rPr lang="de-DE" b="1" dirty="0"/>
              <a:t>d</a:t>
            </a:r>
            <a:r>
              <a:rPr lang="en-DE" b="1" dirty="0"/>
              <a:t>e</a:t>
            </a:r>
            <a:r>
              <a:rPr lang="de-DE" b="1" dirty="0"/>
              <a:t>r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FAD7-F788-43DD-9AF6-DA04772B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>
            <a:normAutofit/>
          </a:bodyPr>
          <a:lstStyle/>
          <a:p>
            <a:r>
              <a:rPr lang="en-US" dirty="0" err="1"/>
              <a:t>leaky_relu</a:t>
            </a:r>
            <a:r>
              <a:rPr lang="en-US" dirty="0"/>
              <a:t>(Linear(</a:t>
            </a:r>
            <a:r>
              <a:rPr lang="en-US" dirty="0" err="1"/>
              <a:t>in_features</a:t>
            </a:r>
            <a:r>
              <a:rPr lang="en-US" dirty="0"/>
              <a:t>=10, </a:t>
            </a:r>
            <a:r>
              <a:rPr lang="en-US" dirty="0" err="1"/>
              <a:t>out_features</a:t>
            </a:r>
            <a:r>
              <a:rPr lang="en-US" dirty="0"/>
              <a:t>=16, bias=True))</a:t>
            </a:r>
            <a:endParaRPr lang="en-DE" dirty="0"/>
          </a:p>
          <a:p>
            <a:r>
              <a:rPr lang="de-DE" dirty="0" err="1"/>
              <a:t>reshape</a:t>
            </a:r>
            <a:r>
              <a:rPr lang="de-DE" dirty="0"/>
              <a:t>((1, 1, 4, 4))</a:t>
            </a:r>
          </a:p>
          <a:p>
            <a:r>
              <a:rPr lang="de-DE" dirty="0" err="1"/>
              <a:t>leaky_relu</a:t>
            </a:r>
            <a:r>
              <a:rPr lang="de-DE" dirty="0"/>
              <a:t>(ConvTranspose2d(1, 5, </a:t>
            </a:r>
            <a:r>
              <a:rPr lang="de-DE" dirty="0" err="1"/>
              <a:t>kernel_size</a:t>
            </a:r>
            <a:r>
              <a:rPr lang="de-DE" dirty="0"/>
              <a:t>=(2, 2), </a:t>
            </a:r>
            <a:r>
              <a:rPr lang="de-DE" dirty="0" err="1"/>
              <a:t>stride</a:t>
            </a:r>
            <a:r>
              <a:rPr lang="de-DE" dirty="0"/>
              <a:t>=(1, 1)))</a:t>
            </a:r>
            <a:endParaRPr lang="en-DE" dirty="0"/>
          </a:p>
          <a:p>
            <a:r>
              <a:rPr lang="de-DE" dirty="0" err="1"/>
              <a:t>leaky_relu</a:t>
            </a:r>
            <a:r>
              <a:rPr lang="de-DE" dirty="0"/>
              <a:t>(ConvTranspose2d(5, 9, </a:t>
            </a:r>
            <a:r>
              <a:rPr lang="de-DE" dirty="0" err="1"/>
              <a:t>kernel_size</a:t>
            </a:r>
            <a:r>
              <a:rPr lang="de-DE" dirty="0"/>
              <a:t>=(2, 2), </a:t>
            </a:r>
            <a:r>
              <a:rPr lang="de-DE" dirty="0" err="1"/>
              <a:t>stride</a:t>
            </a:r>
            <a:r>
              <a:rPr lang="de-DE" dirty="0"/>
              <a:t>=(2, 2)))</a:t>
            </a:r>
            <a:endParaRPr lang="en-DE" dirty="0"/>
          </a:p>
          <a:p>
            <a:r>
              <a:rPr lang="de-DE" dirty="0" err="1"/>
              <a:t>leaky_relu</a:t>
            </a:r>
            <a:r>
              <a:rPr lang="de-DE" dirty="0"/>
              <a:t>(ConvTranspose2d(9, 14, </a:t>
            </a:r>
            <a:r>
              <a:rPr lang="de-DE" dirty="0" err="1"/>
              <a:t>kernel_size</a:t>
            </a:r>
            <a:r>
              <a:rPr lang="de-DE" dirty="0"/>
              <a:t>=(3, 3), </a:t>
            </a:r>
            <a:r>
              <a:rPr lang="de-DE" dirty="0" err="1"/>
              <a:t>stride</a:t>
            </a:r>
            <a:r>
              <a:rPr lang="de-DE" dirty="0"/>
              <a:t>=(2, 2)))</a:t>
            </a:r>
            <a:endParaRPr lang="en-DE" dirty="0"/>
          </a:p>
          <a:p>
            <a:r>
              <a:rPr lang="de-DE" dirty="0" err="1"/>
              <a:t>leaky_relu</a:t>
            </a:r>
            <a:r>
              <a:rPr lang="de-DE" dirty="0"/>
              <a:t>(ConvTranspose2d(14, 19, </a:t>
            </a:r>
            <a:r>
              <a:rPr lang="de-DE" dirty="0" err="1"/>
              <a:t>kernel_size</a:t>
            </a:r>
            <a:r>
              <a:rPr lang="de-DE" dirty="0"/>
              <a:t>=(2, 2), </a:t>
            </a:r>
            <a:r>
              <a:rPr lang="de-DE" dirty="0" err="1"/>
              <a:t>stride</a:t>
            </a:r>
            <a:r>
              <a:rPr lang="de-DE" dirty="0"/>
              <a:t>=(1, 1)))</a:t>
            </a:r>
            <a:endParaRPr lang="en-DE" dirty="0"/>
          </a:p>
          <a:p>
            <a:r>
              <a:rPr lang="en-DE" dirty="0"/>
              <a:t>f</a:t>
            </a:r>
            <a:r>
              <a:rPr lang="de-DE" dirty="0" err="1"/>
              <a:t>latten</a:t>
            </a:r>
            <a:endParaRPr lang="en-DE" dirty="0"/>
          </a:p>
          <a:p>
            <a:r>
              <a:rPr lang="de-DE" dirty="0" err="1"/>
              <a:t>sigmoid</a:t>
            </a:r>
            <a:r>
              <a:rPr lang="de-DE" dirty="0"/>
              <a:t>(</a:t>
            </a:r>
            <a:r>
              <a:rPr lang="en-US" dirty="0"/>
              <a:t>Linear(</a:t>
            </a:r>
            <a:r>
              <a:rPr lang="en-US" dirty="0" err="1"/>
              <a:t>in_features</a:t>
            </a:r>
            <a:r>
              <a:rPr lang="en-US" dirty="0"/>
              <a:t>=9196, </a:t>
            </a:r>
            <a:r>
              <a:rPr lang="en-US" dirty="0" err="1"/>
              <a:t>out_features</a:t>
            </a:r>
            <a:r>
              <a:rPr lang="en-US" dirty="0"/>
              <a:t>=3072, bias=True)</a:t>
            </a:r>
            <a:r>
              <a:rPr lang="en-DE" dirty="0"/>
              <a:t>)</a:t>
            </a:r>
            <a:endParaRPr lang="de-DE" dirty="0"/>
          </a:p>
          <a:p>
            <a:r>
              <a:rPr lang="de-DE" dirty="0" err="1"/>
              <a:t>reshape</a:t>
            </a:r>
            <a:r>
              <a:rPr lang="de-DE" dirty="0"/>
              <a:t>((1, 3, 32, 32))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F3A9-A4EC-4070-81FD-23FFCAFD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AD426-F4CC-4DE0-840D-AB04F20E1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03" y="643466"/>
            <a:ext cx="6336593" cy="4752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89F8E-F93D-4D07-86C4-245BD5F42D2B}"/>
              </a:ext>
            </a:extLst>
          </p:cNvPr>
          <p:cNvSpPr txBox="1"/>
          <p:nvPr/>
        </p:nvSpPr>
        <p:spPr>
          <a:xfrm>
            <a:off x="2927703" y="5158289"/>
            <a:ext cx="6336593" cy="47524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rgbClr val="FFFFFF"/>
                </a:solidFill>
              </a:rPr>
              <a:t>T</a:t>
            </a:r>
            <a:r>
              <a:rPr lang="en-DE" sz="1400" dirty="0">
                <a:solidFill>
                  <a:srgbClr val="FFFFFF"/>
                </a:solidFill>
              </a:rPr>
              <a:t>r</a:t>
            </a:r>
            <a:r>
              <a:rPr lang="de-DE" sz="1400" dirty="0">
                <a:solidFill>
                  <a:srgbClr val="FFFFFF"/>
                </a:solidFill>
              </a:rPr>
              <a:t>a</a:t>
            </a:r>
            <a:r>
              <a:rPr lang="en-DE" sz="1400" dirty="0" err="1">
                <a:solidFill>
                  <a:srgbClr val="FFFFFF"/>
                </a:solidFill>
              </a:rPr>
              <a:t>i</a:t>
            </a:r>
            <a:r>
              <a:rPr lang="de-DE" sz="1400" dirty="0">
                <a:solidFill>
                  <a:srgbClr val="FFFFFF"/>
                </a:solidFill>
              </a:rPr>
              <a:t>n</a:t>
            </a:r>
            <a:r>
              <a:rPr lang="en-DE" sz="1400" dirty="0">
                <a:solidFill>
                  <a:srgbClr val="FFFFFF"/>
                </a:solidFill>
              </a:rPr>
              <a:t>e</a:t>
            </a:r>
            <a:r>
              <a:rPr lang="de-DE" sz="1400" dirty="0">
                <a:solidFill>
                  <a:srgbClr val="FFFFFF"/>
                </a:solidFill>
              </a:rPr>
              <a:t>d</a:t>
            </a:r>
            <a:r>
              <a:rPr lang="en-DE" sz="1400" dirty="0">
                <a:solidFill>
                  <a:srgbClr val="FFFFFF"/>
                </a:solidFill>
              </a:rPr>
              <a:t> </a:t>
            </a:r>
            <a:r>
              <a:rPr lang="de-DE" sz="1400" dirty="0">
                <a:solidFill>
                  <a:srgbClr val="FFFFFF"/>
                </a:solidFill>
              </a:rPr>
              <a:t>o</a:t>
            </a:r>
            <a:r>
              <a:rPr lang="en-DE" sz="1400" dirty="0">
                <a:solidFill>
                  <a:srgbClr val="FFFFFF"/>
                </a:solidFill>
              </a:rPr>
              <a:t>n 50000 </a:t>
            </a:r>
            <a:r>
              <a:rPr lang="de-DE" sz="1400" dirty="0">
                <a:solidFill>
                  <a:srgbClr val="FFFFFF"/>
                </a:solidFill>
              </a:rPr>
              <a:t>i</a:t>
            </a:r>
            <a:r>
              <a:rPr lang="en-DE" sz="1400" dirty="0">
                <a:solidFill>
                  <a:srgbClr val="FFFFFF"/>
                </a:solidFill>
              </a:rPr>
              <a:t>m</a:t>
            </a:r>
            <a:r>
              <a:rPr lang="de-DE" sz="1400" dirty="0">
                <a:solidFill>
                  <a:srgbClr val="FFFFFF"/>
                </a:solidFill>
              </a:rPr>
              <a:t>a</a:t>
            </a:r>
            <a:r>
              <a:rPr lang="en-DE" sz="1400" dirty="0">
                <a:solidFill>
                  <a:srgbClr val="FFFFFF"/>
                </a:solidFill>
              </a:rPr>
              <a:t>g</a:t>
            </a:r>
            <a:r>
              <a:rPr lang="de-DE" sz="1400" dirty="0">
                <a:solidFill>
                  <a:srgbClr val="FFFFFF"/>
                </a:solidFill>
              </a:rPr>
              <a:t>e</a:t>
            </a:r>
            <a:r>
              <a:rPr lang="en-DE" sz="1400" dirty="0">
                <a:solidFill>
                  <a:srgbClr val="FFFFFF"/>
                </a:solidFill>
              </a:rPr>
              <a:t>s </a:t>
            </a:r>
            <a:r>
              <a:rPr lang="de-DE" sz="1400" dirty="0">
                <a:solidFill>
                  <a:srgbClr val="FFFFFF"/>
                </a:solidFill>
              </a:rPr>
              <a:t>o</a:t>
            </a:r>
            <a:r>
              <a:rPr lang="en-DE" sz="1400" dirty="0">
                <a:solidFill>
                  <a:srgbClr val="FFFFFF"/>
                </a:solidFill>
              </a:rPr>
              <a:t>v</a:t>
            </a:r>
            <a:r>
              <a:rPr lang="de-DE" sz="1400" dirty="0">
                <a:solidFill>
                  <a:srgbClr val="FFFFFF"/>
                </a:solidFill>
              </a:rPr>
              <a:t>e</a:t>
            </a:r>
            <a:r>
              <a:rPr lang="en-DE" sz="1400" dirty="0">
                <a:solidFill>
                  <a:srgbClr val="FFFFFF"/>
                </a:solidFill>
              </a:rPr>
              <a:t>r 2 </a:t>
            </a:r>
            <a:r>
              <a:rPr lang="de-DE" sz="1400" dirty="0">
                <a:solidFill>
                  <a:srgbClr val="FFFFFF"/>
                </a:solidFill>
              </a:rPr>
              <a:t>e</a:t>
            </a:r>
            <a:r>
              <a:rPr lang="en-DE" sz="1400" dirty="0">
                <a:solidFill>
                  <a:srgbClr val="FFFFFF"/>
                </a:solidFill>
              </a:rPr>
              <a:t>p</a:t>
            </a:r>
            <a:r>
              <a:rPr lang="de-DE" sz="1400" dirty="0">
                <a:solidFill>
                  <a:srgbClr val="FFFFFF"/>
                </a:solidFill>
              </a:rPr>
              <a:t>o</a:t>
            </a:r>
            <a:r>
              <a:rPr lang="en-DE" sz="1400" dirty="0">
                <a:solidFill>
                  <a:srgbClr val="FFFFFF"/>
                </a:solidFill>
              </a:rPr>
              <a:t>c</a:t>
            </a:r>
            <a:r>
              <a:rPr lang="de-DE" sz="1400" dirty="0">
                <a:solidFill>
                  <a:srgbClr val="FFFFFF"/>
                </a:solidFill>
              </a:rPr>
              <a:t>h</a:t>
            </a:r>
            <a:r>
              <a:rPr lang="en-DE" sz="1400" dirty="0">
                <a:solidFill>
                  <a:srgbClr val="FFFFFF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0660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hoto, different, colorful, food&#10;&#10;Description automatically generated">
            <a:extLst>
              <a:ext uri="{FF2B5EF4-FFF2-40B4-BE49-F238E27FC236}">
                <a16:creationId xmlns:a16="http://schemas.microsoft.com/office/drawing/2014/main" id="{9EC5471E-0304-43EC-B800-A982B5C60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550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60755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797F-CAB5-4B05-BD8B-7C0AC5CA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26" y="5506316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UMAP &amp; SPLOM</a:t>
            </a:r>
          </a:p>
        </p:txBody>
      </p:sp>
      <p:pic>
        <p:nvPicPr>
          <p:cNvPr id="5" name="Content Placeholder 4" descr="UMAP">
            <a:extLst>
              <a:ext uri="{FF2B5EF4-FFF2-40B4-BE49-F238E27FC236}">
                <a16:creationId xmlns:a16="http://schemas.microsoft.com/office/drawing/2014/main" id="{20871413-0EB2-4118-9FCE-0F017F2A38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281420"/>
            <a:ext cx="5313363" cy="5313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392C77-7B01-4F83-B8C5-03746A8B7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420"/>
            <a:ext cx="5313363" cy="53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0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Multimedia Retrieval Practical Assignment</vt:lpstr>
      <vt:lpstr>Encoder</vt:lpstr>
      <vt:lpstr>Decoder</vt:lpstr>
      <vt:lpstr>Performance</vt:lpstr>
      <vt:lpstr>PowerPoint Presentation</vt:lpstr>
      <vt:lpstr>UMAP &amp; SPLOM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Retrieval Practical Assignment</dc:title>
  <dc:creator>dangy</dc:creator>
  <cp:lastModifiedBy>dangy</cp:lastModifiedBy>
  <cp:revision>3</cp:revision>
  <dcterms:created xsi:type="dcterms:W3CDTF">2020-07-01T11:15:09Z</dcterms:created>
  <dcterms:modified xsi:type="dcterms:W3CDTF">2020-07-01T11:49:03Z</dcterms:modified>
</cp:coreProperties>
</file>