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.mp4"/><Relationship Id="rId3" Type="http://schemas.openxmlformats.org/officeDocument/2006/relationships/video" Target="../media/media1.mp4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2.mp4"/><Relationship Id="rId3" Type="http://schemas.openxmlformats.org/officeDocument/2006/relationships/video" Target="../media/media2.mp4"/><Relationship Id="rId4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3.mp4"/><Relationship Id="rId3" Type="http://schemas.openxmlformats.org/officeDocument/2006/relationships/video" Target="../media/media3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83994b92f34023744dac3501adea8b80fbf32a8ea0841b11b086e80afd053578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fd84ee86dda7d4c423b0adeee9d6ed40671932f894d5a41e2c6acb2e44c8351b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 repeatCount="indefinite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72b2a992abf766ee64eedaa43a63a197b80bd213b5dcf0812933532e87daccd3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