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3"/>
    <p:sldId id="256" r:id="rId4"/>
    <p:sldId id="259" r:id="rId5"/>
    <p:sldId id="260" r:id="rId6"/>
    <p:sldId id="261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Овал 4"/>
          <p:cNvSpPr/>
          <p:nvPr/>
        </p:nvSpPr>
        <p:spPr>
          <a:xfrm>
            <a:off x="-1570355" y="5057775"/>
            <a:ext cx="4329430" cy="416623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Овал 5"/>
          <p:cNvSpPr/>
          <p:nvPr/>
        </p:nvSpPr>
        <p:spPr>
          <a:xfrm>
            <a:off x="8958580" y="-1466215"/>
            <a:ext cx="4329430" cy="416623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059180" y="675005"/>
            <a:ext cx="963930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8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Hello! We are the “</a:t>
            </a:r>
            <a:r>
              <a:rPr lang="ru-RU" altLang="ru-RU" sz="48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Исянвовы</a:t>
            </a:r>
            <a:r>
              <a:rPr lang="en-US" altLang="ru-RU" sz="48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” team! We took part in the DECENTRATHON 2023 hackathon. We chose task number 3. And today we will show what program we made and how it is better than others</a:t>
            </a:r>
            <a:endParaRPr lang="en-US" altLang="ru-RU" sz="480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9006205" y="4400550"/>
            <a:ext cx="4329430" cy="416623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9410" y="2825750"/>
            <a:ext cx="6392545" cy="3253105"/>
          </a:xfrm>
          <a:prstGeom prst="rect">
            <a:avLst/>
          </a:prstGeom>
        </p:spPr>
      </p:pic>
      <p:sp>
        <p:nvSpPr>
          <p:cNvPr id="8" name="Овал 7"/>
          <p:cNvSpPr/>
          <p:nvPr/>
        </p:nvSpPr>
        <p:spPr>
          <a:xfrm>
            <a:off x="-2084705" y="-1340485"/>
            <a:ext cx="4329430" cy="416623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838325" y="270510"/>
            <a:ext cx="85159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8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Our program has only 3 functions with which you can interact with </a:t>
            </a:r>
            <a:r>
              <a:rPr lang="en-US" altLang="ru-RU" sz="4800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  <a:t>Greenfield</a:t>
            </a:r>
            <a:endParaRPr lang="en-US" altLang="ru-RU" sz="4800">
              <a:solidFill>
                <a:schemeClr val="accent6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Замещающее содержимое 3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254760" y="3253105"/>
            <a:ext cx="9682480" cy="1169035"/>
          </a:xfrm>
          <a:prstGeom prst="rect">
            <a:avLst/>
          </a:prstGeom>
        </p:spPr>
      </p:pic>
      <p:sp>
        <p:nvSpPr>
          <p:cNvPr id="8" name="Овал 7"/>
          <p:cNvSpPr/>
          <p:nvPr/>
        </p:nvSpPr>
        <p:spPr>
          <a:xfrm>
            <a:off x="7415530" y="-2627630"/>
            <a:ext cx="4329430" cy="416623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838325" y="902970"/>
            <a:ext cx="85159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8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The first command gives us information about the account</a:t>
            </a:r>
            <a:endParaRPr lang="en-US" altLang="ru-RU" sz="480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20395" y="5553075"/>
            <a:ext cx="4329430" cy="416623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Овал 7"/>
          <p:cNvSpPr/>
          <p:nvPr/>
        </p:nvSpPr>
        <p:spPr>
          <a:xfrm>
            <a:off x="-909320" y="-2760980"/>
            <a:ext cx="4329430" cy="416623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530350" y="788670"/>
            <a:ext cx="88245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8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The second gives us detailed information about an individual user.</a:t>
            </a:r>
            <a:endParaRPr lang="en-US" altLang="ru-RU" sz="480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563995" y="5332730"/>
            <a:ext cx="4329430" cy="416623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3" name="Замещающее содержимое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530350" y="3406775"/>
            <a:ext cx="9131935" cy="99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Овал 7"/>
          <p:cNvSpPr/>
          <p:nvPr/>
        </p:nvSpPr>
        <p:spPr>
          <a:xfrm>
            <a:off x="2234565" y="-3218180"/>
            <a:ext cx="4329430" cy="416623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530350" y="1188720"/>
            <a:ext cx="88245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8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And the third one updates all user information</a:t>
            </a:r>
            <a:endParaRPr lang="en-US" altLang="ru-RU" sz="480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658995" y="5599430"/>
            <a:ext cx="4329430" cy="416623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9" name="Изображение 8" descr="Screenshot 2023-05-27 1247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535" y="3305175"/>
            <a:ext cx="10489565" cy="1188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WPS Presentation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Bahnschrift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Фуат Исянов</cp:lastModifiedBy>
  <cp:revision>3</cp:revision>
  <dcterms:created xsi:type="dcterms:W3CDTF">2023-05-27T06:33:04Z</dcterms:created>
  <dcterms:modified xsi:type="dcterms:W3CDTF">2023-05-27T06:50:25Z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1049-11.2.0.11537</vt:lpwstr>
  </property>
  <property fmtid="{D5CDD505-2E9C-101B-9397-08002B2CF9AE}" pid="3" name="ICV">
    <vt:lpwstr>E53016A27EEE4487A9809F024C6E0021</vt:lpwstr>
  </property>
</Properties>
</file>