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6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Овал 4"/>
          <p:cNvSpPr/>
          <p:nvPr/>
        </p:nvSpPr>
        <p:spPr>
          <a:xfrm>
            <a:off x="-1570355" y="505777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Овал 5"/>
          <p:cNvSpPr/>
          <p:nvPr/>
        </p:nvSpPr>
        <p:spPr>
          <a:xfrm>
            <a:off x="8958580" y="-1466215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59180" y="675005"/>
            <a:ext cx="96393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Hello! We are the “</a:t>
            </a:r>
            <a:r>
              <a:rPr lang="ru-RU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Исяновы</a:t>
            </a:r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” team! We took part in the DECENTRATHON 2023 hackathon. We chose task number 3. And today we will show what program we made and how it is better than others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006205" y="440055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2825750"/>
            <a:ext cx="6392545" cy="325310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-2084705" y="-134048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838325" y="270510"/>
            <a:ext cx="8515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Our program has only 3 functions with which you can interact with </a:t>
            </a:r>
            <a:r>
              <a:rPr lang="en-US" altLang="ru-RU" sz="480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Greenfield</a:t>
            </a:r>
            <a:endParaRPr lang="en-US" altLang="ru-RU" sz="4800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4760" y="3253105"/>
            <a:ext cx="9682480" cy="1169035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7415530" y="-262763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838325" y="902970"/>
            <a:ext cx="85159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The first command gives us information about the account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20395" y="5553075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Овал 7"/>
          <p:cNvSpPr/>
          <p:nvPr/>
        </p:nvSpPr>
        <p:spPr>
          <a:xfrm>
            <a:off x="-909320" y="-276098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30350" y="788670"/>
            <a:ext cx="8824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The second gives us detailed information about an individual user.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63995" y="5332730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530350" y="3406775"/>
            <a:ext cx="9131935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Овал 7"/>
          <p:cNvSpPr/>
          <p:nvPr/>
        </p:nvSpPr>
        <p:spPr>
          <a:xfrm>
            <a:off x="2234565" y="-3218180"/>
            <a:ext cx="4329430" cy="416623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30350" y="1188720"/>
            <a:ext cx="8824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And the third one updates all user information</a:t>
            </a:r>
            <a:endParaRPr lang="en-US" altLang="ru-RU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8995" y="5599430"/>
            <a:ext cx="4329430" cy="41662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9" name="Изображение 8" descr="Screenshot 2023-05-27 124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3305175"/>
            <a:ext cx="10489565" cy="118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Presentation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Bahnschrift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Фуат Исянов</cp:lastModifiedBy>
  <cp:revision>4</cp:revision>
  <dcterms:created xsi:type="dcterms:W3CDTF">2023-05-27T06:33:00Z</dcterms:created>
  <dcterms:modified xsi:type="dcterms:W3CDTF">2023-05-27T07:20:56Z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E53016A27EEE4487A9809F024C6E0021</vt:lpwstr>
  </property>
</Properties>
</file>