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B95A-5F9E-1702-DC6D-48F153E0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6967A-4CAB-3FC4-4D1F-98A60EB3E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3B0A-2E0E-9743-1B0C-50534437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D4BA-3CFC-E994-AE25-424B8B98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A58E-6971-F40C-57A0-2B0E2F83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55A4-D3AE-243C-062C-8E190458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93106-F51A-6C75-A053-E48FFDEB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A9B4-7F93-2ADA-7012-79F5C870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CDB0-AD6C-0AEC-714C-159C0A93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4155-9F00-F86E-8C0F-C01B0851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CF309-1C4C-4A91-F93E-CCF7AE50D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28F3D-2FC6-237D-5E18-A9322721A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4B4F-3265-85CA-C664-20341CB0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F8FE-FF39-A16E-3011-719E8DBC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B095-D4E0-D49C-45D7-37F494CB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5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1238-E663-2210-69EB-D080CEA9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EBFC-7249-C6F5-D281-EBF19CB0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7724-7E57-C973-F6E8-C53D4055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200B-2841-0CA4-30BF-E5A04842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1459-D091-35C0-BB27-36C9C259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8466-A73C-9364-10C7-2DF2C377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5679-D646-C83D-D5B0-64032FE2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80FF-B4EA-B0EC-70D8-57A66C3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4964-7363-BBA7-D5F2-33C8E8BA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FE55-582F-04D7-1C68-6D78705E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B91D-4E8C-A671-0061-235DF0E0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001-02FB-2C32-B415-BCF7D98A5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20DB9-60AD-A8A1-7A5B-2B520D156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28B77-71A9-DFC1-2B84-84DAF96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8A1CD-8C70-9A2E-FDFB-EF314B6D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52EB-60E7-E41A-15D1-87604D29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7773-DCAA-696B-1AE3-0BB40148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215A6-4C11-6519-D846-7FAADBD2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F8D38-6411-3198-6D62-CFA1A61F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C1E1F-D55C-BC54-C416-7732DE6DF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B2EC4-B8FC-3DC9-4F40-19E53FC2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746B2-4BBC-6852-68E4-E2A796F3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E8ACA-E2FA-88E9-9187-5CAD556C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D1CC8-91A1-583E-3F95-87BF129C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FD8C-3CD3-7BD9-4A48-68B6BFED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3E913-88A0-F1DF-7113-29A4202B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D873D-9C1B-BA41-AC65-1CB65079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EDCE6-B165-BFD5-ABA4-99A528A7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E26E8-54B5-1904-FDC8-29EF7D15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367CE-7ABE-E90E-002F-480091BA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998C8-4107-EA80-55EA-18C8E5B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B803-EC32-5CE0-939F-73B1E112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A71F-3B46-8671-7499-DA3A1D18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420DA-7CEA-9E3F-DD74-E14D011FA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A3C0-6758-C0E5-26AC-3A7F9BB4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4AA67-1896-DF88-8877-FE406F5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FD70-218C-2654-012B-FC58E32E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F236-3848-FC88-140C-4C41CE04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12835-9D96-F957-0501-935B2F683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E5542-6123-DE45-7462-3DAF0B6C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D4673-5907-232A-7178-39A8E07F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722A3-A19C-5472-CEFC-070ABE81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8688-9490-AE85-99E0-F99346D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4EF84-8FDC-7E62-2827-B509354F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B91B7-E68A-2F22-B68C-561EF35FF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C7A2-6209-20DC-3314-B8BE8192B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F9AA-66FD-4370-8DB4-A42DF24E352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C9A1-F006-12F2-4D84-91BD6928C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1A80-00C8-80FF-BADD-0FEB6D974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4A41-4C3B-4475-BD32-D09CD05A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Veaceslav Bobeica</dc:creator>
  <cp:lastModifiedBy>Veaceslav Bobeica</cp:lastModifiedBy>
  <cp:revision>1</cp:revision>
  <dcterms:created xsi:type="dcterms:W3CDTF">2024-08-31T20:03:43Z</dcterms:created>
  <dcterms:modified xsi:type="dcterms:W3CDTF">2024-08-31T20:03:45Z</dcterms:modified>
</cp:coreProperties>
</file>