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19200" y="-68580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7862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ее содержимое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43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ее содержимое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073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Замещающее содержимое 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Funtik X</cp:lastModifiedBy>
  <cp:revision>2</cp:revision>
  <dcterms:created xsi:type="dcterms:W3CDTF">2024-10-27T08:46:44Z</dcterms:created>
  <dcterms:modified xsi:type="dcterms:W3CDTF">2024-10-27T08:57:55Z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1049-12.2.0.18607</vt:lpwstr>
  </property>
  <property fmtid="{D5CDD505-2E9C-101B-9397-08002B2CF9AE}" pid="3" name="ICV">
    <vt:lpwstr>DD8DCC947CA4411C9D47A701E54BF969_11</vt:lpwstr>
  </property>
</Properties>
</file>