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</p:sldIdLst>
  <p:sldSz cx="12192000" cy="6858000"/>
  <p:notesSz cx="6858000" cy="9144000"/>
  <p:embeddedFontLst>
    <p:embeddedFont>
      <p:font typeface="Montserrat" pitchFamily="2" charset="77"/>
      <p:regular r:id="rId33"/>
      <p:bold r:id="rId34"/>
      <p:italic r:id="rId35"/>
      <p:boldItalic r:id="rId36"/>
    </p:embeddedFont>
    <p:embeddedFont>
      <p:font typeface="Montserrat ExtraLight" panose="020F0302020204030204" pitchFamily="34" charset="0"/>
      <p:regular r:id="rId37"/>
      <p:bold r:id="rId38"/>
      <p:italic r:id="rId39"/>
      <p:boldItalic r:id="rId40"/>
    </p:embeddedFont>
    <p:embeddedFont>
      <p:font typeface="Montserrat Light" panose="020F0302020204030204" pitchFamily="34" charset="0"/>
      <p:regular r:id="rId41"/>
      <p:bold r:id="rId42"/>
      <p:italic r:id="rId43"/>
      <p:boldItalic r:id="rId44"/>
    </p:embeddedFont>
    <p:embeddedFont>
      <p:font typeface="Montserrat SemiBold" panose="020F0502020204030204" pitchFamily="34" charset="0"/>
      <p:regular r:id="rId45"/>
      <p:bold r:id="rId46"/>
      <p:italic r:id="rId47"/>
      <p:boldItalic r:id="rId48"/>
    </p:embeddedFont>
    <p:embeddedFont>
      <p:font typeface="Poppins" pitchFamily="2" charset="77"/>
      <p:regular r:id="rId49"/>
      <p:bold r:id="rId50"/>
      <p:italic r:id="rId51"/>
      <p:boldItalic r:id="rId52"/>
    </p:embeddedFont>
    <p:embeddedFont>
      <p:font typeface="Poppins Light" panose="020B0604020202020204" pitchFamily="34" charset="0"/>
      <p:regular r:id="rId53"/>
      <p:bold r:id="rId54"/>
      <p:italic r:id="rId55"/>
      <p:boldItalic r:id="rId56"/>
    </p:embeddedFont>
    <p:embeddedFont>
      <p:font typeface="Poppins Medium" panose="020B0604020202020204" pitchFamily="34" charset="0"/>
      <p:regular r:id="rId57"/>
      <p:bold r:id="rId58"/>
      <p:italic r:id="rId59"/>
      <p:boldItalic r:id="rId60"/>
    </p:embeddedFont>
    <p:embeddedFont>
      <p:font typeface="Poppins SemiBold" panose="020B060402020202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3" roundtripDataSignature="AMtx7miQzAUpBOSwNixtybldRkuf+fb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F13819-0FB3-4FF0-865E-20A2FF3AEDF7}">
  <a:tblStyle styleId="{E9F13819-0FB3-4FF0-865E-20A2FF3AED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9"/>
    <p:restoredTop sz="94658"/>
  </p:normalViewPr>
  <p:slideViewPr>
    <p:cSldViewPr snapToGrid="0">
      <p:cViewPr varScale="1">
        <p:scale>
          <a:sx n="120" d="100"/>
          <a:sy n="12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63" Type="http://schemas.openxmlformats.org/officeDocument/2006/relationships/font" Target="fonts/font3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font" Target="fonts/font26.fntdata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2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64" Type="http://schemas.openxmlformats.org/officeDocument/2006/relationships/font" Target="fonts/font32.fntdata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font" Target="fonts/font27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openxmlformats.org/officeDocument/2006/relationships/font" Target="fonts/font30.fntdata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font" Target="fonts/font28.fntdata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7.fntdata"/><Relationship Id="rId34" Type="http://schemas.openxmlformats.org/officeDocument/2006/relationships/font" Target="fonts/font2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7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2d8533fe21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b="1"/>
          </a:p>
        </p:txBody>
      </p:sp>
      <p:sp>
        <p:nvSpPr>
          <p:cNvPr id="638" name="Google Shape;638;g32d8533fe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39cd19c857_1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updated</a:t>
            </a:r>
            <a:endParaRPr/>
          </a:p>
        </p:txBody>
      </p:sp>
      <p:sp>
        <p:nvSpPr>
          <p:cNvPr id="696" name="Google Shape;696;g339cd19c857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39d57e8f9a_0_2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5" name="Google Shape;705;g339d57e8f9a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39cd19c857_1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711" name="Google Shape;711;g339cd19c857_1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3c9240afdf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3c9240afdf_0_6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g33c9240afdf_0_6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39cd19c857_1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g339cd19c857_1_3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8" name="Google Shape;728;g339cd19c857_1_3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39d57e8f9a_0_2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2" name="Google Shape;742;g339d57e8f9a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39cd19c857_1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8" name="Google Shape;748;g339cd19c857_1_4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g339cd19c857_1_4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39d57e8f9a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1" name="Google Shape;771;g339d57e8f9a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2" name="Google Shape;772;g339d57e8f9a_0_2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39d57e8f9a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</a:pPr>
            <a:endParaRPr/>
          </a:p>
        </p:txBody>
      </p:sp>
      <p:sp>
        <p:nvSpPr>
          <p:cNvPr id="777" name="Google Shape;777;g339d57e8f9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4" name="Google Shape;4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39d57e8f9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0" name="Google Shape;790;g339d57e8f9a_0_2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1" name="Google Shape;791;g339d57e8f9a_0_2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39cd19c857_1_4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6" name="Google Shape;796;g339cd19c857_1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802" name="Google Shape;8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2d8533fe2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updated</a:t>
            </a:r>
            <a:endParaRPr/>
          </a:p>
        </p:txBody>
      </p:sp>
      <p:sp>
        <p:nvSpPr>
          <p:cNvPr id="846" name="Google Shape;846;g32d8533fe2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2d8533fe21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updated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854" name="Google Shape;854;g32d8533fe2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39cd19c857_1_7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863" name="Google Shape;863;g339cd19c857_1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39cd19c857_1_6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0" name="Google Shape;870;g339cd19c857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32d8533fe2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876" name="Google Shape;876;g32d8533fe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920" name="Google Shape;9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39cd19c857_1_8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928" name="Google Shape;928;g339cd19c857_1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5" name="Google Shape;9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Updated</a:t>
            </a:r>
            <a:endParaRPr/>
          </a:p>
        </p:txBody>
      </p:sp>
      <p:sp>
        <p:nvSpPr>
          <p:cNvPr id="504" name="Google Shape;5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ec3d5ed836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513" name="Google Shape;513;g2ec3d5ed83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8" name="Google Shape;5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39cd19c857_1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check on frequency</a:t>
            </a:r>
            <a:endParaRPr/>
          </a:p>
        </p:txBody>
      </p:sp>
      <p:sp>
        <p:nvSpPr>
          <p:cNvPr id="574" name="Google Shape;574;g339cd19c857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39d57e8f9a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OK</a:t>
            </a:r>
            <a:endParaRPr/>
          </a:p>
        </p:txBody>
      </p:sp>
      <p:sp>
        <p:nvSpPr>
          <p:cNvPr id="619" name="Google Shape;619;g339d57e8f9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">
  <p:cSld name="6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g33c9240afdf_0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33c9240afdf_0_4"/>
          <p:cNvSpPr txBox="1">
            <a:spLocks noGrp="1"/>
          </p:cNvSpPr>
          <p:nvPr>
            <p:ph type="title"/>
          </p:nvPr>
        </p:nvSpPr>
        <p:spPr>
          <a:xfrm>
            <a:off x="887700" y="650333"/>
            <a:ext cx="109683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4000"/>
              <a:buNone/>
              <a:defRPr sz="40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" name="Google Shape;16;g33c9240afdf_0_4"/>
          <p:cNvSpPr txBox="1">
            <a:spLocks noGrp="1"/>
          </p:cNvSpPr>
          <p:nvPr>
            <p:ph type="title" idx="2"/>
          </p:nvPr>
        </p:nvSpPr>
        <p:spPr>
          <a:xfrm>
            <a:off x="625767" y="1987167"/>
            <a:ext cx="10803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17" name="Google Shape;17;g33c9240afdf_0_4"/>
          <p:cNvSpPr txBox="1">
            <a:spLocks noGrp="1"/>
          </p:cNvSpPr>
          <p:nvPr>
            <p:ph type="title" idx="3"/>
          </p:nvPr>
        </p:nvSpPr>
        <p:spPr>
          <a:xfrm>
            <a:off x="1871700" y="2088467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8" name="Google Shape;18;g33c9240afdf_0_4"/>
          <p:cNvSpPr txBox="1">
            <a:spLocks noGrp="1"/>
          </p:cNvSpPr>
          <p:nvPr>
            <p:ph type="title" idx="4"/>
          </p:nvPr>
        </p:nvSpPr>
        <p:spPr>
          <a:xfrm>
            <a:off x="1871700" y="4212000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9" name="Google Shape;19;g33c9240afdf_0_4"/>
          <p:cNvSpPr txBox="1">
            <a:spLocks noGrp="1"/>
          </p:cNvSpPr>
          <p:nvPr>
            <p:ph type="title" idx="5"/>
          </p:nvPr>
        </p:nvSpPr>
        <p:spPr>
          <a:xfrm>
            <a:off x="5511133" y="2088467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0" name="Google Shape;20;g33c9240afdf_0_4"/>
          <p:cNvSpPr txBox="1">
            <a:spLocks noGrp="1"/>
          </p:cNvSpPr>
          <p:nvPr>
            <p:ph type="title" idx="6"/>
          </p:nvPr>
        </p:nvSpPr>
        <p:spPr>
          <a:xfrm>
            <a:off x="5511133" y="4212000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1" name="Google Shape;21;g33c9240afdf_0_4"/>
          <p:cNvSpPr txBox="1">
            <a:spLocks noGrp="1"/>
          </p:cNvSpPr>
          <p:nvPr>
            <p:ph type="title" idx="7"/>
          </p:nvPr>
        </p:nvSpPr>
        <p:spPr>
          <a:xfrm>
            <a:off x="9150567" y="2088467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2" name="Google Shape;22;g33c9240afdf_0_4"/>
          <p:cNvSpPr txBox="1">
            <a:spLocks noGrp="1"/>
          </p:cNvSpPr>
          <p:nvPr>
            <p:ph type="title" idx="8"/>
          </p:nvPr>
        </p:nvSpPr>
        <p:spPr>
          <a:xfrm>
            <a:off x="9150567" y="4212000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3" name="Google Shape;23;g33c9240afdf_0_4"/>
          <p:cNvSpPr/>
          <p:nvPr/>
        </p:nvSpPr>
        <p:spPr>
          <a:xfrm rot="5400000">
            <a:off x="832950" y="613850"/>
            <a:ext cx="249600" cy="1938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g33c9240afdf_0_4"/>
          <p:cNvSpPr txBox="1">
            <a:spLocks noGrp="1"/>
          </p:cNvSpPr>
          <p:nvPr>
            <p:ph type="title" idx="9"/>
          </p:nvPr>
        </p:nvSpPr>
        <p:spPr>
          <a:xfrm>
            <a:off x="475668" y="4110700"/>
            <a:ext cx="12303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25" name="Google Shape;25;g33c9240afdf_0_4"/>
          <p:cNvSpPr txBox="1">
            <a:spLocks noGrp="1"/>
          </p:cNvSpPr>
          <p:nvPr>
            <p:ph type="title" idx="13"/>
          </p:nvPr>
        </p:nvSpPr>
        <p:spPr>
          <a:xfrm>
            <a:off x="4348049" y="1987167"/>
            <a:ext cx="10803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26" name="Google Shape;26;g33c9240afdf_0_4"/>
          <p:cNvSpPr txBox="1">
            <a:spLocks noGrp="1"/>
          </p:cNvSpPr>
          <p:nvPr>
            <p:ph type="title" idx="14"/>
          </p:nvPr>
        </p:nvSpPr>
        <p:spPr>
          <a:xfrm>
            <a:off x="4265201" y="4110700"/>
            <a:ext cx="10803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27" name="Google Shape;27;g33c9240afdf_0_4"/>
          <p:cNvSpPr txBox="1">
            <a:spLocks noGrp="1"/>
          </p:cNvSpPr>
          <p:nvPr>
            <p:ph type="title" idx="15"/>
          </p:nvPr>
        </p:nvSpPr>
        <p:spPr>
          <a:xfrm>
            <a:off x="8070333" y="1987167"/>
            <a:ext cx="10803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28" name="Google Shape;28;g33c9240afdf_0_4"/>
          <p:cNvSpPr txBox="1">
            <a:spLocks noGrp="1"/>
          </p:cNvSpPr>
          <p:nvPr>
            <p:ph type="title" idx="16"/>
          </p:nvPr>
        </p:nvSpPr>
        <p:spPr>
          <a:xfrm>
            <a:off x="7904635" y="4110700"/>
            <a:ext cx="12459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">
  <p:cSld name="3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9240afdf_0_75"/>
          <p:cNvSpPr/>
          <p:nvPr/>
        </p:nvSpPr>
        <p:spPr>
          <a:xfrm>
            <a:off x="9247800" y="2737967"/>
            <a:ext cx="2292000" cy="248700"/>
          </a:xfrm>
          <a:prstGeom prst="roundRect">
            <a:avLst>
              <a:gd name="adj" fmla="val 5000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6" name="Google Shape;86;g33c9240afdf_0_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3c9240afdf_0_75"/>
          <p:cNvSpPr/>
          <p:nvPr/>
        </p:nvSpPr>
        <p:spPr>
          <a:xfrm>
            <a:off x="6358167" y="5041267"/>
            <a:ext cx="1022700" cy="248700"/>
          </a:xfrm>
          <a:prstGeom prst="roundRect">
            <a:avLst>
              <a:gd name="adj" fmla="val 5000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g33c9240afdf_0_75"/>
          <p:cNvSpPr>
            <a:spLocks noGrp="1"/>
          </p:cNvSpPr>
          <p:nvPr>
            <p:ph type="pic" idx="2"/>
          </p:nvPr>
        </p:nvSpPr>
        <p:spPr>
          <a:xfrm>
            <a:off x="6902800" y="1987167"/>
            <a:ext cx="3257100" cy="3728100"/>
          </a:xfrm>
          <a:prstGeom prst="roundRect">
            <a:avLst>
              <a:gd name="adj" fmla="val 9836"/>
            </a:avLst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3c9240afdf_0_75"/>
          <p:cNvSpPr txBox="1">
            <a:spLocks noGrp="1"/>
          </p:cNvSpPr>
          <p:nvPr>
            <p:ph type="title"/>
          </p:nvPr>
        </p:nvSpPr>
        <p:spPr>
          <a:xfrm>
            <a:off x="887700" y="650333"/>
            <a:ext cx="109683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4000"/>
              <a:buNone/>
              <a:defRPr sz="40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90" name="Google Shape;90;g33c9240afdf_0_75"/>
          <p:cNvSpPr txBox="1">
            <a:spLocks noGrp="1"/>
          </p:cNvSpPr>
          <p:nvPr>
            <p:ph type="title" idx="3"/>
          </p:nvPr>
        </p:nvSpPr>
        <p:spPr>
          <a:xfrm>
            <a:off x="887700" y="1939167"/>
            <a:ext cx="50907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1900"/>
              <a:buFont typeface="Poppins Light"/>
              <a:buNone/>
              <a:defRPr sz="1900" b="0">
                <a:solidFill>
                  <a:srgbClr val="1B185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1" name="Google Shape;91;g33c9240afdf_0_75"/>
          <p:cNvSpPr txBox="1">
            <a:spLocks noGrp="1"/>
          </p:cNvSpPr>
          <p:nvPr>
            <p:ph type="title" idx="4"/>
          </p:nvPr>
        </p:nvSpPr>
        <p:spPr>
          <a:xfrm>
            <a:off x="887700" y="3909467"/>
            <a:ext cx="509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2400"/>
              <a:buFont typeface="Poppins SemiBold"/>
              <a:buNone/>
              <a:defRPr sz="2400" b="0">
                <a:solidFill>
                  <a:srgbClr val="1B185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92" name="Google Shape;92;g33c9240afdf_0_75"/>
          <p:cNvSpPr txBox="1">
            <a:spLocks noGrp="1"/>
          </p:cNvSpPr>
          <p:nvPr>
            <p:ph type="title" idx="5"/>
          </p:nvPr>
        </p:nvSpPr>
        <p:spPr>
          <a:xfrm>
            <a:off x="887700" y="4383867"/>
            <a:ext cx="50907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1900"/>
              <a:buFont typeface="Poppins Light"/>
              <a:buNone/>
              <a:defRPr sz="1900" b="0">
                <a:solidFill>
                  <a:srgbClr val="1B185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3" name="Google Shape;93;g33c9240afdf_0_75"/>
          <p:cNvSpPr/>
          <p:nvPr/>
        </p:nvSpPr>
        <p:spPr>
          <a:xfrm rot="5400000">
            <a:off x="832950" y="613850"/>
            <a:ext cx="249600" cy="1938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">
  <p:cSld name="4"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9240afdf_0_85"/>
          <p:cNvSpPr/>
          <p:nvPr/>
        </p:nvSpPr>
        <p:spPr>
          <a:xfrm>
            <a:off x="6604000" y="2110467"/>
            <a:ext cx="4766400" cy="248700"/>
          </a:xfrm>
          <a:prstGeom prst="roundRect">
            <a:avLst>
              <a:gd name="adj" fmla="val 5000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g33c9240afdf_0_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3c9240afdf_0_85"/>
          <p:cNvSpPr txBox="1">
            <a:spLocks noGrp="1"/>
          </p:cNvSpPr>
          <p:nvPr>
            <p:ph type="title"/>
          </p:nvPr>
        </p:nvSpPr>
        <p:spPr>
          <a:xfrm>
            <a:off x="887700" y="650333"/>
            <a:ext cx="109683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4000"/>
              <a:buNone/>
              <a:defRPr sz="40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98" name="Google Shape;98;g33c9240afdf_0_85"/>
          <p:cNvSpPr txBox="1">
            <a:spLocks noGrp="1"/>
          </p:cNvSpPr>
          <p:nvPr>
            <p:ph type="title" idx="2"/>
          </p:nvPr>
        </p:nvSpPr>
        <p:spPr>
          <a:xfrm>
            <a:off x="887700" y="1939167"/>
            <a:ext cx="50907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1900"/>
              <a:buFont typeface="Poppins Light"/>
              <a:buNone/>
              <a:defRPr sz="1900" b="0">
                <a:solidFill>
                  <a:srgbClr val="1B185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9" name="Google Shape;99;g33c9240afdf_0_85"/>
          <p:cNvSpPr txBox="1">
            <a:spLocks noGrp="1"/>
          </p:cNvSpPr>
          <p:nvPr>
            <p:ph type="title" idx="3"/>
          </p:nvPr>
        </p:nvSpPr>
        <p:spPr>
          <a:xfrm>
            <a:off x="887700" y="3909467"/>
            <a:ext cx="509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2400"/>
              <a:buFont typeface="Poppins SemiBold"/>
              <a:buNone/>
              <a:defRPr sz="2400" b="0">
                <a:solidFill>
                  <a:srgbClr val="1B185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g33c9240afdf_0_85"/>
          <p:cNvSpPr txBox="1">
            <a:spLocks noGrp="1"/>
          </p:cNvSpPr>
          <p:nvPr>
            <p:ph type="title" idx="4"/>
          </p:nvPr>
        </p:nvSpPr>
        <p:spPr>
          <a:xfrm>
            <a:off x="887700" y="4383867"/>
            <a:ext cx="50907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1900"/>
              <a:buFont typeface="Poppins Light"/>
              <a:buNone/>
              <a:defRPr sz="1900" b="0">
                <a:solidFill>
                  <a:srgbClr val="1B185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1" name="Google Shape;101;g33c9240afdf_0_85"/>
          <p:cNvSpPr txBox="1">
            <a:spLocks noGrp="1"/>
          </p:cNvSpPr>
          <p:nvPr>
            <p:ph type="title" idx="5"/>
          </p:nvPr>
        </p:nvSpPr>
        <p:spPr>
          <a:xfrm>
            <a:off x="6723533" y="2621400"/>
            <a:ext cx="48996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4000"/>
              <a:buNone/>
              <a:defRPr sz="4000">
                <a:solidFill>
                  <a:srgbClr val="06A79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4000"/>
              <a:buNone/>
              <a:defRPr sz="4000">
                <a:solidFill>
                  <a:srgbClr val="06A796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4000"/>
              <a:buNone/>
              <a:defRPr sz="4000">
                <a:solidFill>
                  <a:srgbClr val="06A796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4000"/>
              <a:buNone/>
              <a:defRPr sz="4000">
                <a:solidFill>
                  <a:srgbClr val="06A796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4000"/>
              <a:buNone/>
              <a:defRPr sz="4000">
                <a:solidFill>
                  <a:srgbClr val="06A796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4000"/>
              <a:buNone/>
              <a:defRPr sz="4000">
                <a:solidFill>
                  <a:srgbClr val="06A796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4000"/>
              <a:buNone/>
              <a:defRPr sz="4000">
                <a:solidFill>
                  <a:srgbClr val="06A796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4000"/>
              <a:buNone/>
              <a:defRPr sz="4000">
                <a:solidFill>
                  <a:srgbClr val="06A796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4000"/>
              <a:buNone/>
              <a:defRPr sz="4000">
                <a:solidFill>
                  <a:srgbClr val="06A79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">
  <p:cSld name="5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3c9240afdf_0_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3c9240afdf_0_93"/>
          <p:cNvSpPr txBox="1">
            <a:spLocks noGrp="1"/>
          </p:cNvSpPr>
          <p:nvPr>
            <p:ph type="title"/>
          </p:nvPr>
        </p:nvSpPr>
        <p:spPr>
          <a:xfrm>
            <a:off x="642465" y="1389500"/>
            <a:ext cx="8878800" cy="41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6400"/>
              <a:buNone/>
              <a:defRPr sz="6400">
                <a:solidFill>
                  <a:srgbClr val="06A796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Blue">
  <p:cSld name="5 Blue">
    <p:bg>
      <p:bgPr>
        <a:solidFill>
          <a:srgbClr val="201D5C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3c9240afdf_0_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3c9240afdf_0_96"/>
          <p:cNvSpPr txBox="1">
            <a:spLocks noGrp="1"/>
          </p:cNvSpPr>
          <p:nvPr>
            <p:ph type="title"/>
          </p:nvPr>
        </p:nvSpPr>
        <p:spPr>
          <a:xfrm>
            <a:off x="642467" y="1389500"/>
            <a:ext cx="6275100" cy="51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g33c9240afdf_0_96"/>
          <p:cNvSpPr>
            <a:spLocks noGrp="1"/>
          </p:cNvSpPr>
          <p:nvPr>
            <p:ph type="pic" idx="2"/>
          </p:nvPr>
        </p:nvSpPr>
        <p:spPr>
          <a:xfrm>
            <a:off x="7551567" y="1305933"/>
            <a:ext cx="3846000" cy="3846000"/>
          </a:xfrm>
          <a:prstGeom prst="ellipse">
            <a:avLst/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">
  <p:cSld name="7">
    <p:bg>
      <p:bgPr>
        <a:solidFill>
          <a:srgbClr val="201D5C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33c9240afdf_0_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3c9240afdf_0_100"/>
          <p:cNvSpPr txBox="1">
            <a:spLocks noGrp="1"/>
          </p:cNvSpPr>
          <p:nvPr>
            <p:ph type="title"/>
          </p:nvPr>
        </p:nvSpPr>
        <p:spPr>
          <a:xfrm>
            <a:off x="887700" y="650333"/>
            <a:ext cx="109683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">
  <p:cSld name="8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c9240afdf_0_103"/>
          <p:cNvSpPr/>
          <p:nvPr/>
        </p:nvSpPr>
        <p:spPr>
          <a:xfrm>
            <a:off x="6096000" y="-10933"/>
            <a:ext cx="6112800" cy="6875700"/>
          </a:xfrm>
          <a:prstGeom prst="rect">
            <a:avLst/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4" name="Google Shape;114;g33c9240afdf_0_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3c9240afdf_0_103"/>
          <p:cNvSpPr txBox="1">
            <a:spLocks noGrp="1"/>
          </p:cNvSpPr>
          <p:nvPr>
            <p:ph type="title"/>
          </p:nvPr>
        </p:nvSpPr>
        <p:spPr>
          <a:xfrm>
            <a:off x="782667" y="892833"/>
            <a:ext cx="50535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4000"/>
              <a:buNone/>
              <a:defRPr sz="40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16" name="Google Shape;116;g33c9240afdf_0_103"/>
          <p:cNvSpPr txBox="1">
            <a:spLocks noGrp="1"/>
          </p:cNvSpPr>
          <p:nvPr>
            <p:ph type="title" idx="2"/>
          </p:nvPr>
        </p:nvSpPr>
        <p:spPr>
          <a:xfrm>
            <a:off x="782667" y="2183833"/>
            <a:ext cx="440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7" name="Google Shape;117;g33c9240afdf_0_103"/>
          <p:cNvSpPr txBox="1">
            <a:spLocks noGrp="1"/>
          </p:cNvSpPr>
          <p:nvPr>
            <p:ph type="title" idx="3"/>
          </p:nvPr>
        </p:nvSpPr>
        <p:spPr>
          <a:xfrm>
            <a:off x="6878800" y="2183833"/>
            <a:ext cx="4278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8" name="Google Shape;118;g33c9240afdf_0_103"/>
          <p:cNvSpPr/>
          <p:nvPr/>
        </p:nvSpPr>
        <p:spPr>
          <a:xfrm>
            <a:off x="6593667" y="6084833"/>
            <a:ext cx="9267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g33c9240afdf_0_103"/>
          <p:cNvSpPr/>
          <p:nvPr/>
        </p:nvSpPr>
        <p:spPr>
          <a:xfrm rot="5400000">
            <a:off x="1035950" y="755983"/>
            <a:ext cx="249600" cy="23445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" name="Google Shape;120;g33c9240afdf_0_103"/>
          <p:cNvSpPr/>
          <p:nvPr/>
        </p:nvSpPr>
        <p:spPr>
          <a:xfrm rot="5400000">
            <a:off x="254917" y="5818183"/>
            <a:ext cx="249600" cy="782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g33c9240afdf_0_103"/>
          <p:cNvSpPr/>
          <p:nvPr/>
        </p:nvSpPr>
        <p:spPr>
          <a:xfrm rot="-5400000">
            <a:off x="11559017" y="634483"/>
            <a:ext cx="249600" cy="1053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2" name="Google Shape;122;g33c9240afdf_0_103"/>
          <p:cNvPicPr preferRelativeResize="0"/>
          <p:nvPr/>
        </p:nvPicPr>
        <p:blipFill rotWithShape="1">
          <a:blip r:embed="rId3">
            <a:alphaModFix/>
          </a:blip>
          <a:srcRect r="95365"/>
          <a:stretch/>
        </p:blipFill>
        <p:spPr>
          <a:xfrm>
            <a:off x="11885433" y="5254367"/>
            <a:ext cx="320798" cy="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Teal">
  <p:cSld name="9 Teal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c9240afdf_0_114"/>
          <p:cNvSpPr/>
          <p:nvPr/>
        </p:nvSpPr>
        <p:spPr>
          <a:xfrm>
            <a:off x="6096000" y="-10933"/>
            <a:ext cx="6112800" cy="6875700"/>
          </a:xfrm>
          <a:prstGeom prst="rect">
            <a:avLst/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g33c9240afdf_0_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3c9240afdf_0_114"/>
          <p:cNvSpPr txBox="1">
            <a:spLocks noGrp="1"/>
          </p:cNvSpPr>
          <p:nvPr>
            <p:ph type="title"/>
          </p:nvPr>
        </p:nvSpPr>
        <p:spPr>
          <a:xfrm>
            <a:off x="782667" y="892833"/>
            <a:ext cx="49065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4000"/>
              <a:buNone/>
              <a:defRPr sz="40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27" name="Google Shape;127;g33c9240afdf_0_114"/>
          <p:cNvSpPr txBox="1">
            <a:spLocks noGrp="1"/>
          </p:cNvSpPr>
          <p:nvPr>
            <p:ph type="title" idx="2"/>
          </p:nvPr>
        </p:nvSpPr>
        <p:spPr>
          <a:xfrm>
            <a:off x="782667" y="1941067"/>
            <a:ext cx="397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28" name="Google Shape;128;g33c9240afdf_0_114"/>
          <p:cNvSpPr/>
          <p:nvPr/>
        </p:nvSpPr>
        <p:spPr>
          <a:xfrm>
            <a:off x="6593667" y="6084833"/>
            <a:ext cx="9267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g33c9240afdf_0_114"/>
          <p:cNvSpPr/>
          <p:nvPr/>
        </p:nvSpPr>
        <p:spPr>
          <a:xfrm>
            <a:off x="5442200" y="4067800"/>
            <a:ext cx="3970800" cy="248700"/>
          </a:xfrm>
          <a:prstGeom prst="roundRect">
            <a:avLst>
              <a:gd name="adj" fmla="val 5000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g33c9240afdf_0_114"/>
          <p:cNvSpPr txBox="1">
            <a:spLocks noGrp="1"/>
          </p:cNvSpPr>
          <p:nvPr>
            <p:ph type="title" idx="3"/>
          </p:nvPr>
        </p:nvSpPr>
        <p:spPr>
          <a:xfrm>
            <a:off x="6711233" y="4446433"/>
            <a:ext cx="3392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31" name="Google Shape;131;g33c9240afdf_0_114"/>
          <p:cNvSpPr/>
          <p:nvPr/>
        </p:nvSpPr>
        <p:spPr>
          <a:xfrm rot="-5400000">
            <a:off x="11559017" y="634483"/>
            <a:ext cx="249600" cy="1053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g33c9240afdf_0_114"/>
          <p:cNvSpPr/>
          <p:nvPr/>
        </p:nvSpPr>
        <p:spPr>
          <a:xfrm>
            <a:off x="4432133" y="300767"/>
            <a:ext cx="2279100" cy="248700"/>
          </a:xfrm>
          <a:prstGeom prst="roundRect">
            <a:avLst>
              <a:gd name="adj" fmla="val 5000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g33c9240afdf_0_114"/>
          <p:cNvSpPr txBox="1">
            <a:spLocks noGrp="1"/>
          </p:cNvSpPr>
          <p:nvPr>
            <p:ph type="title" idx="4"/>
          </p:nvPr>
        </p:nvSpPr>
        <p:spPr>
          <a:xfrm>
            <a:off x="6711233" y="1515233"/>
            <a:ext cx="5934300" cy="29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34" name="Google Shape;134;g33c9240afdf_0_114"/>
          <p:cNvPicPr preferRelativeResize="0"/>
          <p:nvPr/>
        </p:nvPicPr>
        <p:blipFill rotWithShape="1">
          <a:blip r:embed="rId3">
            <a:alphaModFix/>
          </a:blip>
          <a:srcRect r="95365"/>
          <a:stretch/>
        </p:blipFill>
        <p:spPr>
          <a:xfrm>
            <a:off x="11885433" y="5254367"/>
            <a:ext cx="320798" cy="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 Blue">
  <p:cSld name="9 Blue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c9240afdf_0_126"/>
          <p:cNvSpPr/>
          <p:nvPr/>
        </p:nvSpPr>
        <p:spPr>
          <a:xfrm>
            <a:off x="6096000" y="-10933"/>
            <a:ext cx="6112800" cy="6875700"/>
          </a:xfrm>
          <a:prstGeom prst="rect">
            <a:avLst/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g33c9240afdf_0_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3c9240afdf_0_126"/>
          <p:cNvSpPr txBox="1">
            <a:spLocks noGrp="1"/>
          </p:cNvSpPr>
          <p:nvPr>
            <p:ph type="title"/>
          </p:nvPr>
        </p:nvSpPr>
        <p:spPr>
          <a:xfrm>
            <a:off x="782667" y="892833"/>
            <a:ext cx="50169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4000"/>
              <a:buNone/>
              <a:defRPr sz="40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39" name="Google Shape;139;g33c9240afdf_0_126"/>
          <p:cNvSpPr txBox="1">
            <a:spLocks noGrp="1"/>
          </p:cNvSpPr>
          <p:nvPr>
            <p:ph type="title" idx="2"/>
          </p:nvPr>
        </p:nvSpPr>
        <p:spPr>
          <a:xfrm>
            <a:off x="782667" y="1941067"/>
            <a:ext cx="397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oppins Light"/>
              <a:buNone/>
              <a:defRPr sz="19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40" name="Google Shape;140;g33c9240afdf_0_126"/>
          <p:cNvSpPr txBox="1">
            <a:spLocks noGrp="1"/>
          </p:cNvSpPr>
          <p:nvPr>
            <p:ph type="title" idx="3"/>
          </p:nvPr>
        </p:nvSpPr>
        <p:spPr>
          <a:xfrm>
            <a:off x="6711233" y="4446433"/>
            <a:ext cx="3392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41" name="Google Shape;141;g33c9240afdf_0_126"/>
          <p:cNvSpPr/>
          <p:nvPr/>
        </p:nvSpPr>
        <p:spPr>
          <a:xfrm>
            <a:off x="5121500" y="6092467"/>
            <a:ext cx="2218800" cy="24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g33c9240afdf_0_126"/>
          <p:cNvSpPr/>
          <p:nvPr/>
        </p:nvSpPr>
        <p:spPr>
          <a:xfrm>
            <a:off x="5428700" y="3668800"/>
            <a:ext cx="3970800" cy="248700"/>
          </a:xfrm>
          <a:prstGeom prst="roundRect">
            <a:avLst>
              <a:gd name="adj" fmla="val 5000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g33c9240afdf_0_126"/>
          <p:cNvSpPr/>
          <p:nvPr/>
        </p:nvSpPr>
        <p:spPr>
          <a:xfrm rot="-5400000">
            <a:off x="11559017" y="634483"/>
            <a:ext cx="249600" cy="1053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g33c9240afdf_0_126"/>
          <p:cNvSpPr/>
          <p:nvPr/>
        </p:nvSpPr>
        <p:spPr>
          <a:xfrm rot="-5400000">
            <a:off x="11511300" y="4215017"/>
            <a:ext cx="249600" cy="114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g33c9240afdf_0_126"/>
          <p:cNvSpPr/>
          <p:nvPr/>
        </p:nvSpPr>
        <p:spPr>
          <a:xfrm>
            <a:off x="9135867" y="555700"/>
            <a:ext cx="26151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g33c9240afdf_0_126"/>
          <p:cNvSpPr txBox="1">
            <a:spLocks noGrp="1"/>
          </p:cNvSpPr>
          <p:nvPr>
            <p:ph type="title" idx="4"/>
          </p:nvPr>
        </p:nvSpPr>
        <p:spPr>
          <a:xfrm>
            <a:off x="6193200" y="1063967"/>
            <a:ext cx="5934300" cy="29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">
  <p:cSld name="10">
    <p:bg>
      <p:bgPr>
        <a:solidFill>
          <a:srgbClr val="201D5C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c9240afdf_0_138"/>
          <p:cNvSpPr>
            <a:spLocks noGrp="1"/>
          </p:cNvSpPr>
          <p:nvPr>
            <p:ph type="pic" idx="2"/>
          </p:nvPr>
        </p:nvSpPr>
        <p:spPr>
          <a:xfrm>
            <a:off x="956100" y="1285833"/>
            <a:ext cx="4706700" cy="4302000"/>
          </a:xfrm>
          <a:prstGeom prst="roundRect">
            <a:avLst>
              <a:gd name="adj" fmla="val 9836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49" name="Google Shape;149;g33c9240afdf_0_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3c9240afdf_0_138"/>
          <p:cNvSpPr txBox="1">
            <a:spLocks noGrp="1"/>
          </p:cNvSpPr>
          <p:nvPr>
            <p:ph type="title"/>
          </p:nvPr>
        </p:nvSpPr>
        <p:spPr>
          <a:xfrm>
            <a:off x="6711233" y="4446433"/>
            <a:ext cx="3968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 Medium"/>
              <a:buNone/>
              <a:defRPr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 Medium"/>
              <a:buNone/>
              <a:defRPr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 Medium"/>
              <a:buNone/>
              <a:defRPr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 Medium"/>
              <a:buNone/>
              <a:defRPr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 Medium"/>
              <a:buNone/>
              <a:defRPr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 Medium"/>
              <a:buNone/>
              <a:defRPr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 Medium"/>
              <a:buNone/>
              <a:defRPr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oppins Medium"/>
              <a:buNone/>
              <a:defRPr b="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51" name="Google Shape;151;g33c9240afdf_0_138"/>
          <p:cNvSpPr/>
          <p:nvPr/>
        </p:nvSpPr>
        <p:spPr>
          <a:xfrm>
            <a:off x="9153467" y="486300"/>
            <a:ext cx="2597700" cy="248700"/>
          </a:xfrm>
          <a:prstGeom prst="roundRect">
            <a:avLst>
              <a:gd name="adj" fmla="val 5000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g33c9240afdf_0_138"/>
          <p:cNvSpPr/>
          <p:nvPr/>
        </p:nvSpPr>
        <p:spPr>
          <a:xfrm>
            <a:off x="5662900" y="6008600"/>
            <a:ext cx="1845300" cy="24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g33c9240afdf_0_138"/>
          <p:cNvSpPr/>
          <p:nvPr/>
        </p:nvSpPr>
        <p:spPr>
          <a:xfrm rot="-5400000">
            <a:off x="11502650" y="4241450"/>
            <a:ext cx="249600" cy="1166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g33c9240afdf_0_138"/>
          <p:cNvSpPr txBox="1">
            <a:spLocks noGrp="1"/>
          </p:cNvSpPr>
          <p:nvPr>
            <p:ph type="title" idx="3"/>
          </p:nvPr>
        </p:nvSpPr>
        <p:spPr>
          <a:xfrm>
            <a:off x="6711233" y="1515233"/>
            <a:ext cx="5934300" cy="29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00"/>
              <a:buNone/>
              <a:defRPr sz="17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g33c9240afdf_0_138"/>
          <p:cNvSpPr/>
          <p:nvPr/>
        </p:nvSpPr>
        <p:spPr>
          <a:xfrm>
            <a:off x="4904333" y="4067800"/>
            <a:ext cx="4508700" cy="2487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">
  <p:cSld name="11">
    <p:bg>
      <p:bgPr>
        <a:solidFill>
          <a:srgbClr val="201D5C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c9240afdf_0_147"/>
          <p:cNvSpPr/>
          <p:nvPr/>
        </p:nvSpPr>
        <p:spPr>
          <a:xfrm>
            <a:off x="8362700" y="2786267"/>
            <a:ext cx="3174300" cy="248700"/>
          </a:xfrm>
          <a:prstGeom prst="roundRect">
            <a:avLst>
              <a:gd name="adj" fmla="val 5000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g33c9240afdf_0_147"/>
          <p:cNvSpPr>
            <a:spLocks noGrp="1"/>
          </p:cNvSpPr>
          <p:nvPr>
            <p:ph type="pic" idx="2"/>
          </p:nvPr>
        </p:nvSpPr>
        <p:spPr>
          <a:xfrm>
            <a:off x="6878800" y="2024800"/>
            <a:ext cx="3329100" cy="3702300"/>
          </a:xfrm>
          <a:prstGeom prst="roundRect">
            <a:avLst>
              <a:gd name="adj" fmla="val 9836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59" name="Google Shape;159;g33c9240afdf_0_1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3c9240afdf_0_147"/>
          <p:cNvSpPr/>
          <p:nvPr/>
        </p:nvSpPr>
        <p:spPr>
          <a:xfrm>
            <a:off x="6347300" y="5083767"/>
            <a:ext cx="10431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g33c9240afdf_0_147"/>
          <p:cNvSpPr txBox="1">
            <a:spLocks noGrp="1"/>
          </p:cNvSpPr>
          <p:nvPr>
            <p:ph type="title"/>
          </p:nvPr>
        </p:nvSpPr>
        <p:spPr>
          <a:xfrm>
            <a:off x="881767" y="686567"/>
            <a:ext cx="109683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2" name="Google Shape;162;g33c9240afdf_0_147"/>
          <p:cNvSpPr txBox="1">
            <a:spLocks noGrp="1"/>
          </p:cNvSpPr>
          <p:nvPr>
            <p:ph type="title" idx="3"/>
          </p:nvPr>
        </p:nvSpPr>
        <p:spPr>
          <a:xfrm>
            <a:off x="881767" y="1939167"/>
            <a:ext cx="5090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63" name="Google Shape;163;g33c9240afdf_0_147"/>
          <p:cNvSpPr txBox="1">
            <a:spLocks noGrp="1"/>
          </p:cNvSpPr>
          <p:nvPr>
            <p:ph type="title" idx="4"/>
          </p:nvPr>
        </p:nvSpPr>
        <p:spPr>
          <a:xfrm>
            <a:off x="881767" y="3909467"/>
            <a:ext cx="509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g33c9240afdf_0_147"/>
          <p:cNvSpPr txBox="1">
            <a:spLocks noGrp="1"/>
          </p:cNvSpPr>
          <p:nvPr>
            <p:ph type="title" idx="5"/>
          </p:nvPr>
        </p:nvSpPr>
        <p:spPr>
          <a:xfrm>
            <a:off x="881767" y="4383867"/>
            <a:ext cx="5090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65" name="Google Shape;165;g33c9240afdf_0_147"/>
          <p:cNvSpPr/>
          <p:nvPr/>
        </p:nvSpPr>
        <p:spPr>
          <a:xfrm rot="5400000">
            <a:off x="825383" y="657583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3c9240afdf_0_20"/>
          <p:cNvSpPr/>
          <p:nvPr/>
        </p:nvSpPr>
        <p:spPr>
          <a:xfrm rot="5400000">
            <a:off x="2894117" y="2901383"/>
            <a:ext cx="249600" cy="6060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" name="Google Shape;31;g33c9240afdf_0_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g33c9240afdf_0_20"/>
          <p:cNvSpPr/>
          <p:nvPr/>
        </p:nvSpPr>
        <p:spPr>
          <a:xfrm>
            <a:off x="928733" y="1786467"/>
            <a:ext cx="2292000" cy="248700"/>
          </a:xfrm>
          <a:prstGeom prst="roundRect">
            <a:avLst>
              <a:gd name="adj" fmla="val 5000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g33c9240afdf_0_20"/>
          <p:cNvSpPr txBox="1">
            <a:spLocks noGrp="1"/>
          </p:cNvSpPr>
          <p:nvPr>
            <p:ph type="title"/>
          </p:nvPr>
        </p:nvSpPr>
        <p:spPr>
          <a:xfrm>
            <a:off x="720533" y="4633033"/>
            <a:ext cx="109683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5100"/>
              <a:buNone/>
              <a:defRPr sz="51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4" name="Google Shape;34;g33c9240afdf_0_20"/>
          <p:cNvSpPr txBox="1">
            <a:spLocks noGrp="1"/>
          </p:cNvSpPr>
          <p:nvPr>
            <p:ph type="title" idx="2"/>
          </p:nvPr>
        </p:nvSpPr>
        <p:spPr>
          <a:xfrm>
            <a:off x="6200600" y="5660000"/>
            <a:ext cx="5488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2400"/>
              <a:buFont typeface="Poppins SemiBold"/>
              <a:buNone/>
              <a:defRPr sz="2400" b="0">
                <a:solidFill>
                  <a:srgbClr val="1B185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pic>
        <p:nvPicPr>
          <p:cNvPr id="35" name="Google Shape;35;g33c9240afdf_0_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7867" y="622500"/>
            <a:ext cx="3889201" cy="252513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33c9240afdf_0_20"/>
          <p:cNvSpPr/>
          <p:nvPr/>
        </p:nvSpPr>
        <p:spPr>
          <a:xfrm rot="-5400000">
            <a:off x="11373950" y="3126650"/>
            <a:ext cx="249600" cy="14145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">
  <p:cSld name="12">
    <p:bg>
      <p:bgPr>
        <a:solidFill>
          <a:srgbClr val="201D5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c9240afdf_0_157"/>
          <p:cNvSpPr/>
          <p:nvPr/>
        </p:nvSpPr>
        <p:spPr>
          <a:xfrm>
            <a:off x="987767" y="3570800"/>
            <a:ext cx="2276400" cy="516900"/>
          </a:xfrm>
          <a:prstGeom prst="roundRect">
            <a:avLst>
              <a:gd name="adj" fmla="val 5000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g33c9240afdf_0_157"/>
          <p:cNvSpPr/>
          <p:nvPr/>
        </p:nvSpPr>
        <p:spPr>
          <a:xfrm>
            <a:off x="7565533" y="4793400"/>
            <a:ext cx="3174300" cy="248700"/>
          </a:xfrm>
          <a:prstGeom prst="roundRect">
            <a:avLst>
              <a:gd name="adj" fmla="val 5000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g33c9240afdf_0_157"/>
          <p:cNvSpPr>
            <a:spLocks noGrp="1"/>
          </p:cNvSpPr>
          <p:nvPr>
            <p:ph type="pic" idx="2"/>
          </p:nvPr>
        </p:nvSpPr>
        <p:spPr>
          <a:xfrm>
            <a:off x="6434451" y="2183833"/>
            <a:ext cx="3614700" cy="4149900"/>
          </a:xfrm>
          <a:prstGeom prst="roundRect">
            <a:avLst>
              <a:gd name="adj" fmla="val 9836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70" name="Google Shape;170;g33c9240afdf_0_1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3c9240afdf_0_157"/>
          <p:cNvSpPr txBox="1">
            <a:spLocks noGrp="1"/>
          </p:cNvSpPr>
          <p:nvPr>
            <p:ph type="title"/>
          </p:nvPr>
        </p:nvSpPr>
        <p:spPr>
          <a:xfrm>
            <a:off x="1128033" y="3428833"/>
            <a:ext cx="21360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g33c9240afdf_0_157"/>
          <p:cNvSpPr txBox="1">
            <a:spLocks noGrp="1"/>
          </p:cNvSpPr>
          <p:nvPr>
            <p:ph type="title" idx="3"/>
          </p:nvPr>
        </p:nvSpPr>
        <p:spPr>
          <a:xfrm>
            <a:off x="1175967" y="4298400"/>
            <a:ext cx="4787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g33c9240afdf_0_157"/>
          <p:cNvSpPr/>
          <p:nvPr/>
        </p:nvSpPr>
        <p:spPr>
          <a:xfrm rot="5400000">
            <a:off x="825383" y="657583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4" name="Google Shape;174;g33c9240afdf_0_157"/>
          <p:cNvPicPr preferRelativeResize="0"/>
          <p:nvPr/>
        </p:nvPicPr>
        <p:blipFill rotWithShape="1">
          <a:blip r:embed="rId3">
            <a:alphaModFix/>
          </a:blip>
          <a:srcRect r="79019"/>
          <a:stretch/>
        </p:blipFill>
        <p:spPr>
          <a:xfrm>
            <a:off x="10739933" y="828033"/>
            <a:ext cx="1452068" cy="2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3c9240afdf_0_157"/>
          <p:cNvSpPr>
            <a:spLocks noGrp="1"/>
          </p:cNvSpPr>
          <p:nvPr>
            <p:ph type="pic" idx="4"/>
          </p:nvPr>
        </p:nvSpPr>
        <p:spPr>
          <a:xfrm>
            <a:off x="3604500" y="472800"/>
            <a:ext cx="3614700" cy="3614700"/>
          </a:xfrm>
          <a:prstGeom prst="ellipse">
            <a:avLst/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">
  <p:cSld name="13">
    <p:bg>
      <p:bgPr>
        <a:solidFill>
          <a:srgbClr val="201D5C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c9240afdf_0_167"/>
          <p:cNvSpPr/>
          <p:nvPr/>
        </p:nvSpPr>
        <p:spPr>
          <a:xfrm>
            <a:off x="4052800" y="5241600"/>
            <a:ext cx="25593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g33c9240afdf_0_167"/>
          <p:cNvSpPr/>
          <p:nvPr/>
        </p:nvSpPr>
        <p:spPr>
          <a:xfrm>
            <a:off x="182867" y="2899433"/>
            <a:ext cx="25593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g33c9240afdf_0_16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g33c9240afdf_0_167"/>
          <p:cNvSpPr>
            <a:spLocks noGrp="1"/>
          </p:cNvSpPr>
          <p:nvPr>
            <p:ph type="pic" idx="2"/>
          </p:nvPr>
        </p:nvSpPr>
        <p:spPr>
          <a:xfrm>
            <a:off x="3234900" y="790767"/>
            <a:ext cx="2853600" cy="5343600"/>
          </a:xfrm>
          <a:prstGeom prst="roundRect">
            <a:avLst>
              <a:gd name="adj" fmla="val 15671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33c9240afdf_0_167"/>
          <p:cNvSpPr>
            <a:spLocks noGrp="1"/>
          </p:cNvSpPr>
          <p:nvPr>
            <p:ph type="pic" idx="3"/>
          </p:nvPr>
        </p:nvSpPr>
        <p:spPr>
          <a:xfrm>
            <a:off x="718867" y="4277267"/>
            <a:ext cx="2192400" cy="1940400"/>
          </a:xfrm>
          <a:prstGeom prst="roundRect">
            <a:avLst>
              <a:gd name="adj" fmla="val 23225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33c9240afdf_0_167"/>
          <p:cNvSpPr>
            <a:spLocks noGrp="1"/>
          </p:cNvSpPr>
          <p:nvPr>
            <p:ph type="pic" idx="4"/>
          </p:nvPr>
        </p:nvSpPr>
        <p:spPr>
          <a:xfrm>
            <a:off x="718867" y="790767"/>
            <a:ext cx="2192400" cy="3175200"/>
          </a:xfrm>
          <a:prstGeom prst="roundRect">
            <a:avLst>
              <a:gd name="adj" fmla="val 15671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3c9240afdf_0_167"/>
          <p:cNvSpPr txBox="1">
            <a:spLocks noGrp="1"/>
          </p:cNvSpPr>
          <p:nvPr>
            <p:ph type="title"/>
          </p:nvPr>
        </p:nvSpPr>
        <p:spPr>
          <a:xfrm>
            <a:off x="6581333" y="1115667"/>
            <a:ext cx="50907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4" name="Google Shape;184;g33c9240afdf_0_167"/>
          <p:cNvSpPr txBox="1">
            <a:spLocks noGrp="1"/>
          </p:cNvSpPr>
          <p:nvPr>
            <p:ph type="title" idx="5"/>
          </p:nvPr>
        </p:nvSpPr>
        <p:spPr>
          <a:xfrm>
            <a:off x="6581333" y="2313651"/>
            <a:ext cx="509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g33c9240afdf_0_167"/>
          <p:cNvSpPr txBox="1">
            <a:spLocks noGrp="1"/>
          </p:cNvSpPr>
          <p:nvPr>
            <p:ph type="title" idx="6"/>
          </p:nvPr>
        </p:nvSpPr>
        <p:spPr>
          <a:xfrm>
            <a:off x="6581333" y="2854217"/>
            <a:ext cx="5090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6" name="Google Shape;186;g33c9240afdf_0_1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3c9240afdf_0_167"/>
          <p:cNvSpPr/>
          <p:nvPr/>
        </p:nvSpPr>
        <p:spPr>
          <a:xfrm rot="-5400000">
            <a:off x="11046950" y="-101769"/>
            <a:ext cx="249600" cy="2078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g33c9240afdf_0_167"/>
          <p:cNvSpPr/>
          <p:nvPr/>
        </p:nvSpPr>
        <p:spPr>
          <a:xfrm rot="5400000">
            <a:off x="825383" y="4855817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">
  <p:cSld name="14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33c9240afdf_0_1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3c9240afdf_0_180"/>
          <p:cNvSpPr txBox="1">
            <a:spLocks noGrp="1"/>
          </p:cNvSpPr>
          <p:nvPr>
            <p:ph type="title"/>
          </p:nvPr>
        </p:nvSpPr>
        <p:spPr>
          <a:xfrm>
            <a:off x="622633" y="1799133"/>
            <a:ext cx="6030600" cy="32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12A7D"/>
              </a:buClr>
              <a:buSzPts val="6400"/>
              <a:buNone/>
              <a:defRPr sz="6400">
                <a:solidFill>
                  <a:srgbClr val="B12A7D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2" name="Google Shape;192;g33c9240afdf_0_180"/>
          <p:cNvSpPr txBox="1">
            <a:spLocks noGrp="1"/>
          </p:cNvSpPr>
          <p:nvPr>
            <p:ph type="title" idx="2"/>
          </p:nvPr>
        </p:nvSpPr>
        <p:spPr>
          <a:xfrm>
            <a:off x="7106233" y="737767"/>
            <a:ext cx="5934300" cy="29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17900"/>
              <a:buNone/>
              <a:defRPr sz="17900">
                <a:solidFill>
                  <a:srgbClr val="06A79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  <p:sp>
        <p:nvSpPr>
          <p:cNvPr id="193" name="Google Shape;193;g33c9240afdf_0_180"/>
          <p:cNvSpPr txBox="1">
            <a:spLocks noGrp="1"/>
          </p:cNvSpPr>
          <p:nvPr>
            <p:ph type="title" idx="3"/>
          </p:nvPr>
        </p:nvSpPr>
        <p:spPr>
          <a:xfrm>
            <a:off x="7106233" y="3134400"/>
            <a:ext cx="7743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g33c9240afdf_0_180"/>
          <p:cNvSpPr txBox="1">
            <a:spLocks noGrp="1"/>
          </p:cNvSpPr>
          <p:nvPr>
            <p:ph type="title" idx="4"/>
          </p:nvPr>
        </p:nvSpPr>
        <p:spPr>
          <a:xfrm>
            <a:off x="7106233" y="3849500"/>
            <a:ext cx="42780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Medium"/>
              <a:buNone/>
              <a:defRPr b="0">
                <a:solidFill>
                  <a:srgbClr val="201D5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Medium"/>
              <a:buNone/>
              <a:defRPr b="0">
                <a:solidFill>
                  <a:srgbClr val="201D5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Medium"/>
              <a:buNone/>
              <a:defRPr b="0">
                <a:solidFill>
                  <a:srgbClr val="201D5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Medium"/>
              <a:buNone/>
              <a:defRPr b="0">
                <a:solidFill>
                  <a:srgbClr val="201D5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Medium"/>
              <a:buNone/>
              <a:defRPr b="0">
                <a:solidFill>
                  <a:srgbClr val="201D5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Medium"/>
              <a:buNone/>
              <a:defRPr b="0">
                <a:solidFill>
                  <a:srgbClr val="201D5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Medium"/>
              <a:buNone/>
              <a:defRPr b="0">
                <a:solidFill>
                  <a:srgbClr val="201D5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Medium"/>
              <a:buNone/>
              <a:defRPr b="0">
                <a:solidFill>
                  <a:srgbClr val="201D5C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">
  <p:cSld name="16">
    <p:bg>
      <p:bgPr>
        <a:solidFill>
          <a:srgbClr val="201D5C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c9240afdf_0_186"/>
          <p:cNvSpPr/>
          <p:nvPr/>
        </p:nvSpPr>
        <p:spPr>
          <a:xfrm rot="-5400000">
            <a:off x="11811717" y="4971517"/>
            <a:ext cx="249600" cy="54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g33c9240afdf_0_186"/>
          <p:cNvSpPr/>
          <p:nvPr/>
        </p:nvSpPr>
        <p:spPr>
          <a:xfrm rot="5400000">
            <a:off x="825383" y="455750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g33c9240afdf_0_186"/>
          <p:cNvSpPr/>
          <p:nvPr/>
        </p:nvSpPr>
        <p:spPr>
          <a:xfrm>
            <a:off x="7688567" y="3247200"/>
            <a:ext cx="2559300" cy="2487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9" name="Google Shape;199;g33c9240afdf_0_186"/>
          <p:cNvSpPr/>
          <p:nvPr/>
        </p:nvSpPr>
        <p:spPr>
          <a:xfrm>
            <a:off x="4310367" y="4748800"/>
            <a:ext cx="2559300" cy="248700"/>
          </a:xfrm>
          <a:prstGeom prst="roundRect">
            <a:avLst>
              <a:gd name="adj" fmla="val 5000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g33c9240afdf_0_18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33c9240afdf_0_186"/>
          <p:cNvSpPr>
            <a:spLocks noGrp="1"/>
          </p:cNvSpPr>
          <p:nvPr>
            <p:ph type="pic" idx="2"/>
          </p:nvPr>
        </p:nvSpPr>
        <p:spPr>
          <a:xfrm>
            <a:off x="9306733" y="257967"/>
            <a:ext cx="2638800" cy="5264400"/>
          </a:xfrm>
          <a:prstGeom prst="roundRect">
            <a:avLst>
              <a:gd name="adj" fmla="val 15671"/>
            </a:avLst>
          </a:prstGeom>
          <a:solidFill>
            <a:srgbClr val="D8D8D8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3c9240afdf_0_186"/>
          <p:cNvSpPr>
            <a:spLocks noGrp="1"/>
          </p:cNvSpPr>
          <p:nvPr>
            <p:ph type="pic" idx="3"/>
          </p:nvPr>
        </p:nvSpPr>
        <p:spPr>
          <a:xfrm>
            <a:off x="5382967" y="257967"/>
            <a:ext cx="3580800" cy="3730800"/>
          </a:xfrm>
          <a:prstGeom prst="roundRect">
            <a:avLst>
              <a:gd name="adj" fmla="val 13152"/>
            </a:avLst>
          </a:prstGeom>
          <a:solidFill>
            <a:srgbClr val="D8D8D8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33c9240afdf_0_186"/>
          <p:cNvSpPr>
            <a:spLocks noGrp="1"/>
          </p:cNvSpPr>
          <p:nvPr>
            <p:ph type="pic" idx="4"/>
          </p:nvPr>
        </p:nvSpPr>
        <p:spPr>
          <a:xfrm>
            <a:off x="357200" y="257967"/>
            <a:ext cx="4682700" cy="3730800"/>
          </a:xfrm>
          <a:prstGeom prst="roundRect">
            <a:avLst>
              <a:gd name="adj" fmla="val 12233"/>
            </a:avLst>
          </a:prstGeom>
          <a:solidFill>
            <a:srgbClr val="D8D8D8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33c9240afdf_0_186"/>
          <p:cNvSpPr>
            <a:spLocks noGrp="1"/>
          </p:cNvSpPr>
          <p:nvPr>
            <p:ph type="pic" idx="5"/>
          </p:nvPr>
        </p:nvSpPr>
        <p:spPr>
          <a:xfrm>
            <a:off x="5382967" y="4333867"/>
            <a:ext cx="3580800" cy="2274300"/>
          </a:xfrm>
          <a:prstGeom prst="roundRect">
            <a:avLst>
              <a:gd name="adj" fmla="val 13152"/>
            </a:avLst>
          </a:prstGeom>
          <a:solidFill>
            <a:srgbClr val="D8D8D8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33c9240afdf_0_186"/>
          <p:cNvSpPr txBox="1">
            <a:spLocks noGrp="1"/>
          </p:cNvSpPr>
          <p:nvPr>
            <p:ph type="title"/>
          </p:nvPr>
        </p:nvSpPr>
        <p:spPr>
          <a:xfrm>
            <a:off x="357200" y="4385217"/>
            <a:ext cx="100059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6" name="Google Shape;206;g33c9240afdf_0_186"/>
          <p:cNvSpPr txBox="1">
            <a:spLocks noGrp="1"/>
          </p:cNvSpPr>
          <p:nvPr>
            <p:ph type="title" idx="6"/>
          </p:nvPr>
        </p:nvSpPr>
        <p:spPr>
          <a:xfrm>
            <a:off x="357200" y="5151067"/>
            <a:ext cx="50907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Light"/>
              <a:buNone/>
              <a:defRPr sz="40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pic>
        <p:nvPicPr>
          <p:cNvPr id="207" name="Google Shape;207;g33c9240afdf_0_1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">
  <p:cSld name="17">
    <p:bg>
      <p:bgPr>
        <a:solidFill>
          <a:srgbClr val="201D5C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c9240afdf_0_199"/>
          <p:cNvSpPr/>
          <p:nvPr/>
        </p:nvSpPr>
        <p:spPr>
          <a:xfrm rot="5400000">
            <a:off x="825383" y="455750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g33c9240afdf_0_199"/>
          <p:cNvSpPr/>
          <p:nvPr/>
        </p:nvSpPr>
        <p:spPr>
          <a:xfrm>
            <a:off x="6989267" y="5939467"/>
            <a:ext cx="2559300" cy="2487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g33c9240afdf_0_19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33c9240afdf_0_199"/>
          <p:cNvSpPr>
            <a:spLocks noGrp="1"/>
          </p:cNvSpPr>
          <p:nvPr>
            <p:ph type="pic" idx="2"/>
          </p:nvPr>
        </p:nvSpPr>
        <p:spPr>
          <a:xfrm>
            <a:off x="5382967" y="2778133"/>
            <a:ext cx="3580800" cy="3830100"/>
          </a:xfrm>
          <a:prstGeom prst="roundRect">
            <a:avLst>
              <a:gd name="adj" fmla="val 13152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33c9240afdf_0_199"/>
          <p:cNvSpPr>
            <a:spLocks noGrp="1"/>
          </p:cNvSpPr>
          <p:nvPr>
            <p:ph type="pic" idx="3"/>
          </p:nvPr>
        </p:nvSpPr>
        <p:spPr>
          <a:xfrm>
            <a:off x="357200" y="257967"/>
            <a:ext cx="4682700" cy="3730800"/>
          </a:xfrm>
          <a:prstGeom prst="roundRect">
            <a:avLst>
              <a:gd name="adj" fmla="val 12233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33c9240afdf_0_199"/>
          <p:cNvSpPr>
            <a:spLocks noGrp="1"/>
          </p:cNvSpPr>
          <p:nvPr>
            <p:ph type="pic" idx="4"/>
          </p:nvPr>
        </p:nvSpPr>
        <p:spPr>
          <a:xfrm>
            <a:off x="5382967" y="257967"/>
            <a:ext cx="3615300" cy="2202900"/>
          </a:xfrm>
          <a:prstGeom prst="roundRect">
            <a:avLst>
              <a:gd name="adj" fmla="val 13152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33c9240afdf_0_199"/>
          <p:cNvSpPr/>
          <p:nvPr/>
        </p:nvSpPr>
        <p:spPr>
          <a:xfrm>
            <a:off x="9306733" y="711200"/>
            <a:ext cx="2615700" cy="2615700"/>
          </a:xfrm>
          <a:prstGeom prst="ellipse">
            <a:avLst/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g33c9240afdf_0_199"/>
          <p:cNvSpPr>
            <a:spLocks noGrp="1"/>
          </p:cNvSpPr>
          <p:nvPr>
            <p:ph type="pic" idx="5"/>
          </p:nvPr>
        </p:nvSpPr>
        <p:spPr>
          <a:xfrm>
            <a:off x="357200" y="4302133"/>
            <a:ext cx="4682700" cy="2298900"/>
          </a:xfrm>
          <a:prstGeom prst="roundRect">
            <a:avLst>
              <a:gd name="adj" fmla="val 12233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33c9240afdf_0_199"/>
          <p:cNvSpPr txBox="1">
            <a:spLocks noGrp="1"/>
          </p:cNvSpPr>
          <p:nvPr>
            <p:ph type="title"/>
          </p:nvPr>
        </p:nvSpPr>
        <p:spPr>
          <a:xfrm>
            <a:off x="9733500" y="3648767"/>
            <a:ext cx="21231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18" name="Google Shape;218;g33c9240afdf_0_1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3c9240afdf_0_199"/>
          <p:cNvSpPr/>
          <p:nvPr/>
        </p:nvSpPr>
        <p:spPr>
          <a:xfrm rot="-5400000">
            <a:off x="11811717" y="4971517"/>
            <a:ext cx="249600" cy="548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g33c9240afdf_0_199"/>
          <p:cNvSpPr txBox="1">
            <a:spLocks noGrp="1"/>
          </p:cNvSpPr>
          <p:nvPr>
            <p:ph type="title" idx="6"/>
          </p:nvPr>
        </p:nvSpPr>
        <p:spPr>
          <a:xfrm>
            <a:off x="9319667" y="412400"/>
            <a:ext cx="2615700" cy="20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">
  <p:cSld name="18">
    <p:bg>
      <p:bgPr>
        <a:solidFill>
          <a:srgbClr val="201D5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c9240afdf_0_212"/>
          <p:cNvSpPr/>
          <p:nvPr/>
        </p:nvSpPr>
        <p:spPr>
          <a:xfrm rot="-5400000">
            <a:off x="11046950" y="728617"/>
            <a:ext cx="249600" cy="2078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g33c9240afdf_0_212"/>
          <p:cNvSpPr/>
          <p:nvPr/>
        </p:nvSpPr>
        <p:spPr>
          <a:xfrm>
            <a:off x="5442433" y="4531200"/>
            <a:ext cx="10431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g33c9240afdf_0_212"/>
          <p:cNvSpPr>
            <a:spLocks noGrp="1"/>
          </p:cNvSpPr>
          <p:nvPr>
            <p:ph type="pic" idx="2"/>
          </p:nvPr>
        </p:nvSpPr>
        <p:spPr>
          <a:xfrm>
            <a:off x="6286433" y="968367"/>
            <a:ext cx="4826100" cy="4350000"/>
          </a:xfrm>
          <a:prstGeom prst="roundRect">
            <a:avLst>
              <a:gd name="adj" fmla="val 9836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25" name="Google Shape;225;g33c9240afdf_0_2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3c9240afdf_0_212"/>
          <p:cNvSpPr txBox="1">
            <a:spLocks noGrp="1"/>
          </p:cNvSpPr>
          <p:nvPr>
            <p:ph type="title"/>
          </p:nvPr>
        </p:nvSpPr>
        <p:spPr>
          <a:xfrm>
            <a:off x="782667" y="892833"/>
            <a:ext cx="52233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7" name="Google Shape;227;g33c9240afdf_0_212"/>
          <p:cNvSpPr txBox="1">
            <a:spLocks noGrp="1"/>
          </p:cNvSpPr>
          <p:nvPr>
            <p:ph type="title" idx="3"/>
          </p:nvPr>
        </p:nvSpPr>
        <p:spPr>
          <a:xfrm>
            <a:off x="782667" y="1941067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28" name="Google Shape;228;g33c9240afdf_0_212"/>
          <p:cNvSpPr/>
          <p:nvPr/>
        </p:nvSpPr>
        <p:spPr>
          <a:xfrm>
            <a:off x="435100" y="6201300"/>
            <a:ext cx="3083100" cy="248700"/>
          </a:xfrm>
          <a:prstGeom prst="roundRect">
            <a:avLst>
              <a:gd name="adj" fmla="val 5000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">
  <p:cSld name="19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c9240afdf_0_220"/>
          <p:cNvSpPr/>
          <p:nvPr/>
        </p:nvSpPr>
        <p:spPr>
          <a:xfrm>
            <a:off x="6096000" y="-10933"/>
            <a:ext cx="6112800" cy="6875700"/>
          </a:xfrm>
          <a:prstGeom prst="rect">
            <a:avLst/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g33c9240afdf_0_220"/>
          <p:cNvSpPr/>
          <p:nvPr/>
        </p:nvSpPr>
        <p:spPr>
          <a:xfrm>
            <a:off x="5425433" y="4536733"/>
            <a:ext cx="1797600" cy="248700"/>
          </a:xfrm>
          <a:prstGeom prst="roundRect">
            <a:avLst>
              <a:gd name="adj" fmla="val 5000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g33c9240afdf_0_220"/>
          <p:cNvSpPr>
            <a:spLocks noGrp="1"/>
          </p:cNvSpPr>
          <p:nvPr>
            <p:ph type="pic" idx="2"/>
          </p:nvPr>
        </p:nvSpPr>
        <p:spPr>
          <a:xfrm>
            <a:off x="8925467" y="2778133"/>
            <a:ext cx="2825700" cy="2492400"/>
          </a:xfrm>
          <a:prstGeom prst="roundRect">
            <a:avLst>
              <a:gd name="adj" fmla="val 21796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33" name="Google Shape;233;g33c9240afdf_0_2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33c9240afdf_0_220"/>
          <p:cNvSpPr/>
          <p:nvPr/>
        </p:nvSpPr>
        <p:spPr>
          <a:xfrm>
            <a:off x="4678667" y="294933"/>
            <a:ext cx="1912800" cy="248700"/>
          </a:xfrm>
          <a:prstGeom prst="roundRect">
            <a:avLst>
              <a:gd name="adj" fmla="val 5000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g33c9240afdf_0_220"/>
          <p:cNvSpPr/>
          <p:nvPr/>
        </p:nvSpPr>
        <p:spPr>
          <a:xfrm>
            <a:off x="7048500" y="6213133"/>
            <a:ext cx="8856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g33c9240afdf_0_220"/>
          <p:cNvSpPr txBox="1">
            <a:spLocks noGrp="1"/>
          </p:cNvSpPr>
          <p:nvPr>
            <p:ph type="title"/>
          </p:nvPr>
        </p:nvSpPr>
        <p:spPr>
          <a:xfrm>
            <a:off x="782667" y="892833"/>
            <a:ext cx="51033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pic>
        <p:nvPicPr>
          <p:cNvPr id="237" name="Google Shape;237;g33c9240afdf_0_220"/>
          <p:cNvPicPr preferRelativeResize="0"/>
          <p:nvPr/>
        </p:nvPicPr>
        <p:blipFill rotWithShape="1">
          <a:blip r:embed="rId3">
            <a:alphaModFix/>
          </a:blip>
          <a:srcRect r="95291"/>
          <a:stretch/>
        </p:blipFill>
        <p:spPr>
          <a:xfrm>
            <a:off x="11882933" y="5270533"/>
            <a:ext cx="325866" cy="2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33c9240afdf_0_220"/>
          <p:cNvSpPr txBox="1">
            <a:spLocks noGrp="1"/>
          </p:cNvSpPr>
          <p:nvPr>
            <p:ph type="title" idx="3"/>
          </p:nvPr>
        </p:nvSpPr>
        <p:spPr>
          <a:xfrm>
            <a:off x="782667" y="1941067"/>
            <a:ext cx="397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Light"/>
              <a:buNone/>
              <a:defRPr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39" name="Google Shape;239;g33c9240afdf_0_220"/>
          <p:cNvSpPr/>
          <p:nvPr/>
        </p:nvSpPr>
        <p:spPr>
          <a:xfrm rot="-5400000">
            <a:off x="11627050" y="1268450"/>
            <a:ext cx="249600" cy="918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g33c9240afdf_0_220"/>
          <p:cNvSpPr>
            <a:spLocks noGrp="1"/>
          </p:cNvSpPr>
          <p:nvPr>
            <p:ph type="pic" idx="4"/>
          </p:nvPr>
        </p:nvSpPr>
        <p:spPr>
          <a:xfrm>
            <a:off x="6867500" y="828033"/>
            <a:ext cx="2907600" cy="2907600"/>
          </a:xfrm>
          <a:prstGeom prst="ellipse">
            <a:avLst/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">
  <p:cSld name="20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c9240afdf_0_232"/>
          <p:cNvSpPr/>
          <p:nvPr/>
        </p:nvSpPr>
        <p:spPr>
          <a:xfrm>
            <a:off x="6096000" y="-10933"/>
            <a:ext cx="6112800" cy="6875700"/>
          </a:xfrm>
          <a:prstGeom prst="rect">
            <a:avLst/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g33c9240afdf_0_232"/>
          <p:cNvSpPr/>
          <p:nvPr/>
        </p:nvSpPr>
        <p:spPr>
          <a:xfrm rot="-5400000">
            <a:off x="11046950" y="3022583"/>
            <a:ext cx="249600" cy="2078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g33c9240afdf_0_232"/>
          <p:cNvSpPr>
            <a:spLocks noGrp="1"/>
          </p:cNvSpPr>
          <p:nvPr>
            <p:ph type="pic" idx="2"/>
          </p:nvPr>
        </p:nvSpPr>
        <p:spPr>
          <a:xfrm>
            <a:off x="6731000" y="1011551"/>
            <a:ext cx="4826100" cy="4350000"/>
          </a:xfrm>
          <a:prstGeom prst="roundRect">
            <a:avLst>
              <a:gd name="adj" fmla="val 9836"/>
            </a:avLst>
          </a:prstGeom>
          <a:solidFill>
            <a:srgbClr val="BFBF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33c9240afdf_0_232"/>
          <p:cNvSpPr/>
          <p:nvPr/>
        </p:nvSpPr>
        <p:spPr>
          <a:xfrm>
            <a:off x="5492767" y="1767567"/>
            <a:ext cx="15717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6" name="Google Shape;246;g33c9240afdf_0_2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3c9240afdf_0_232"/>
          <p:cNvSpPr txBox="1">
            <a:spLocks noGrp="1"/>
          </p:cNvSpPr>
          <p:nvPr>
            <p:ph type="title"/>
          </p:nvPr>
        </p:nvSpPr>
        <p:spPr>
          <a:xfrm>
            <a:off x="782667" y="892833"/>
            <a:ext cx="48261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g33c9240afdf_0_232"/>
          <p:cNvSpPr/>
          <p:nvPr/>
        </p:nvSpPr>
        <p:spPr>
          <a:xfrm>
            <a:off x="5699133" y="6092467"/>
            <a:ext cx="1789500" cy="24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g33c9240afdf_0_232"/>
          <p:cNvSpPr/>
          <p:nvPr/>
        </p:nvSpPr>
        <p:spPr>
          <a:xfrm rot="-5400000">
            <a:off x="11046950" y="-608183"/>
            <a:ext cx="249600" cy="2078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g33c9240afdf_0_232"/>
          <p:cNvSpPr txBox="1">
            <a:spLocks noGrp="1"/>
          </p:cNvSpPr>
          <p:nvPr>
            <p:ph type="title" idx="3"/>
          </p:nvPr>
        </p:nvSpPr>
        <p:spPr>
          <a:xfrm>
            <a:off x="782667" y="1941067"/>
            <a:ext cx="3970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Poppins Medium"/>
              <a:buNone/>
              <a:defRPr b="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">
  <p:cSld name="21">
    <p:bg>
      <p:bgPr>
        <a:solidFill>
          <a:srgbClr val="201D5C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3c9240afdf_0_2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33c9240afdf_0_242"/>
          <p:cNvSpPr txBox="1">
            <a:spLocks noGrp="1"/>
          </p:cNvSpPr>
          <p:nvPr>
            <p:ph type="title"/>
          </p:nvPr>
        </p:nvSpPr>
        <p:spPr>
          <a:xfrm>
            <a:off x="782667" y="892833"/>
            <a:ext cx="86313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g33c9240afdf_0_242"/>
          <p:cNvSpPr txBox="1">
            <a:spLocks noGrp="1"/>
          </p:cNvSpPr>
          <p:nvPr>
            <p:ph type="title" idx="2"/>
          </p:nvPr>
        </p:nvSpPr>
        <p:spPr>
          <a:xfrm>
            <a:off x="782667" y="3079000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5" name="Google Shape;255;g33c9240afdf_0_242"/>
          <p:cNvSpPr/>
          <p:nvPr/>
        </p:nvSpPr>
        <p:spPr>
          <a:xfrm>
            <a:off x="667567" y="2308700"/>
            <a:ext cx="2190000" cy="3939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g33c9240afdf_0_242"/>
          <p:cNvSpPr txBox="1">
            <a:spLocks noGrp="1"/>
          </p:cNvSpPr>
          <p:nvPr>
            <p:ph type="title" idx="3"/>
          </p:nvPr>
        </p:nvSpPr>
        <p:spPr>
          <a:xfrm>
            <a:off x="782667" y="2204000"/>
            <a:ext cx="33003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57" name="Google Shape;257;g33c9240afdf_0_242"/>
          <p:cNvSpPr txBox="1">
            <a:spLocks noGrp="1"/>
          </p:cNvSpPr>
          <p:nvPr>
            <p:ph type="title" idx="4"/>
          </p:nvPr>
        </p:nvSpPr>
        <p:spPr>
          <a:xfrm>
            <a:off x="4948267" y="3079000"/>
            <a:ext cx="2559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8" name="Google Shape;258;g33c9240afdf_0_242"/>
          <p:cNvSpPr/>
          <p:nvPr/>
        </p:nvSpPr>
        <p:spPr>
          <a:xfrm>
            <a:off x="4833167" y="2308700"/>
            <a:ext cx="2190000" cy="3939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g33c9240afdf_0_242"/>
          <p:cNvSpPr txBox="1">
            <a:spLocks noGrp="1"/>
          </p:cNvSpPr>
          <p:nvPr>
            <p:ph type="title" idx="5"/>
          </p:nvPr>
        </p:nvSpPr>
        <p:spPr>
          <a:xfrm>
            <a:off x="4948267" y="2204000"/>
            <a:ext cx="25593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0" name="Google Shape;260;g33c9240afdf_0_242"/>
          <p:cNvSpPr txBox="1">
            <a:spLocks noGrp="1"/>
          </p:cNvSpPr>
          <p:nvPr>
            <p:ph type="title" idx="6"/>
          </p:nvPr>
        </p:nvSpPr>
        <p:spPr>
          <a:xfrm>
            <a:off x="8936067" y="3079000"/>
            <a:ext cx="25593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61" name="Google Shape;261;g33c9240afdf_0_242"/>
          <p:cNvSpPr/>
          <p:nvPr/>
        </p:nvSpPr>
        <p:spPr>
          <a:xfrm>
            <a:off x="8820967" y="2308700"/>
            <a:ext cx="2190000" cy="3939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g33c9240afdf_0_242"/>
          <p:cNvSpPr txBox="1">
            <a:spLocks noGrp="1"/>
          </p:cNvSpPr>
          <p:nvPr>
            <p:ph type="title" idx="7"/>
          </p:nvPr>
        </p:nvSpPr>
        <p:spPr>
          <a:xfrm>
            <a:off x="8936067" y="2204000"/>
            <a:ext cx="25593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3" name="Google Shape;263;g33c9240afdf_0_242"/>
          <p:cNvSpPr/>
          <p:nvPr/>
        </p:nvSpPr>
        <p:spPr>
          <a:xfrm rot="5400000">
            <a:off x="183567" y="6145967"/>
            <a:ext cx="249600" cy="63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4" name="Google Shape;264;g33c9240afdf_0_242"/>
          <p:cNvSpPr/>
          <p:nvPr/>
        </p:nvSpPr>
        <p:spPr>
          <a:xfrm rot="-5400000">
            <a:off x="11818450" y="4968917"/>
            <a:ext cx="249600" cy="534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5" name="Google Shape;265;g33c9240afdf_0_242"/>
          <p:cNvPicPr preferRelativeResize="0"/>
          <p:nvPr/>
        </p:nvPicPr>
        <p:blipFill rotWithShape="1">
          <a:blip r:embed="rId3">
            <a:alphaModFix/>
          </a:blip>
          <a:srcRect r="79019"/>
          <a:stretch/>
        </p:blipFill>
        <p:spPr>
          <a:xfrm>
            <a:off x="10739933" y="567967"/>
            <a:ext cx="1452068" cy="2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">
  <p:cSld name="22"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g33c9240afdf_0_2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33c9240afdf_0_257"/>
          <p:cNvSpPr txBox="1">
            <a:spLocks noGrp="1"/>
          </p:cNvSpPr>
          <p:nvPr>
            <p:ph type="title"/>
          </p:nvPr>
        </p:nvSpPr>
        <p:spPr>
          <a:xfrm>
            <a:off x="782667" y="892833"/>
            <a:ext cx="86313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g33c9240afdf_0_257"/>
          <p:cNvSpPr txBox="1">
            <a:spLocks noGrp="1"/>
          </p:cNvSpPr>
          <p:nvPr>
            <p:ph type="title" idx="2"/>
          </p:nvPr>
        </p:nvSpPr>
        <p:spPr>
          <a:xfrm>
            <a:off x="782667" y="3079000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0" name="Google Shape;270;g33c9240afdf_0_257"/>
          <p:cNvSpPr/>
          <p:nvPr/>
        </p:nvSpPr>
        <p:spPr>
          <a:xfrm>
            <a:off x="667567" y="2308700"/>
            <a:ext cx="2190000" cy="3939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g33c9240afdf_0_257"/>
          <p:cNvSpPr txBox="1">
            <a:spLocks noGrp="1"/>
          </p:cNvSpPr>
          <p:nvPr>
            <p:ph type="title" idx="3"/>
          </p:nvPr>
        </p:nvSpPr>
        <p:spPr>
          <a:xfrm>
            <a:off x="782667" y="2204000"/>
            <a:ext cx="25593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2" name="Google Shape;272;g33c9240afdf_0_257"/>
          <p:cNvSpPr txBox="1">
            <a:spLocks noGrp="1"/>
          </p:cNvSpPr>
          <p:nvPr>
            <p:ph type="title" idx="4"/>
          </p:nvPr>
        </p:nvSpPr>
        <p:spPr>
          <a:xfrm>
            <a:off x="4948267" y="3079000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3" name="Google Shape;273;g33c9240afdf_0_257"/>
          <p:cNvSpPr/>
          <p:nvPr/>
        </p:nvSpPr>
        <p:spPr>
          <a:xfrm>
            <a:off x="4833167" y="2308700"/>
            <a:ext cx="2190000" cy="3939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g33c9240afdf_0_257"/>
          <p:cNvSpPr txBox="1">
            <a:spLocks noGrp="1"/>
          </p:cNvSpPr>
          <p:nvPr>
            <p:ph type="title" idx="5"/>
          </p:nvPr>
        </p:nvSpPr>
        <p:spPr>
          <a:xfrm>
            <a:off x="4948267" y="2204000"/>
            <a:ext cx="25593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5" name="Google Shape;275;g33c9240afdf_0_257"/>
          <p:cNvSpPr txBox="1">
            <a:spLocks noGrp="1"/>
          </p:cNvSpPr>
          <p:nvPr>
            <p:ph type="title" idx="6"/>
          </p:nvPr>
        </p:nvSpPr>
        <p:spPr>
          <a:xfrm>
            <a:off x="8936067" y="3079000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6" name="Google Shape;276;g33c9240afdf_0_257"/>
          <p:cNvSpPr/>
          <p:nvPr/>
        </p:nvSpPr>
        <p:spPr>
          <a:xfrm>
            <a:off x="8820967" y="2308700"/>
            <a:ext cx="2190000" cy="3939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g33c9240afdf_0_257"/>
          <p:cNvSpPr txBox="1">
            <a:spLocks noGrp="1"/>
          </p:cNvSpPr>
          <p:nvPr>
            <p:ph type="title" idx="7"/>
          </p:nvPr>
        </p:nvSpPr>
        <p:spPr>
          <a:xfrm>
            <a:off x="8936067" y="2204000"/>
            <a:ext cx="25593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8" name="Google Shape;278;g33c9240afdf_0_257"/>
          <p:cNvSpPr/>
          <p:nvPr/>
        </p:nvSpPr>
        <p:spPr>
          <a:xfrm rot="5400000">
            <a:off x="183567" y="6145967"/>
            <a:ext cx="249600" cy="6396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g33c9240afdf_0_257"/>
          <p:cNvSpPr/>
          <p:nvPr/>
        </p:nvSpPr>
        <p:spPr>
          <a:xfrm rot="-5400000">
            <a:off x="11333833" y="-60033"/>
            <a:ext cx="249600" cy="1504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 Title slide Blue">
  <p:cSld name="0 Title slide Blue">
    <p:bg>
      <p:bgPr>
        <a:solidFill>
          <a:srgbClr val="201D5C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3c9240afdf_0_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g33c9240afdf_0_28"/>
          <p:cNvSpPr txBox="1">
            <a:spLocks noGrp="1"/>
          </p:cNvSpPr>
          <p:nvPr>
            <p:ph type="title"/>
          </p:nvPr>
        </p:nvSpPr>
        <p:spPr>
          <a:xfrm>
            <a:off x="720533" y="4633033"/>
            <a:ext cx="109683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0" name="Google Shape;40;g33c9240afdf_0_28"/>
          <p:cNvSpPr txBox="1">
            <a:spLocks noGrp="1"/>
          </p:cNvSpPr>
          <p:nvPr>
            <p:ph type="title" idx="2"/>
          </p:nvPr>
        </p:nvSpPr>
        <p:spPr>
          <a:xfrm>
            <a:off x="6051167" y="5660000"/>
            <a:ext cx="563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SemiBold"/>
              <a:buNone/>
              <a:defRPr sz="24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pic>
        <p:nvPicPr>
          <p:cNvPr id="41" name="Google Shape;41;g33c9240afdf_0_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77867" y="622500"/>
            <a:ext cx="3889201" cy="252513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33c9240afdf_0_28"/>
          <p:cNvSpPr/>
          <p:nvPr/>
        </p:nvSpPr>
        <p:spPr>
          <a:xfrm rot="5400000">
            <a:off x="2894117" y="2901383"/>
            <a:ext cx="249600" cy="6060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" name="Google Shape;43;g33c9240afdf_0_28"/>
          <p:cNvSpPr/>
          <p:nvPr/>
        </p:nvSpPr>
        <p:spPr>
          <a:xfrm rot="-5400000">
            <a:off x="11373950" y="3126650"/>
            <a:ext cx="249600" cy="1414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" name="Google Shape;44;g33c9240afdf_0_28"/>
          <p:cNvSpPr/>
          <p:nvPr/>
        </p:nvSpPr>
        <p:spPr>
          <a:xfrm rot="5400000">
            <a:off x="384133" y="2042100"/>
            <a:ext cx="249600" cy="10404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">
  <p:cSld name="23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g33c9240afdf_0_2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33c9240afdf_0_271"/>
          <p:cNvSpPr txBox="1">
            <a:spLocks noGrp="1"/>
          </p:cNvSpPr>
          <p:nvPr>
            <p:ph type="title"/>
          </p:nvPr>
        </p:nvSpPr>
        <p:spPr>
          <a:xfrm>
            <a:off x="478233" y="4009052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83" name="Google Shape;283;g33c9240afdf_0_271"/>
          <p:cNvSpPr txBox="1">
            <a:spLocks noGrp="1"/>
          </p:cNvSpPr>
          <p:nvPr>
            <p:ph type="title" idx="2"/>
          </p:nvPr>
        </p:nvSpPr>
        <p:spPr>
          <a:xfrm>
            <a:off x="478233" y="3437400"/>
            <a:ext cx="3138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84" name="Google Shape;284;g33c9240afdf_0_271"/>
          <p:cNvSpPr txBox="1">
            <a:spLocks noGrp="1"/>
          </p:cNvSpPr>
          <p:nvPr>
            <p:ph type="title" idx="3"/>
          </p:nvPr>
        </p:nvSpPr>
        <p:spPr>
          <a:xfrm>
            <a:off x="887700" y="650333"/>
            <a:ext cx="109683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4000"/>
              <a:buNone/>
              <a:defRPr sz="40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5" name="Google Shape;285;g33c9240afdf_0_271"/>
          <p:cNvSpPr>
            <a:spLocks noGrp="1"/>
          </p:cNvSpPr>
          <p:nvPr>
            <p:ph type="pic" idx="4"/>
          </p:nvPr>
        </p:nvSpPr>
        <p:spPr>
          <a:xfrm>
            <a:off x="547967" y="2165500"/>
            <a:ext cx="2451300" cy="1164000"/>
          </a:xfrm>
          <a:prstGeom prst="roundRect">
            <a:avLst>
              <a:gd name="adj" fmla="val 14536"/>
            </a:avLst>
          </a:prstGeom>
          <a:noFill/>
          <a:ln>
            <a:noFill/>
          </a:ln>
        </p:spPr>
      </p:sp>
      <p:sp>
        <p:nvSpPr>
          <p:cNvPr id="286" name="Google Shape;286;g33c9240afdf_0_271"/>
          <p:cNvSpPr txBox="1">
            <a:spLocks noGrp="1"/>
          </p:cNvSpPr>
          <p:nvPr>
            <p:ph type="title" idx="5"/>
          </p:nvPr>
        </p:nvSpPr>
        <p:spPr>
          <a:xfrm>
            <a:off x="3332533" y="4009052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87" name="Google Shape;287;g33c9240afdf_0_271"/>
          <p:cNvSpPr txBox="1">
            <a:spLocks noGrp="1"/>
          </p:cNvSpPr>
          <p:nvPr>
            <p:ph type="title" idx="6"/>
          </p:nvPr>
        </p:nvSpPr>
        <p:spPr>
          <a:xfrm>
            <a:off x="3332533" y="3437400"/>
            <a:ext cx="3138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88" name="Google Shape;288;g33c9240afdf_0_271"/>
          <p:cNvSpPr>
            <a:spLocks noGrp="1"/>
          </p:cNvSpPr>
          <p:nvPr>
            <p:ph type="pic" idx="7"/>
          </p:nvPr>
        </p:nvSpPr>
        <p:spPr>
          <a:xfrm>
            <a:off x="3402267" y="2165500"/>
            <a:ext cx="2451300" cy="1164000"/>
          </a:xfrm>
          <a:prstGeom prst="roundRect">
            <a:avLst>
              <a:gd name="adj" fmla="val 14536"/>
            </a:avLst>
          </a:prstGeom>
          <a:noFill/>
          <a:ln>
            <a:noFill/>
          </a:ln>
        </p:spPr>
      </p:sp>
      <p:sp>
        <p:nvSpPr>
          <p:cNvPr id="289" name="Google Shape;289;g33c9240afdf_0_271"/>
          <p:cNvSpPr txBox="1">
            <a:spLocks noGrp="1"/>
          </p:cNvSpPr>
          <p:nvPr>
            <p:ph type="title" idx="8"/>
          </p:nvPr>
        </p:nvSpPr>
        <p:spPr>
          <a:xfrm>
            <a:off x="6186833" y="4009052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90" name="Google Shape;290;g33c9240afdf_0_271"/>
          <p:cNvSpPr txBox="1">
            <a:spLocks noGrp="1"/>
          </p:cNvSpPr>
          <p:nvPr>
            <p:ph type="title" idx="9"/>
          </p:nvPr>
        </p:nvSpPr>
        <p:spPr>
          <a:xfrm>
            <a:off x="6186833" y="3437400"/>
            <a:ext cx="3138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91" name="Google Shape;291;g33c9240afdf_0_271"/>
          <p:cNvSpPr>
            <a:spLocks noGrp="1"/>
          </p:cNvSpPr>
          <p:nvPr>
            <p:ph type="pic" idx="13"/>
          </p:nvPr>
        </p:nvSpPr>
        <p:spPr>
          <a:xfrm>
            <a:off x="6256567" y="2165500"/>
            <a:ext cx="2451300" cy="1164000"/>
          </a:xfrm>
          <a:prstGeom prst="roundRect">
            <a:avLst>
              <a:gd name="adj" fmla="val 14536"/>
            </a:avLst>
          </a:prstGeom>
          <a:noFill/>
          <a:ln>
            <a:noFill/>
          </a:ln>
        </p:spPr>
      </p:sp>
      <p:sp>
        <p:nvSpPr>
          <p:cNvPr id="292" name="Google Shape;292;g33c9240afdf_0_271"/>
          <p:cNvSpPr txBox="1">
            <a:spLocks noGrp="1"/>
          </p:cNvSpPr>
          <p:nvPr>
            <p:ph type="title" idx="14"/>
          </p:nvPr>
        </p:nvSpPr>
        <p:spPr>
          <a:xfrm>
            <a:off x="9041133" y="4009052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93" name="Google Shape;293;g33c9240afdf_0_271"/>
          <p:cNvSpPr txBox="1">
            <a:spLocks noGrp="1"/>
          </p:cNvSpPr>
          <p:nvPr>
            <p:ph type="title" idx="15"/>
          </p:nvPr>
        </p:nvSpPr>
        <p:spPr>
          <a:xfrm>
            <a:off x="9041133" y="3437400"/>
            <a:ext cx="3138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94" name="Google Shape;294;g33c9240afdf_0_271"/>
          <p:cNvSpPr>
            <a:spLocks noGrp="1"/>
          </p:cNvSpPr>
          <p:nvPr>
            <p:ph type="pic" idx="16"/>
          </p:nvPr>
        </p:nvSpPr>
        <p:spPr>
          <a:xfrm>
            <a:off x="9110867" y="2165500"/>
            <a:ext cx="2451300" cy="1164000"/>
          </a:xfrm>
          <a:prstGeom prst="roundRect">
            <a:avLst>
              <a:gd name="adj" fmla="val 14536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 Time line">
  <p:cSld name="24 Time line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33c9240afdf_0_2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33c9240afdf_0_286"/>
          <p:cNvSpPr txBox="1">
            <a:spLocks noGrp="1"/>
          </p:cNvSpPr>
          <p:nvPr>
            <p:ph type="title"/>
          </p:nvPr>
        </p:nvSpPr>
        <p:spPr>
          <a:xfrm>
            <a:off x="478233" y="3786789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98" name="Google Shape;298;g33c9240afdf_0_286"/>
          <p:cNvSpPr txBox="1">
            <a:spLocks noGrp="1"/>
          </p:cNvSpPr>
          <p:nvPr>
            <p:ph type="title" idx="2"/>
          </p:nvPr>
        </p:nvSpPr>
        <p:spPr>
          <a:xfrm>
            <a:off x="478233" y="3215133"/>
            <a:ext cx="31380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99" name="Google Shape;299;g33c9240afdf_0_286"/>
          <p:cNvSpPr txBox="1">
            <a:spLocks noGrp="1"/>
          </p:cNvSpPr>
          <p:nvPr>
            <p:ph type="title" idx="3"/>
          </p:nvPr>
        </p:nvSpPr>
        <p:spPr>
          <a:xfrm>
            <a:off x="887700" y="650333"/>
            <a:ext cx="109683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4000"/>
              <a:buNone/>
              <a:defRPr sz="40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00" name="Google Shape;300;g33c9240afdf_0_286"/>
          <p:cNvSpPr/>
          <p:nvPr/>
        </p:nvSpPr>
        <p:spPr>
          <a:xfrm>
            <a:off x="439933" y="2238100"/>
            <a:ext cx="698100" cy="698100"/>
          </a:xfrm>
          <a:prstGeom prst="ellipse">
            <a:avLst/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1" name="Google Shape;301;g33c9240afdf_0_286"/>
          <p:cNvSpPr/>
          <p:nvPr/>
        </p:nvSpPr>
        <p:spPr>
          <a:xfrm>
            <a:off x="3477767" y="2238100"/>
            <a:ext cx="698100" cy="698100"/>
          </a:xfrm>
          <a:prstGeom prst="ellipse">
            <a:avLst/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g33c9240afdf_0_286"/>
          <p:cNvSpPr/>
          <p:nvPr/>
        </p:nvSpPr>
        <p:spPr>
          <a:xfrm>
            <a:off x="5956800" y="2238100"/>
            <a:ext cx="698100" cy="698100"/>
          </a:xfrm>
          <a:prstGeom prst="ellipse">
            <a:avLst/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g33c9240afdf_0_286"/>
          <p:cNvSpPr/>
          <p:nvPr/>
        </p:nvSpPr>
        <p:spPr>
          <a:xfrm>
            <a:off x="8527267" y="2238100"/>
            <a:ext cx="698100" cy="698100"/>
          </a:xfrm>
          <a:prstGeom prst="ellipse">
            <a:avLst/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g33c9240afdf_0_286"/>
          <p:cNvSpPr/>
          <p:nvPr/>
        </p:nvSpPr>
        <p:spPr>
          <a:xfrm>
            <a:off x="863600" y="2483000"/>
            <a:ext cx="10596900" cy="248700"/>
          </a:xfrm>
          <a:prstGeom prst="roundRect">
            <a:avLst>
              <a:gd name="adj" fmla="val 5000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g33c9240afdf_0_286"/>
          <p:cNvSpPr txBox="1">
            <a:spLocks noGrp="1"/>
          </p:cNvSpPr>
          <p:nvPr>
            <p:ph type="title" idx="4"/>
          </p:nvPr>
        </p:nvSpPr>
        <p:spPr>
          <a:xfrm>
            <a:off x="3516067" y="3786789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06" name="Google Shape;306;g33c9240afdf_0_286"/>
          <p:cNvSpPr txBox="1">
            <a:spLocks noGrp="1"/>
          </p:cNvSpPr>
          <p:nvPr>
            <p:ph type="title" idx="5"/>
          </p:nvPr>
        </p:nvSpPr>
        <p:spPr>
          <a:xfrm>
            <a:off x="3516067" y="3215133"/>
            <a:ext cx="31380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07" name="Google Shape;307;g33c9240afdf_0_286"/>
          <p:cNvSpPr txBox="1">
            <a:spLocks noGrp="1"/>
          </p:cNvSpPr>
          <p:nvPr>
            <p:ph type="title" idx="6"/>
          </p:nvPr>
        </p:nvSpPr>
        <p:spPr>
          <a:xfrm>
            <a:off x="5995100" y="3786789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08" name="Google Shape;308;g33c9240afdf_0_286"/>
          <p:cNvSpPr txBox="1">
            <a:spLocks noGrp="1"/>
          </p:cNvSpPr>
          <p:nvPr>
            <p:ph type="title" idx="7"/>
          </p:nvPr>
        </p:nvSpPr>
        <p:spPr>
          <a:xfrm>
            <a:off x="5995100" y="3215133"/>
            <a:ext cx="31380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09" name="Google Shape;309;g33c9240afdf_0_286"/>
          <p:cNvSpPr txBox="1">
            <a:spLocks noGrp="1"/>
          </p:cNvSpPr>
          <p:nvPr>
            <p:ph type="title" idx="8"/>
          </p:nvPr>
        </p:nvSpPr>
        <p:spPr>
          <a:xfrm>
            <a:off x="8565567" y="3786789"/>
            <a:ext cx="2559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3700"/>
              <a:buFont typeface="Poppins Light"/>
              <a:buNone/>
              <a:defRPr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10" name="Google Shape;310;g33c9240afdf_0_286"/>
          <p:cNvSpPr txBox="1">
            <a:spLocks noGrp="1"/>
          </p:cNvSpPr>
          <p:nvPr>
            <p:ph type="title" idx="9"/>
          </p:nvPr>
        </p:nvSpPr>
        <p:spPr>
          <a:xfrm>
            <a:off x="8565567" y="3215133"/>
            <a:ext cx="31380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2400"/>
              <a:buFont typeface="Poppins SemiBold"/>
              <a:buNone/>
              <a:defRPr sz="2400" b="0">
                <a:solidFill>
                  <a:srgbClr val="201D5C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">
  <p:cSld name="25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c9240afdf_0_302"/>
          <p:cNvSpPr/>
          <p:nvPr/>
        </p:nvSpPr>
        <p:spPr>
          <a:xfrm>
            <a:off x="5442433" y="4531200"/>
            <a:ext cx="1043100" cy="24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3" name="Google Shape;313;g33c9240afdf_0_3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33c9240afdf_0_302"/>
          <p:cNvSpPr txBox="1">
            <a:spLocks noGrp="1"/>
          </p:cNvSpPr>
          <p:nvPr>
            <p:ph type="title"/>
          </p:nvPr>
        </p:nvSpPr>
        <p:spPr>
          <a:xfrm>
            <a:off x="1103600" y="650333"/>
            <a:ext cx="4229700" cy="11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4000"/>
              <a:buNone/>
              <a:defRPr sz="4000">
                <a:solidFill>
                  <a:srgbClr val="1B185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15" name="Google Shape;315;g33c9240afdf_0_302"/>
          <p:cNvSpPr txBox="1">
            <a:spLocks noGrp="1"/>
          </p:cNvSpPr>
          <p:nvPr>
            <p:ph type="title" idx="2"/>
          </p:nvPr>
        </p:nvSpPr>
        <p:spPr>
          <a:xfrm>
            <a:off x="1103600" y="1939167"/>
            <a:ext cx="354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51"/>
              </a:buClr>
              <a:buSzPts val="1900"/>
              <a:buFont typeface="Poppins Light"/>
              <a:buNone/>
              <a:defRPr sz="1900" b="0">
                <a:solidFill>
                  <a:srgbClr val="1B185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16" name="Google Shape;316;g33c9240afdf_0_302"/>
          <p:cNvSpPr/>
          <p:nvPr/>
        </p:nvSpPr>
        <p:spPr>
          <a:xfrm>
            <a:off x="5588000" y="1100600"/>
            <a:ext cx="5245200" cy="1515600"/>
          </a:xfrm>
          <a:prstGeom prst="roundRect">
            <a:avLst>
              <a:gd name="adj" fmla="val 5000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g33c9240afdf_0_302"/>
          <p:cNvSpPr/>
          <p:nvPr/>
        </p:nvSpPr>
        <p:spPr>
          <a:xfrm>
            <a:off x="5956300" y="2841300"/>
            <a:ext cx="4495500" cy="15156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g33c9240afdf_0_302"/>
          <p:cNvSpPr/>
          <p:nvPr/>
        </p:nvSpPr>
        <p:spPr>
          <a:xfrm>
            <a:off x="6540500" y="4582000"/>
            <a:ext cx="3352500" cy="1515600"/>
          </a:xfrm>
          <a:prstGeom prst="roundRect">
            <a:avLst>
              <a:gd name="adj" fmla="val 5000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319;g33c9240afdf_0_302"/>
          <p:cNvSpPr txBox="1">
            <a:spLocks noGrp="1"/>
          </p:cNvSpPr>
          <p:nvPr>
            <p:ph type="title" idx="3"/>
          </p:nvPr>
        </p:nvSpPr>
        <p:spPr>
          <a:xfrm>
            <a:off x="5956300" y="1469000"/>
            <a:ext cx="44955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20" name="Google Shape;320;g33c9240afdf_0_302"/>
          <p:cNvSpPr txBox="1">
            <a:spLocks noGrp="1"/>
          </p:cNvSpPr>
          <p:nvPr>
            <p:ph type="title" idx="4"/>
          </p:nvPr>
        </p:nvSpPr>
        <p:spPr>
          <a:xfrm>
            <a:off x="6194400" y="3158900"/>
            <a:ext cx="40884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21" name="Google Shape;321;g33c9240afdf_0_302"/>
          <p:cNvSpPr txBox="1">
            <a:spLocks noGrp="1"/>
          </p:cNvSpPr>
          <p:nvPr>
            <p:ph type="title" idx="5"/>
          </p:nvPr>
        </p:nvSpPr>
        <p:spPr>
          <a:xfrm>
            <a:off x="6804000" y="4899600"/>
            <a:ext cx="28095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">
  <p:cSld name="26">
    <p:bg>
      <p:bgPr>
        <a:solidFill>
          <a:srgbClr val="201D5C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c9240afdf_0_313"/>
          <p:cNvSpPr/>
          <p:nvPr/>
        </p:nvSpPr>
        <p:spPr>
          <a:xfrm>
            <a:off x="7565533" y="4793400"/>
            <a:ext cx="3174300" cy="248700"/>
          </a:xfrm>
          <a:prstGeom prst="roundRect">
            <a:avLst>
              <a:gd name="adj" fmla="val 5000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4" name="Google Shape;324;g33c9240afdf_0_313"/>
          <p:cNvSpPr/>
          <p:nvPr/>
        </p:nvSpPr>
        <p:spPr>
          <a:xfrm>
            <a:off x="6517867" y="941567"/>
            <a:ext cx="3392700" cy="4368300"/>
          </a:xfrm>
          <a:prstGeom prst="rect">
            <a:avLst/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5" name="Google Shape;325;g33c9240afdf_0_3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33c9240afdf_0_313"/>
          <p:cNvSpPr txBox="1">
            <a:spLocks noGrp="1"/>
          </p:cNvSpPr>
          <p:nvPr>
            <p:ph type="title"/>
          </p:nvPr>
        </p:nvSpPr>
        <p:spPr>
          <a:xfrm>
            <a:off x="1175967" y="4298400"/>
            <a:ext cx="473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27" name="Google Shape;327;g33c9240afdf_0_3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7832" y="682800"/>
            <a:ext cx="3392666" cy="569456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33c9240afdf_0_313"/>
          <p:cNvSpPr/>
          <p:nvPr/>
        </p:nvSpPr>
        <p:spPr>
          <a:xfrm rot="5400000">
            <a:off x="825383" y="657583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9" name="Google Shape;329;g33c9240afdf_0_313"/>
          <p:cNvPicPr preferRelativeResize="0"/>
          <p:nvPr/>
        </p:nvPicPr>
        <p:blipFill rotWithShape="1">
          <a:blip r:embed="rId4">
            <a:alphaModFix/>
          </a:blip>
          <a:srcRect r="79019"/>
          <a:stretch/>
        </p:blipFill>
        <p:spPr>
          <a:xfrm>
            <a:off x="10739933" y="828033"/>
            <a:ext cx="1452068" cy="2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33c9240afdf_0_313"/>
          <p:cNvSpPr/>
          <p:nvPr/>
        </p:nvSpPr>
        <p:spPr>
          <a:xfrm>
            <a:off x="1190967" y="3720600"/>
            <a:ext cx="2276400" cy="623700"/>
          </a:xfrm>
          <a:prstGeom prst="roundRect">
            <a:avLst>
              <a:gd name="adj" fmla="val 5000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g33c9240afdf_0_313"/>
          <p:cNvSpPr txBox="1">
            <a:spLocks noGrp="1"/>
          </p:cNvSpPr>
          <p:nvPr>
            <p:ph type="title" idx="2"/>
          </p:nvPr>
        </p:nvSpPr>
        <p:spPr>
          <a:xfrm>
            <a:off x="1331233" y="3606700"/>
            <a:ext cx="21360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g33c9240afdf_0_313"/>
          <p:cNvSpPr>
            <a:spLocks noGrp="1"/>
          </p:cNvSpPr>
          <p:nvPr>
            <p:ph type="pic" idx="3"/>
          </p:nvPr>
        </p:nvSpPr>
        <p:spPr>
          <a:xfrm>
            <a:off x="6852976" y="952433"/>
            <a:ext cx="2753100" cy="4357500"/>
          </a:xfrm>
          <a:prstGeom prst="roundRect">
            <a:avLst>
              <a:gd name="adj" fmla="val 1561"/>
            </a:avLst>
          </a:prstGeom>
          <a:solidFill>
            <a:srgbClr val="BFBFBF"/>
          </a:solidFill>
          <a:ln w="412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">
  <p:cSld name="27">
    <p:bg>
      <p:bgPr>
        <a:solidFill>
          <a:srgbClr val="201D5C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33c9240afdf_0_3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33c9240afdf_0_324"/>
          <p:cNvSpPr txBox="1">
            <a:spLocks noGrp="1"/>
          </p:cNvSpPr>
          <p:nvPr>
            <p:ph type="title"/>
          </p:nvPr>
        </p:nvSpPr>
        <p:spPr>
          <a:xfrm>
            <a:off x="1175967" y="2616500"/>
            <a:ext cx="39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36" name="Google Shape;336;g33c9240afdf_0_3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4433" y="1594500"/>
            <a:ext cx="6513567" cy="37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33c9240afdf_0_324"/>
          <p:cNvSpPr/>
          <p:nvPr/>
        </p:nvSpPr>
        <p:spPr>
          <a:xfrm rot="5400000">
            <a:off x="825383" y="5255217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g33c9240afdf_0_324"/>
          <p:cNvSpPr/>
          <p:nvPr/>
        </p:nvSpPr>
        <p:spPr>
          <a:xfrm rot="-5400000">
            <a:off x="11702417" y="703117"/>
            <a:ext cx="249600" cy="767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9" name="Google Shape;339;g33c9240afdf_0_324"/>
          <p:cNvPicPr preferRelativeResize="0"/>
          <p:nvPr/>
        </p:nvPicPr>
        <p:blipFill rotWithShape="1">
          <a:blip r:embed="rId4">
            <a:alphaModFix/>
          </a:blip>
          <a:srcRect r="75622"/>
          <a:stretch/>
        </p:blipFill>
        <p:spPr>
          <a:xfrm rot="10800000">
            <a:off x="-10932" y="373167"/>
            <a:ext cx="1687198" cy="2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33c9240afdf_0_324"/>
          <p:cNvSpPr/>
          <p:nvPr/>
        </p:nvSpPr>
        <p:spPr>
          <a:xfrm>
            <a:off x="1190967" y="2040407"/>
            <a:ext cx="2276400" cy="623700"/>
          </a:xfrm>
          <a:prstGeom prst="roundRect">
            <a:avLst>
              <a:gd name="adj" fmla="val 5000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1" name="Google Shape;341;g33c9240afdf_0_324"/>
          <p:cNvSpPr txBox="1">
            <a:spLocks noGrp="1"/>
          </p:cNvSpPr>
          <p:nvPr>
            <p:ph type="title" idx="2"/>
          </p:nvPr>
        </p:nvSpPr>
        <p:spPr>
          <a:xfrm>
            <a:off x="1331233" y="1928184"/>
            <a:ext cx="21360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g33c9240afdf_0_324"/>
          <p:cNvSpPr>
            <a:spLocks noGrp="1"/>
          </p:cNvSpPr>
          <p:nvPr>
            <p:ph type="pic" idx="3"/>
          </p:nvPr>
        </p:nvSpPr>
        <p:spPr>
          <a:xfrm>
            <a:off x="5855440" y="1922717"/>
            <a:ext cx="4771500" cy="2795400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 w="25400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">
  <p:cSld name="28">
    <p:bg>
      <p:bgPr>
        <a:solidFill>
          <a:srgbClr val="201D5C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c9240afdf_0_334"/>
          <p:cNvSpPr/>
          <p:nvPr/>
        </p:nvSpPr>
        <p:spPr>
          <a:xfrm>
            <a:off x="7469933" y="5025567"/>
            <a:ext cx="3174300" cy="2487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5" name="Google Shape;345;g33c9240afdf_0_334"/>
          <p:cNvSpPr/>
          <p:nvPr/>
        </p:nvSpPr>
        <p:spPr>
          <a:xfrm>
            <a:off x="6541167" y="1310967"/>
            <a:ext cx="3260400" cy="4506300"/>
          </a:xfrm>
          <a:prstGeom prst="rect">
            <a:avLst/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g33c9240afdf_0_334"/>
          <p:cNvSpPr/>
          <p:nvPr/>
        </p:nvSpPr>
        <p:spPr>
          <a:xfrm>
            <a:off x="987767" y="3517400"/>
            <a:ext cx="2276400" cy="623700"/>
          </a:xfrm>
          <a:prstGeom prst="roundRect">
            <a:avLst>
              <a:gd name="adj" fmla="val 5000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7" name="Google Shape;347;g33c9240afdf_0_3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33c9240afdf_0_334"/>
          <p:cNvSpPr txBox="1">
            <a:spLocks noGrp="1"/>
          </p:cNvSpPr>
          <p:nvPr>
            <p:ph type="title"/>
          </p:nvPr>
        </p:nvSpPr>
        <p:spPr>
          <a:xfrm>
            <a:off x="1128033" y="3405200"/>
            <a:ext cx="4116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9" name="Google Shape;349;g33c9240afdf_0_334"/>
          <p:cNvSpPr txBox="1">
            <a:spLocks noGrp="1"/>
          </p:cNvSpPr>
          <p:nvPr>
            <p:ph type="title" idx="2"/>
          </p:nvPr>
        </p:nvSpPr>
        <p:spPr>
          <a:xfrm>
            <a:off x="1175967" y="4298400"/>
            <a:ext cx="4653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0" name="Google Shape;350;g33c9240afdf_0_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043" y="1238200"/>
            <a:ext cx="3470525" cy="490699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33c9240afdf_0_334"/>
          <p:cNvSpPr/>
          <p:nvPr/>
        </p:nvSpPr>
        <p:spPr>
          <a:xfrm rot="5400000">
            <a:off x="825383" y="657583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2" name="Google Shape;352;g33c9240afdf_0_334"/>
          <p:cNvPicPr preferRelativeResize="0"/>
          <p:nvPr/>
        </p:nvPicPr>
        <p:blipFill rotWithShape="1">
          <a:blip r:embed="rId4">
            <a:alphaModFix/>
          </a:blip>
          <a:srcRect r="79019"/>
          <a:stretch/>
        </p:blipFill>
        <p:spPr>
          <a:xfrm>
            <a:off x="10739933" y="828033"/>
            <a:ext cx="1452068" cy="2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33c9240afdf_0_334"/>
          <p:cNvSpPr>
            <a:spLocks noGrp="1"/>
          </p:cNvSpPr>
          <p:nvPr>
            <p:ph type="pic" idx="3"/>
          </p:nvPr>
        </p:nvSpPr>
        <p:spPr>
          <a:xfrm>
            <a:off x="6620857" y="1694852"/>
            <a:ext cx="2892300" cy="3996600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 w="25400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">
  <p:cSld name="29">
    <p:bg>
      <p:bgPr>
        <a:solidFill>
          <a:srgbClr val="201D5C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3c9240afdf_0_345"/>
          <p:cNvSpPr/>
          <p:nvPr/>
        </p:nvSpPr>
        <p:spPr>
          <a:xfrm>
            <a:off x="987767" y="1835433"/>
            <a:ext cx="2276400" cy="623700"/>
          </a:xfrm>
          <a:prstGeom prst="roundRect">
            <a:avLst>
              <a:gd name="adj" fmla="val 5000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6" name="Google Shape;356;g33c9240afdf_0_3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33c9240afdf_0_345"/>
          <p:cNvSpPr txBox="1">
            <a:spLocks noGrp="1"/>
          </p:cNvSpPr>
          <p:nvPr>
            <p:ph type="title"/>
          </p:nvPr>
        </p:nvSpPr>
        <p:spPr>
          <a:xfrm>
            <a:off x="1128033" y="1723267"/>
            <a:ext cx="44265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g33c9240afdf_0_345"/>
          <p:cNvSpPr txBox="1">
            <a:spLocks noGrp="1"/>
          </p:cNvSpPr>
          <p:nvPr>
            <p:ph type="title" idx="2"/>
          </p:nvPr>
        </p:nvSpPr>
        <p:spPr>
          <a:xfrm>
            <a:off x="1175967" y="2616500"/>
            <a:ext cx="4426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Poppins Light"/>
              <a:buNone/>
              <a:defRPr sz="1900" b="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9" name="Google Shape;359;g33c9240afdf_0_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4400" y="1145733"/>
            <a:ext cx="3593135" cy="653236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g33c9240afdf_0_345"/>
          <p:cNvSpPr/>
          <p:nvPr/>
        </p:nvSpPr>
        <p:spPr>
          <a:xfrm rot="5400000">
            <a:off x="825383" y="5255217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g33c9240afdf_0_345"/>
          <p:cNvSpPr/>
          <p:nvPr/>
        </p:nvSpPr>
        <p:spPr>
          <a:xfrm rot="-5400000">
            <a:off x="11702417" y="703117"/>
            <a:ext cx="249600" cy="767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2" name="Google Shape;362;g33c9240afdf_0_345"/>
          <p:cNvPicPr preferRelativeResize="0"/>
          <p:nvPr/>
        </p:nvPicPr>
        <p:blipFill rotWithShape="1">
          <a:blip r:embed="rId4">
            <a:alphaModFix/>
          </a:blip>
          <a:srcRect r="75622"/>
          <a:stretch/>
        </p:blipFill>
        <p:spPr>
          <a:xfrm rot="10800000">
            <a:off x="-10932" y="373167"/>
            <a:ext cx="1687198" cy="2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33c9240afdf_0_345"/>
          <p:cNvSpPr>
            <a:spLocks noGrp="1"/>
          </p:cNvSpPr>
          <p:nvPr>
            <p:ph type="pic" idx="3"/>
          </p:nvPr>
        </p:nvSpPr>
        <p:spPr>
          <a:xfrm>
            <a:off x="6550203" y="1749852"/>
            <a:ext cx="3001500" cy="5108100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">
  <p:cSld name="30">
    <p:bg>
      <p:bgPr>
        <a:solidFill>
          <a:schemeClr val="lt1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c9240afdf_0_355"/>
          <p:cNvSpPr/>
          <p:nvPr/>
        </p:nvSpPr>
        <p:spPr>
          <a:xfrm>
            <a:off x="7565533" y="4793400"/>
            <a:ext cx="3174300" cy="248700"/>
          </a:xfrm>
          <a:prstGeom prst="roundRect">
            <a:avLst>
              <a:gd name="adj" fmla="val 50000"/>
            </a:avLst>
          </a:prstGeom>
          <a:solidFill>
            <a:srgbClr val="D1855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6" name="Google Shape;366;g33c9240afdf_0_355"/>
          <p:cNvSpPr/>
          <p:nvPr/>
        </p:nvSpPr>
        <p:spPr>
          <a:xfrm>
            <a:off x="6517867" y="941567"/>
            <a:ext cx="3392700" cy="436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7" name="Google Shape;367;g33c9240afdf_0_3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17832" y="682800"/>
            <a:ext cx="3392666" cy="569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33c9240afdf_0_3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33c9240afdf_0_355"/>
          <p:cNvSpPr txBox="1">
            <a:spLocks noGrp="1"/>
          </p:cNvSpPr>
          <p:nvPr>
            <p:ph type="title"/>
          </p:nvPr>
        </p:nvSpPr>
        <p:spPr>
          <a:xfrm>
            <a:off x="1128033" y="3404467"/>
            <a:ext cx="46137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g33c9240afdf_0_355"/>
          <p:cNvSpPr txBox="1">
            <a:spLocks noGrp="1"/>
          </p:cNvSpPr>
          <p:nvPr>
            <p:ph type="title" idx="2"/>
          </p:nvPr>
        </p:nvSpPr>
        <p:spPr>
          <a:xfrm>
            <a:off x="1175967" y="4298384"/>
            <a:ext cx="5090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g33c9240afdf_0_355"/>
          <p:cNvSpPr/>
          <p:nvPr/>
        </p:nvSpPr>
        <p:spPr>
          <a:xfrm rot="5400000">
            <a:off x="825383" y="657583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2" name="Google Shape;372;g33c9240afdf_0_355"/>
          <p:cNvSpPr>
            <a:spLocks noGrp="1"/>
          </p:cNvSpPr>
          <p:nvPr>
            <p:ph type="pic" idx="3"/>
          </p:nvPr>
        </p:nvSpPr>
        <p:spPr>
          <a:xfrm>
            <a:off x="6852976" y="952433"/>
            <a:ext cx="2753100" cy="4357500"/>
          </a:xfrm>
          <a:prstGeom prst="roundRect">
            <a:avLst>
              <a:gd name="adj" fmla="val 1561"/>
            </a:avLst>
          </a:prstGeom>
          <a:solidFill>
            <a:srgbClr val="BFBFBF"/>
          </a:solidFill>
          <a:ln w="412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">
  <p:cSld name="31"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g33c9240afdf_0_3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33c9240afdf_0_364"/>
          <p:cNvSpPr txBox="1">
            <a:spLocks noGrp="1"/>
          </p:cNvSpPr>
          <p:nvPr>
            <p:ph type="title"/>
          </p:nvPr>
        </p:nvSpPr>
        <p:spPr>
          <a:xfrm>
            <a:off x="1128033" y="1722567"/>
            <a:ext cx="39891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g33c9240afdf_0_364"/>
          <p:cNvSpPr txBox="1">
            <a:spLocks noGrp="1"/>
          </p:cNvSpPr>
          <p:nvPr>
            <p:ph type="title" idx="2"/>
          </p:nvPr>
        </p:nvSpPr>
        <p:spPr>
          <a:xfrm>
            <a:off x="1175967" y="2616500"/>
            <a:ext cx="3989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pic>
        <p:nvPicPr>
          <p:cNvPr id="377" name="Google Shape;377;g33c9240afdf_0_3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4433" y="1594500"/>
            <a:ext cx="6513567" cy="37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33c9240afdf_0_364"/>
          <p:cNvSpPr/>
          <p:nvPr/>
        </p:nvSpPr>
        <p:spPr>
          <a:xfrm rot="5400000">
            <a:off x="825383" y="5255217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9" name="Google Shape;379;g33c9240afdf_0_364"/>
          <p:cNvSpPr/>
          <p:nvPr/>
        </p:nvSpPr>
        <p:spPr>
          <a:xfrm rot="-5400000">
            <a:off x="11702417" y="703117"/>
            <a:ext cx="249600" cy="7671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0" name="Google Shape;380;g33c9240afdf_0_364"/>
          <p:cNvSpPr>
            <a:spLocks noGrp="1"/>
          </p:cNvSpPr>
          <p:nvPr>
            <p:ph type="pic" idx="3"/>
          </p:nvPr>
        </p:nvSpPr>
        <p:spPr>
          <a:xfrm>
            <a:off x="5855440" y="1922717"/>
            <a:ext cx="4771500" cy="2795400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 w="25400" cap="flat" cmpd="sng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">
  <p:cSld name="32">
    <p:bg>
      <p:bgPr>
        <a:solidFill>
          <a:schemeClr val="lt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3c9240afdf_0_372"/>
          <p:cNvSpPr/>
          <p:nvPr/>
        </p:nvSpPr>
        <p:spPr>
          <a:xfrm>
            <a:off x="7469933" y="5025567"/>
            <a:ext cx="3174300" cy="248700"/>
          </a:xfrm>
          <a:prstGeom prst="roundRect">
            <a:avLst>
              <a:gd name="adj" fmla="val 5000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6A79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3" name="Google Shape;383;g33c9240afdf_0_372"/>
          <p:cNvSpPr/>
          <p:nvPr/>
        </p:nvSpPr>
        <p:spPr>
          <a:xfrm>
            <a:off x="6459233" y="1597733"/>
            <a:ext cx="3342300" cy="412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4" name="Google Shape;384;g33c9240afdf_0_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33c9240afdf_0_372"/>
          <p:cNvSpPr txBox="1">
            <a:spLocks noGrp="1"/>
          </p:cNvSpPr>
          <p:nvPr>
            <p:ph type="title"/>
          </p:nvPr>
        </p:nvSpPr>
        <p:spPr>
          <a:xfrm>
            <a:off x="1128033" y="3404467"/>
            <a:ext cx="4116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g33c9240afdf_0_372"/>
          <p:cNvSpPr txBox="1">
            <a:spLocks noGrp="1"/>
          </p:cNvSpPr>
          <p:nvPr>
            <p:ph type="title" idx="2"/>
          </p:nvPr>
        </p:nvSpPr>
        <p:spPr>
          <a:xfrm>
            <a:off x="1175967" y="4298400"/>
            <a:ext cx="4837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pic>
        <p:nvPicPr>
          <p:cNvPr id="387" name="Google Shape;387;g33c9240afdf_0_3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043" y="1238200"/>
            <a:ext cx="3470525" cy="490699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33c9240afdf_0_372"/>
          <p:cNvSpPr/>
          <p:nvPr/>
        </p:nvSpPr>
        <p:spPr>
          <a:xfrm rot="5400000">
            <a:off x="825383" y="657583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6A79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g33c9240afdf_0_372"/>
          <p:cNvSpPr/>
          <p:nvPr/>
        </p:nvSpPr>
        <p:spPr>
          <a:xfrm rot="-5400000">
            <a:off x="11354250" y="220583"/>
            <a:ext cx="249600" cy="14637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0" name="Google Shape;390;g33c9240afdf_0_372"/>
          <p:cNvSpPr>
            <a:spLocks noGrp="1"/>
          </p:cNvSpPr>
          <p:nvPr>
            <p:ph type="pic" idx="3"/>
          </p:nvPr>
        </p:nvSpPr>
        <p:spPr>
          <a:xfrm>
            <a:off x="6620857" y="1694852"/>
            <a:ext cx="2892300" cy="3996600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 w="25400" cap="flat" cmpd="sng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">
  <p:cSld name="1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3c9240afdf_0_36"/>
          <p:cNvSpPr/>
          <p:nvPr/>
        </p:nvSpPr>
        <p:spPr>
          <a:xfrm>
            <a:off x="6970733" y="2063700"/>
            <a:ext cx="2292000" cy="248700"/>
          </a:xfrm>
          <a:prstGeom prst="roundRect">
            <a:avLst>
              <a:gd name="adj" fmla="val 5000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" name="Google Shape;47;g33c9240afdf_0_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33c9240afdf_0_36"/>
          <p:cNvSpPr>
            <a:spLocks noGrp="1"/>
          </p:cNvSpPr>
          <p:nvPr>
            <p:ph type="pic" idx="2"/>
          </p:nvPr>
        </p:nvSpPr>
        <p:spPr>
          <a:xfrm>
            <a:off x="7676033" y="1054767"/>
            <a:ext cx="3623700" cy="4361700"/>
          </a:xfrm>
          <a:prstGeom prst="roundRect">
            <a:avLst>
              <a:gd name="adj" fmla="val 9836"/>
            </a:avLst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g33c9240afdf_0_36"/>
          <p:cNvSpPr txBox="1">
            <a:spLocks noGrp="1"/>
          </p:cNvSpPr>
          <p:nvPr>
            <p:ph type="title"/>
          </p:nvPr>
        </p:nvSpPr>
        <p:spPr>
          <a:xfrm>
            <a:off x="802600" y="924533"/>
            <a:ext cx="12303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0" name="Google Shape;50;g33c9240afdf_0_36"/>
          <p:cNvSpPr txBox="1">
            <a:spLocks noGrp="1"/>
          </p:cNvSpPr>
          <p:nvPr>
            <p:ph type="title" idx="3"/>
          </p:nvPr>
        </p:nvSpPr>
        <p:spPr>
          <a:xfrm>
            <a:off x="2317232" y="984433"/>
            <a:ext cx="47502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Font typeface="Poppins Light"/>
              <a:buNone/>
              <a:defRPr sz="40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1" name="Google Shape;51;g33c9240afdf_0_36"/>
          <p:cNvSpPr txBox="1">
            <a:spLocks noGrp="1"/>
          </p:cNvSpPr>
          <p:nvPr>
            <p:ph type="title" idx="4"/>
          </p:nvPr>
        </p:nvSpPr>
        <p:spPr>
          <a:xfrm>
            <a:off x="802600" y="2015767"/>
            <a:ext cx="12303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2" name="Google Shape;52;g33c9240afdf_0_36"/>
          <p:cNvSpPr txBox="1">
            <a:spLocks noGrp="1"/>
          </p:cNvSpPr>
          <p:nvPr>
            <p:ph type="title" idx="5"/>
          </p:nvPr>
        </p:nvSpPr>
        <p:spPr>
          <a:xfrm>
            <a:off x="2317232" y="2075667"/>
            <a:ext cx="47502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Font typeface="Poppins Light"/>
              <a:buNone/>
              <a:defRPr sz="40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3" name="Google Shape;53;g33c9240afdf_0_36"/>
          <p:cNvSpPr txBox="1">
            <a:spLocks noGrp="1"/>
          </p:cNvSpPr>
          <p:nvPr>
            <p:ph type="title" idx="6"/>
          </p:nvPr>
        </p:nvSpPr>
        <p:spPr>
          <a:xfrm>
            <a:off x="802600" y="3107000"/>
            <a:ext cx="12303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4" name="Google Shape;54;g33c9240afdf_0_36"/>
          <p:cNvSpPr txBox="1">
            <a:spLocks noGrp="1"/>
          </p:cNvSpPr>
          <p:nvPr>
            <p:ph type="title" idx="7"/>
          </p:nvPr>
        </p:nvSpPr>
        <p:spPr>
          <a:xfrm>
            <a:off x="2317232" y="3166900"/>
            <a:ext cx="47502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Font typeface="Poppins Light"/>
              <a:buNone/>
              <a:defRPr sz="40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5" name="Google Shape;55;g33c9240afdf_0_36"/>
          <p:cNvSpPr txBox="1">
            <a:spLocks noGrp="1"/>
          </p:cNvSpPr>
          <p:nvPr>
            <p:ph type="title" idx="8"/>
          </p:nvPr>
        </p:nvSpPr>
        <p:spPr>
          <a:xfrm>
            <a:off x="802600" y="4198233"/>
            <a:ext cx="12303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5100"/>
              <a:buNone/>
              <a:defRPr sz="51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6" name="Google Shape;56;g33c9240afdf_0_36"/>
          <p:cNvSpPr txBox="1">
            <a:spLocks noGrp="1"/>
          </p:cNvSpPr>
          <p:nvPr>
            <p:ph type="title" idx="9"/>
          </p:nvPr>
        </p:nvSpPr>
        <p:spPr>
          <a:xfrm>
            <a:off x="2317232" y="4258133"/>
            <a:ext cx="47502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Font typeface="Poppins Light"/>
              <a:buNone/>
              <a:defRPr sz="40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 Light"/>
              <a:buNone/>
              <a:defRPr sz="4000" b="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57" name="Google Shape;57;g33c9240afdf_0_36"/>
          <p:cNvSpPr/>
          <p:nvPr/>
        </p:nvSpPr>
        <p:spPr>
          <a:xfrm rot="5400000">
            <a:off x="882283" y="5173983"/>
            <a:ext cx="249600" cy="20367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B12A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g33c9240afdf_0_36"/>
          <p:cNvSpPr/>
          <p:nvPr/>
        </p:nvSpPr>
        <p:spPr>
          <a:xfrm rot="-5400000">
            <a:off x="11347217" y="3752683"/>
            <a:ext cx="249600" cy="1467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">
  <p:cSld name="33">
    <p:bg>
      <p:bgPr>
        <a:solidFill>
          <a:schemeClr val="lt1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g33c9240afdf_0_3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33c9240afdf_0_382"/>
          <p:cNvSpPr txBox="1">
            <a:spLocks noGrp="1"/>
          </p:cNvSpPr>
          <p:nvPr>
            <p:ph type="title"/>
          </p:nvPr>
        </p:nvSpPr>
        <p:spPr>
          <a:xfrm>
            <a:off x="1128033" y="1722567"/>
            <a:ext cx="46449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g33c9240afdf_0_382"/>
          <p:cNvSpPr txBox="1">
            <a:spLocks noGrp="1"/>
          </p:cNvSpPr>
          <p:nvPr>
            <p:ph type="title" idx="2"/>
          </p:nvPr>
        </p:nvSpPr>
        <p:spPr>
          <a:xfrm>
            <a:off x="1175967" y="2616500"/>
            <a:ext cx="4644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1900"/>
              <a:buFont typeface="Poppins Light"/>
              <a:buNone/>
              <a:defRPr sz="1900" b="0">
                <a:solidFill>
                  <a:srgbClr val="201D5C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D5C"/>
              </a:buClr>
              <a:buSzPts val="4000"/>
              <a:buNone/>
              <a:defRPr sz="4000">
                <a:solidFill>
                  <a:srgbClr val="201D5C"/>
                </a:solidFill>
              </a:defRPr>
            </a:lvl9pPr>
          </a:lstStyle>
          <a:p>
            <a:endParaRPr/>
          </a:p>
        </p:txBody>
      </p:sp>
      <p:pic>
        <p:nvPicPr>
          <p:cNvPr id="395" name="Google Shape;395;g33c9240afdf_0_382"/>
          <p:cNvPicPr preferRelativeResize="0"/>
          <p:nvPr/>
        </p:nvPicPr>
        <p:blipFill rotWithShape="1">
          <a:blip r:embed="rId3">
            <a:alphaModFix/>
          </a:blip>
          <a:srcRect b="12555"/>
          <a:stretch/>
        </p:blipFill>
        <p:spPr>
          <a:xfrm>
            <a:off x="6254400" y="1145733"/>
            <a:ext cx="3593135" cy="571226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33c9240afdf_0_382"/>
          <p:cNvSpPr/>
          <p:nvPr/>
        </p:nvSpPr>
        <p:spPr>
          <a:xfrm rot="-5400000">
            <a:off x="11709150" y="710017"/>
            <a:ext cx="249600" cy="75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66B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g33c9240afdf_0_382"/>
          <p:cNvSpPr/>
          <p:nvPr/>
        </p:nvSpPr>
        <p:spPr>
          <a:xfrm rot="5400000">
            <a:off x="825383" y="5255217"/>
            <a:ext cx="249600" cy="1923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01D5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8" name="Google Shape;398;g33c9240afdf_0_382"/>
          <p:cNvSpPr>
            <a:spLocks noGrp="1"/>
          </p:cNvSpPr>
          <p:nvPr>
            <p:ph type="pic" idx="3"/>
          </p:nvPr>
        </p:nvSpPr>
        <p:spPr>
          <a:xfrm>
            <a:off x="6550203" y="1749852"/>
            <a:ext cx="3001500" cy="5108100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 w="9525" cap="flat" cmpd="sng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_1">
    <p:bg>
      <p:bgPr>
        <a:solidFill>
          <a:schemeClr val="lt1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c9240afdf_0_390"/>
          <p:cNvSpPr txBox="1">
            <a:spLocks noGrp="1"/>
          </p:cNvSpPr>
          <p:nvPr>
            <p:ph type="ctrTitle"/>
          </p:nvPr>
        </p:nvSpPr>
        <p:spPr>
          <a:xfrm>
            <a:off x="3338513" y="3600449"/>
            <a:ext cx="8244000" cy="16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g33c9240afdf_0_390"/>
          <p:cNvSpPr txBox="1">
            <a:spLocks noGrp="1"/>
          </p:cNvSpPr>
          <p:nvPr>
            <p:ph type="subTitle" idx="1"/>
          </p:nvPr>
        </p:nvSpPr>
        <p:spPr>
          <a:xfrm>
            <a:off x="5929313" y="5388910"/>
            <a:ext cx="5653200" cy="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02" name="Google Shape;402;g33c9240afdf_0_3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3045616" y="3045610"/>
            <a:ext cx="6857997" cy="76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33c9240afdf_0_3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3760" y="548005"/>
            <a:ext cx="1892300" cy="127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s">
  <p:cSld name="Contents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g33c9240afdf_0_395"/>
          <p:cNvGrpSpPr/>
          <p:nvPr/>
        </p:nvGrpSpPr>
        <p:grpSpPr>
          <a:xfrm>
            <a:off x="-30418" y="1087232"/>
            <a:ext cx="12222413" cy="5770752"/>
            <a:chOff x="-30418" y="1087246"/>
            <a:chExt cx="12222413" cy="5770752"/>
          </a:xfrm>
        </p:grpSpPr>
        <p:sp>
          <p:nvSpPr>
            <p:cNvPr id="406" name="Google Shape;406;g33c9240afdf_0_395"/>
            <p:cNvSpPr/>
            <p:nvPr/>
          </p:nvSpPr>
          <p:spPr>
            <a:xfrm rot="10800000" flipH="1">
              <a:off x="-30418" y="1087246"/>
              <a:ext cx="3052323" cy="5770752"/>
            </a:xfrm>
            <a:custGeom>
              <a:avLst/>
              <a:gdLst/>
              <a:ahLst/>
              <a:cxnLst/>
              <a:rect l="l" t="t" r="r" b="b"/>
              <a:pathLst>
                <a:path w="3052323" h="5770752" extrusionOk="0">
                  <a:moveTo>
                    <a:pt x="1248303" y="5770752"/>
                  </a:moveTo>
                  <a:lnTo>
                    <a:pt x="1248303" y="3536004"/>
                  </a:lnTo>
                  <a:cubicBezTo>
                    <a:pt x="1507848" y="3669351"/>
                    <a:pt x="1795834" y="3738182"/>
                    <a:pt x="2087708" y="3736563"/>
                  </a:cubicBezTo>
                  <a:cubicBezTo>
                    <a:pt x="2406158" y="3736833"/>
                    <a:pt x="2719962" y="3659901"/>
                    <a:pt x="3001925" y="3511981"/>
                  </a:cubicBezTo>
                  <a:cubicBezTo>
                    <a:pt x="3077007" y="1823303"/>
                    <a:pt x="3058642" y="1083155"/>
                    <a:pt x="3008946" y="10455"/>
                  </a:cubicBezTo>
                  <a:lnTo>
                    <a:pt x="2986266" y="0"/>
                  </a:lnTo>
                  <a:lnTo>
                    <a:pt x="30419" y="0"/>
                  </a:lnTo>
                  <a:lnTo>
                    <a:pt x="6350" y="5424"/>
                  </a:lnTo>
                  <a:cubicBezTo>
                    <a:pt x="100336" y="3992555"/>
                    <a:pt x="0" y="5466541"/>
                    <a:pt x="0" y="5466541"/>
                  </a:cubicBezTo>
                  <a:lnTo>
                    <a:pt x="1248303" y="5770752"/>
                  </a:lnTo>
                  <a:close/>
                  <a:moveTo>
                    <a:pt x="2029641" y="2696524"/>
                  </a:moveTo>
                  <a:cubicBezTo>
                    <a:pt x="1599946" y="2696524"/>
                    <a:pt x="1248844" y="2265177"/>
                    <a:pt x="1248844" y="1735035"/>
                  </a:cubicBezTo>
                  <a:cubicBezTo>
                    <a:pt x="1248844" y="1198686"/>
                    <a:pt x="1599135" y="763289"/>
                    <a:pt x="2029641" y="763289"/>
                  </a:cubicBezTo>
                  <a:cubicBezTo>
                    <a:pt x="2448533" y="763289"/>
                    <a:pt x="2802877" y="1208944"/>
                    <a:pt x="2802877" y="1735035"/>
                  </a:cubicBezTo>
                  <a:cubicBezTo>
                    <a:pt x="2802877" y="2255998"/>
                    <a:pt x="2448533" y="2696524"/>
                    <a:pt x="2029641" y="2696524"/>
                  </a:cubicBezTo>
                  <a:close/>
                </a:path>
              </a:pathLst>
            </a:custGeom>
            <a:solidFill>
              <a:schemeClr val="accent1">
                <a:alpha val="102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33c9240afdf_0_395"/>
            <p:cNvSpPr/>
            <p:nvPr/>
          </p:nvSpPr>
          <p:spPr>
            <a:xfrm rot="10800000" flipH="1">
              <a:off x="3163803" y="3189368"/>
              <a:ext cx="5565515" cy="3668630"/>
            </a:xfrm>
            <a:custGeom>
              <a:avLst/>
              <a:gdLst/>
              <a:ahLst/>
              <a:cxnLst/>
              <a:rect l="l" t="t" r="r" b="b"/>
              <a:pathLst>
                <a:path w="5565515" h="3668630" extrusionOk="0">
                  <a:moveTo>
                    <a:pt x="2014246" y="3668541"/>
                  </a:moveTo>
                  <a:cubicBezTo>
                    <a:pt x="2444753" y="3668541"/>
                    <a:pt x="2815570" y="3517381"/>
                    <a:pt x="3079167" y="3239082"/>
                  </a:cubicBezTo>
                  <a:cubicBezTo>
                    <a:pt x="3376795" y="3517381"/>
                    <a:pt x="3792987" y="3668541"/>
                    <a:pt x="4273725" y="3668541"/>
                  </a:cubicBezTo>
                  <a:cubicBezTo>
                    <a:pt x="4713414" y="3668541"/>
                    <a:pt x="5083421" y="3527098"/>
                    <a:pt x="5343236" y="3259597"/>
                  </a:cubicBezTo>
                  <a:cubicBezTo>
                    <a:pt x="5360792" y="3241511"/>
                    <a:pt x="5377807" y="3222617"/>
                    <a:pt x="5394552" y="3203452"/>
                  </a:cubicBezTo>
                  <a:cubicBezTo>
                    <a:pt x="5391581" y="3200484"/>
                    <a:pt x="5388882" y="3197512"/>
                    <a:pt x="5385910" y="3194813"/>
                  </a:cubicBezTo>
                  <a:cubicBezTo>
                    <a:pt x="4548126" y="2338597"/>
                    <a:pt x="4563249" y="965737"/>
                    <a:pt x="5419941" y="128414"/>
                  </a:cubicBezTo>
                  <a:lnTo>
                    <a:pt x="5565515" y="0"/>
                  </a:lnTo>
                  <a:lnTo>
                    <a:pt x="4546107" y="0"/>
                  </a:lnTo>
                  <a:lnTo>
                    <a:pt x="4546270" y="2925"/>
                  </a:lnTo>
                  <a:cubicBezTo>
                    <a:pt x="4601430" y="1119671"/>
                    <a:pt x="4533541" y="1831399"/>
                    <a:pt x="4533541" y="1831399"/>
                  </a:cubicBezTo>
                  <a:cubicBezTo>
                    <a:pt x="4533541" y="2207142"/>
                    <a:pt x="4383108" y="2457637"/>
                    <a:pt x="3990684" y="2457637"/>
                  </a:cubicBezTo>
                  <a:cubicBezTo>
                    <a:pt x="3855914" y="2457637"/>
                    <a:pt x="3445125" y="2457637"/>
                    <a:pt x="3445125" y="1780111"/>
                  </a:cubicBezTo>
                  <a:cubicBezTo>
                    <a:pt x="3445125" y="1780111"/>
                    <a:pt x="3387443" y="1261499"/>
                    <a:pt x="3434310" y="30107"/>
                  </a:cubicBezTo>
                  <a:lnTo>
                    <a:pt x="3435583" y="0"/>
                  </a:lnTo>
                  <a:lnTo>
                    <a:pt x="2376350" y="0"/>
                  </a:lnTo>
                  <a:lnTo>
                    <a:pt x="2376679" y="8397"/>
                  </a:lnTo>
                  <a:cubicBezTo>
                    <a:pt x="2416408" y="1148851"/>
                    <a:pt x="2367511" y="1831399"/>
                    <a:pt x="2367511" y="1831399"/>
                  </a:cubicBezTo>
                  <a:cubicBezTo>
                    <a:pt x="2367511" y="2207142"/>
                    <a:pt x="2244623" y="2457637"/>
                    <a:pt x="1852469" y="2457637"/>
                  </a:cubicBezTo>
                  <a:cubicBezTo>
                    <a:pt x="1717700" y="2457637"/>
                    <a:pt x="1206172" y="2457637"/>
                    <a:pt x="1206172" y="1780111"/>
                  </a:cubicBezTo>
                  <a:cubicBezTo>
                    <a:pt x="1174167" y="1278652"/>
                    <a:pt x="1174065" y="775825"/>
                    <a:pt x="1205867" y="274705"/>
                  </a:cubicBezTo>
                  <a:lnTo>
                    <a:pt x="1229162" y="0"/>
                  </a:lnTo>
                  <a:lnTo>
                    <a:pt x="10623" y="0"/>
                  </a:lnTo>
                  <a:lnTo>
                    <a:pt x="20228" y="213304"/>
                  </a:lnTo>
                  <a:cubicBezTo>
                    <a:pt x="63216" y="1199338"/>
                    <a:pt x="74205" y="1968221"/>
                    <a:pt x="0" y="3602406"/>
                  </a:cubicBezTo>
                  <a:lnTo>
                    <a:pt x="1146215" y="3602406"/>
                  </a:lnTo>
                  <a:lnTo>
                    <a:pt x="1248303" y="3463932"/>
                  </a:lnTo>
                  <a:cubicBezTo>
                    <a:pt x="1480032" y="3600788"/>
                    <a:pt x="1744978" y="3671510"/>
                    <a:pt x="2014246" y="3668541"/>
                  </a:cubicBezTo>
                  <a:close/>
                </a:path>
              </a:pathLst>
            </a:custGeom>
            <a:solidFill>
              <a:schemeClr val="accent1">
                <a:alpha val="102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33c9240afdf_0_395"/>
            <p:cNvSpPr/>
            <p:nvPr/>
          </p:nvSpPr>
          <p:spPr>
            <a:xfrm rot="10800000" flipH="1">
              <a:off x="8146888" y="3202414"/>
              <a:ext cx="4045107" cy="3655584"/>
            </a:xfrm>
            <a:custGeom>
              <a:avLst/>
              <a:gdLst/>
              <a:ahLst/>
              <a:cxnLst/>
              <a:rect l="l" t="t" r="r" b="b"/>
              <a:pathLst>
                <a:path w="4045107" h="3655584" extrusionOk="0">
                  <a:moveTo>
                    <a:pt x="1958208" y="3655584"/>
                  </a:moveTo>
                  <a:cubicBezTo>
                    <a:pt x="2257994" y="3655584"/>
                    <a:pt x="2582900" y="3503343"/>
                    <a:pt x="2837316" y="3371347"/>
                  </a:cubicBezTo>
                  <a:lnTo>
                    <a:pt x="2924010" y="3589449"/>
                  </a:lnTo>
                  <a:lnTo>
                    <a:pt x="4045107" y="3589989"/>
                  </a:lnTo>
                  <a:cubicBezTo>
                    <a:pt x="3994061" y="1908061"/>
                    <a:pt x="4045107" y="37448"/>
                    <a:pt x="4045107" y="37448"/>
                  </a:cubicBezTo>
                  <a:lnTo>
                    <a:pt x="4043568" y="0"/>
                  </a:lnTo>
                  <a:lnTo>
                    <a:pt x="928869" y="0"/>
                  </a:lnTo>
                  <a:lnTo>
                    <a:pt x="869041" y="36603"/>
                  </a:lnTo>
                  <a:cubicBezTo>
                    <a:pt x="350542" y="388724"/>
                    <a:pt x="8070" y="980143"/>
                    <a:pt x="137" y="1652435"/>
                  </a:cubicBezTo>
                  <a:cubicBezTo>
                    <a:pt x="-12556" y="2745919"/>
                    <a:pt x="864118" y="3642894"/>
                    <a:pt x="1958208" y="3655584"/>
                  </a:cubicBezTo>
                  <a:close/>
                  <a:moveTo>
                    <a:pt x="2016816" y="2598539"/>
                  </a:moveTo>
                  <a:cubicBezTo>
                    <a:pt x="1597653" y="2598539"/>
                    <a:pt x="1243580" y="2156935"/>
                    <a:pt x="1243580" y="1634081"/>
                  </a:cubicBezTo>
                  <a:cubicBezTo>
                    <a:pt x="1243580" y="1106369"/>
                    <a:pt x="1597653" y="660444"/>
                    <a:pt x="2016816" y="660444"/>
                  </a:cubicBezTo>
                  <a:cubicBezTo>
                    <a:pt x="2446238" y="660444"/>
                    <a:pt x="2797341" y="1097192"/>
                    <a:pt x="2797341" y="1634081"/>
                  </a:cubicBezTo>
                  <a:cubicBezTo>
                    <a:pt x="2797341" y="2166652"/>
                    <a:pt x="2447320" y="2598539"/>
                    <a:pt x="2016816" y="2598539"/>
                  </a:cubicBezTo>
                  <a:close/>
                </a:path>
              </a:pathLst>
            </a:custGeom>
            <a:solidFill>
              <a:schemeClr val="accent1">
                <a:alpha val="102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g33c9240afdf_0_395"/>
          <p:cNvSpPr txBox="1">
            <a:spLocks noGrp="1"/>
          </p:cNvSpPr>
          <p:nvPr>
            <p:ph type="body" idx="1"/>
          </p:nvPr>
        </p:nvSpPr>
        <p:spPr>
          <a:xfrm>
            <a:off x="4529138" y="914399"/>
            <a:ext cx="1098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6600"/>
              <a:buNone/>
              <a:defRPr sz="66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g33c9240afdf_0_395"/>
          <p:cNvSpPr txBox="1">
            <a:spLocks noGrp="1"/>
          </p:cNvSpPr>
          <p:nvPr>
            <p:ph type="body" idx="2"/>
          </p:nvPr>
        </p:nvSpPr>
        <p:spPr>
          <a:xfrm>
            <a:off x="4529138" y="2053827"/>
            <a:ext cx="1098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6600"/>
              <a:buNone/>
              <a:defRPr sz="66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g33c9240afdf_0_395"/>
          <p:cNvSpPr txBox="1">
            <a:spLocks noGrp="1"/>
          </p:cNvSpPr>
          <p:nvPr>
            <p:ph type="body" idx="3"/>
          </p:nvPr>
        </p:nvSpPr>
        <p:spPr>
          <a:xfrm>
            <a:off x="4529138" y="3193255"/>
            <a:ext cx="1098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6600"/>
              <a:buNone/>
              <a:defRPr sz="66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g33c9240afdf_0_395"/>
          <p:cNvSpPr txBox="1">
            <a:spLocks noGrp="1"/>
          </p:cNvSpPr>
          <p:nvPr>
            <p:ph type="body" idx="4"/>
          </p:nvPr>
        </p:nvSpPr>
        <p:spPr>
          <a:xfrm>
            <a:off x="4529138" y="4332683"/>
            <a:ext cx="1098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6600"/>
              <a:buNone/>
              <a:defRPr sz="66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g33c9240afdf_0_395"/>
          <p:cNvSpPr txBox="1">
            <a:spLocks noGrp="1"/>
          </p:cNvSpPr>
          <p:nvPr>
            <p:ph type="body" idx="5"/>
          </p:nvPr>
        </p:nvSpPr>
        <p:spPr>
          <a:xfrm>
            <a:off x="4529138" y="5472112"/>
            <a:ext cx="1098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6600"/>
              <a:buNone/>
              <a:defRPr sz="66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g33c9240afdf_0_395"/>
          <p:cNvSpPr txBox="1">
            <a:spLocks noGrp="1"/>
          </p:cNvSpPr>
          <p:nvPr>
            <p:ph type="body" idx="6"/>
          </p:nvPr>
        </p:nvSpPr>
        <p:spPr>
          <a:xfrm>
            <a:off x="6096000" y="942975"/>
            <a:ext cx="47100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g33c9240afdf_0_395"/>
          <p:cNvSpPr>
            <a:spLocks noGrp="1"/>
          </p:cNvSpPr>
          <p:nvPr>
            <p:ph type="pic" idx="7"/>
          </p:nvPr>
        </p:nvSpPr>
        <p:spPr>
          <a:xfrm>
            <a:off x="4549775" y="708026"/>
            <a:ext cx="962100" cy="10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6" name="Google Shape;416;g33c9240afdf_0_395"/>
          <p:cNvSpPr>
            <a:spLocks noGrp="1"/>
          </p:cNvSpPr>
          <p:nvPr>
            <p:ph type="pic" idx="8"/>
          </p:nvPr>
        </p:nvSpPr>
        <p:spPr>
          <a:xfrm>
            <a:off x="4549775" y="1854654"/>
            <a:ext cx="962100" cy="10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Google Shape;417;g33c9240afdf_0_395"/>
          <p:cNvSpPr>
            <a:spLocks noGrp="1"/>
          </p:cNvSpPr>
          <p:nvPr>
            <p:ph type="pic" idx="9"/>
          </p:nvPr>
        </p:nvSpPr>
        <p:spPr>
          <a:xfrm>
            <a:off x="4549775" y="2979512"/>
            <a:ext cx="962100" cy="10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8" name="Google Shape;418;g33c9240afdf_0_395"/>
          <p:cNvSpPr>
            <a:spLocks noGrp="1"/>
          </p:cNvSpPr>
          <p:nvPr>
            <p:ph type="pic" idx="13"/>
          </p:nvPr>
        </p:nvSpPr>
        <p:spPr>
          <a:xfrm>
            <a:off x="4549775" y="4126140"/>
            <a:ext cx="962100" cy="10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9" name="Google Shape;419;g33c9240afdf_0_395"/>
          <p:cNvSpPr>
            <a:spLocks noGrp="1"/>
          </p:cNvSpPr>
          <p:nvPr>
            <p:ph type="pic" idx="14"/>
          </p:nvPr>
        </p:nvSpPr>
        <p:spPr>
          <a:xfrm>
            <a:off x="4549775" y="5229226"/>
            <a:ext cx="962100" cy="10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20" name="Google Shape;420;g33c9240afdf_0_395"/>
          <p:cNvSpPr txBox="1">
            <a:spLocks noGrp="1"/>
          </p:cNvSpPr>
          <p:nvPr>
            <p:ph type="body" idx="15"/>
          </p:nvPr>
        </p:nvSpPr>
        <p:spPr>
          <a:xfrm>
            <a:off x="6096000" y="2092902"/>
            <a:ext cx="47100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g33c9240afdf_0_395"/>
          <p:cNvSpPr txBox="1">
            <a:spLocks noGrp="1"/>
          </p:cNvSpPr>
          <p:nvPr>
            <p:ph type="body" idx="16"/>
          </p:nvPr>
        </p:nvSpPr>
        <p:spPr>
          <a:xfrm>
            <a:off x="6096000" y="3187411"/>
            <a:ext cx="47100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g33c9240afdf_0_395"/>
          <p:cNvSpPr txBox="1">
            <a:spLocks noGrp="1"/>
          </p:cNvSpPr>
          <p:nvPr>
            <p:ph type="body" idx="17"/>
          </p:nvPr>
        </p:nvSpPr>
        <p:spPr>
          <a:xfrm>
            <a:off x="6096000" y="4337338"/>
            <a:ext cx="47100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g33c9240afdf_0_395"/>
          <p:cNvSpPr txBox="1">
            <a:spLocks noGrp="1"/>
          </p:cNvSpPr>
          <p:nvPr>
            <p:ph type="body" idx="18"/>
          </p:nvPr>
        </p:nvSpPr>
        <p:spPr>
          <a:xfrm>
            <a:off x="6096000" y="5487265"/>
            <a:ext cx="47100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Blue">
  <p:cSld name="Section Header Blue">
    <p:bg>
      <p:bgPr>
        <a:solidFill>
          <a:schemeClr val="accen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g33c9240afdf_0_415"/>
          <p:cNvGrpSpPr/>
          <p:nvPr/>
        </p:nvGrpSpPr>
        <p:grpSpPr>
          <a:xfrm>
            <a:off x="-30418" y="1087232"/>
            <a:ext cx="12222413" cy="5770752"/>
            <a:chOff x="-30418" y="1087246"/>
            <a:chExt cx="12222413" cy="5770752"/>
          </a:xfrm>
        </p:grpSpPr>
        <p:sp>
          <p:nvSpPr>
            <p:cNvPr id="426" name="Google Shape;426;g33c9240afdf_0_415"/>
            <p:cNvSpPr/>
            <p:nvPr/>
          </p:nvSpPr>
          <p:spPr>
            <a:xfrm rot="10800000" flipH="1">
              <a:off x="-30418" y="1087246"/>
              <a:ext cx="3052323" cy="5770752"/>
            </a:xfrm>
            <a:custGeom>
              <a:avLst/>
              <a:gdLst/>
              <a:ahLst/>
              <a:cxnLst/>
              <a:rect l="l" t="t" r="r" b="b"/>
              <a:pathLst>
                <a:path w="3052323" h="5770752" extrusionOk="0">
                  <a:moveTo>
                    <a:pt x="1248303" y="5770752"/>
                  </a:moveTo>
                  <a:lnTo>
                    <a:pt x="1248303" y="3536004"/>
                  </a:lnTo>
                  <a:cubicBezTo>
                    <a:pt x="1507848" y="3669351"/>
                    <a:pt x="1795834" y="3738182"/>
                    <a:pt x="2087708" y="3736563"/>
                  </a:cubicBezTo>
                  <a:cubicBezTo>
                    <a:pt x="2406158" y="3736833"/>
                    <a:pt x="2719962" y="3659901"/>
                    <a:pt x="3001925" y="3511981"/>
                  </a:cubicBezTo>
                  <a:cubicBezTo>
                    <a:pt x="3077007" y="1823303"/>
                    <a:pt x="3058642" y="1083155"/>
                    <a:pt x="3008946" y="10455"/>
                  </a:cubicBezTo>
                  <a:lnTo>
                    <a:pt x="2986266" y="0"/>
                  </a:lnTo>
                  <a:lnTo>
                    <a:pt x="30419" y="0"/>
                  </a:lnTo>
                  <a:lnTo>
                    <a:pt x="6350" y="5424"/>
                  </a:lnTo>
                  <a:cubicBezTo>
                    <a:pt x="100336" y="3992555"/>
                    <a:pt x="0" y="5466541"/>
                    <a:pt x="0" y="5466541"/>
                  </a:cubicBezTo>
                  <a:lnTo>
                    <a:pt x="1248303" y="5770752"/>
                  </a:lnTo>
                  <a:close/>
                  <a:moveTo>
                    <a:pt x="2029641" y="2696524"/>
                  </a:moveTo>
                  <a:cubicBezTo>
                    <a:pt x="1599946" y="2696524"/>
                    <a:pt x="1248844" y="2265177"/>
                    <a:pt x="1248844" y="1735035"/>
                  </a:cubicBezTo>
                  <a:cubicBezTo>
                    <a:pt x="1248844" y="1198686"/>
                    <a:pt x="1599135" y="763289"/>
                    <a:pt x="2029641" y="763289"/>
                  </a:cubicBezTo>
                  <a:cubicBezTo>
                    <a:pt x="2448533" y="763289"/>
                    <a:pt x="2802877" y="1208944"/>
                    <a:pt x="2802877" y="1735035"/>
                  </a:cubicBezTo>
                  <a:cubicBezTo>
                    <a:pt x="2802877" y="2255998"/>
                    <a:pt x="2448533" y="2696524"/>
                    <a:pt x="2029641" y="2696524"/>
                  </a:cubicBezTo>
                  <a:close/>
                </a:path>
              </a:pathLst>
            </a:custGeom>
            <a:solidFill>
              <a:srgbClr val="181744">
                <a:alpha val="25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3c9240afdf_0_415"/>
            <p:cNvSpPr/>
            <p:nvPr/>
          </p:nvSpPr>
          <p:spPr>
            <a:xfrm rot="10800000" flipH="1">
              <a:off x="3163803" y="3189368"/>
              <a:ext cx="5565515" cy="3668630"/>
            </a:xfrm>
            <a:custGeom>
              <a:avLst/>
              <a:gdLst/>
              <a:ahLst/>
              <a:cxnLst/>
              <a:rect l="l" t="t" r="r" b="b"/>
              <a:pathLst>
                <a:path w="5565515" h="3668630" extrusionOk="0">
                  <a:moveTo>
                    <a:pt x="2014246" y="3668541"/>
                  </a:moveTo>
                  <a:cubicBezTo>
                    <a:pt x="2444753" y="3668541"/>
                    <a:pt x="2815570" y="3517381"/>
                    <a:pt x="3079167" y="3239082"/>
                  </a:cubicBezTo>
                  <a:cubicBezTo>
                    <a:pt x="3376795" y="3517381"/>
                    <a:pt x="3792987" y="3668541"/>
                    <a:pt x="4273725" y="3668541"/>
                  </a:cubicBezTo>
                  <a:cubicBezTo>
                    <a:pt x="4713414" y="3668541"/>
                    <a:pt x="5083421" y="3527098"/>
                    <a:pt x="5343236" y="3259597"/>
                  </a:cubicBezTo>
                  <a:cubicBezTo>
                    <a:pt x="5360792" y="3241511"/>
                    <a:pt x="5377807" y="3222617"/>
                    <a:pt x="5394552" y="3203452"/>
                  </a:cubicBezTo>
                  <a:cubicBezTo>
                    <a:pt x="5391581" y="3200484"/>
                    <a:pt x="5388882" y="3197512"/>
                    <a:pt x="5385910" y="3194813"/>
                  </a:cubicBezTo>
                  <a:cubicBezTo>
                    <a:pt x="4548126" y="2338597"/>
                    <a:pt x="4563249" y="965737"/>
                    <a:pt x="5419941" y="128414"/>
                  </a:cubicBezTo>
                  <a:lnTo>
                    <a:pt x="5565515" y="0"/>
                  </a:lnTo>
                  <a:lnTo>
                    <a:pt x="4546107" y="0"/>
                  </a:lnTo>
                  <a:lnTo>
                    <a:pt x="4546270" y="2925"/>
                  </a:lnTo>
                  <a:cubicBezTo>
                    <a:pt x="4601430" y="1119671"/>
                    <a:pt x="4533541" y="1831399"/>
                    <a:pt x="4533541" y="1831399"/>
                  </a:cubicBezTo>
                  <a:cubicBezTo>
                    <a:pt x="4533541" y="2207142"/>
                    <a:pt x="4383108" y="2457637"/>
                    <a:pt x="3990684" y="2457637"/>
                  </a:cubicBezTo>
                  <a:cubicBezTo>
                    <a:pt x="3855914" y="2457637"/>
                    <a:pt x="3445125" y="2457637"/>
                    <a:pt x="3445125" y="1780111"/>
                  </a:cubicBezTo>
                  <a:cubicBezTo>
                    <a:pt x="3445125" y="1780111"/>
                    <a:pt x="3387443" y="1261499"/>
                    <a:pt x="3434310" y="30107"/>
                  </a:cubicBezTo>
                  <a:lnTo>
                    <a:pt x="3435583" y="0"/>
                  </a:lnTo>
                  <a:lnTo>
                    <a:pt x="2376350" y="0"/>
                  </a:lnTo>
                  <a:lnTo>
                    <a:pt x="2376679" y="8397"/>
                  </a:lnTo>
                  <a:cubicBezTo>
                    <a:pt x="2416408" y="1148851"/>
                    <a:pt x="2367511" y="1831399"/>
                    <a:pt x="2367511" y="1831399"/>
                  </a:cubicBezTo>
                  <a:cubicBezTo>
                    <a:pt x="2367511" y="2207142"/>
                    <a:pt x="2244623" y="2457637"/>
                    <a:pt x="1852469" y="2457637"/>
                  </a:cubicBezTo>
                  <a:cubicBezTo>
                    <a:pt x="1717700" y="2457637"/>
                    <a:pt x="1206172" y="2457637"/>
                    <a:pt x="1206172" y="1780111"/>
                  </a:cubicBezTo>
                  <a:cubicBezTo>
                    <a:pt x="1174167" y="1278652"/>
                    <a:pt x="1174065" y="775825"/>
                    <a:pt x="1205867" y="274705"/>
                  </a:cubicBezTo>
                  <a:lnTo>
                    <a:pt x="1229162" y="0"/>
                  </a:lnTo>
                  <a:lnTo>
                    <a:pt x="10623" y="0"/>
                  </a:lnTo>
                  <a:lnTo>
                    <a:pt x="20228" y="213304"/>
                  </a:lnTo>
                  <a:cubicBezTo>
                    <a:pt x="63216" y="1199338"/>
                    <a:pt x="74205" y="1968221"/>
                    <a:pt x="0" y="3602406"/>
                  </a:cubicBezTo>
                  <a:lnTo>
                    <a:pt x="1146215" y="3602406"/>
                  </a:lnTo>
                  <a:lnTo>
                    <a:pt x="1248303" y="3463932"/>
                  </a:lnTo>
                  <a:cubicBezTo>
                    <a:pt x="1480032" y="3600788"/>
                    <a:pt x="1744978" y="3671510"/>
                    <a:pt x="2014246" y="3668541"/>
                  </a:cubicBezTo>
                  <a:close/>
                </a:path>
              </a:pathLst>
            </a:custGeom>
            <a:solidFill>
              <a:srgbClr val="181744">
                <a:alpha val="25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3c9240afdf_0_415"/>
            <p:cNvSpPr/>
            <p:nvPr/>
          </p:nvSpPr>
          <p:spPr>
            <a:xfrm rot="10800000" flipH="1">
              <a:off x="8146888" y="3202414"/>
              <a:ext cx="4045107" cy="3655584"/>
            </a:xfrm>
            <a:custGeom>
              <a:avLst/>
              <a:gdLst/>
              <a:ahLst/>
              <a:cxnLst/>
              <a:rect l="l" t="t" r="r" b="b"/>
              <a:pathLst>
                <a:path w="4045107" h="3655584" extrusionOk="0">
                  <a:moveTo>
                    <a:pt x="1958208" y="3655584"/>
                  </a:moveTo>
                  <a:cubicBezTo>
                    <a:pt x="2257994" y="3655584"/>
                    <a:pt x="2582900" y="3503343"/>
                    <a:pt x="2837316" y="3371347"/>
                  </a:cubicBezTo>
                  <a:lnTo>
                    <a:pt x="2924010" y="3589449"/>
                  </a:lnTo>
                  <a:lnTo>
                    <a:pt x="4045107" y="3589989"/>
                  </a:lnTo>
                  <a:cubicBezTo>
                    <a:pt x="3994061" y="1908061"/>
                    <a:pt x="4045107" y="37448"/>
                    <a:pt x="4045107" y="37448"/>
                  </a:cubicBezTo>
                  <a:lnTo>
                    <a:pt x="4043568" y="0"/>
                  </a:lnTo>
                  <a:lnTo>
                    <a:pt x="928869" y="0"/>
                  </a:lnTo>
                  <a:lnTo>
                    <a:pt x="869041" y="36603"/>
                  </a:lnTo>
                  <a:cubicBezTo>
                    <a:pt x="350542" y="388724"/>
                    <a:pt x="8070" y="980143"/>
                    <a:pt x="137" y="1652435"/>
                  </a:cubicBezTo>
                  <a:cubicBezTo>
                    <a:pt x="-12556" y="2745919"/>
                    <a:pt x="864118" y="3642894"/>
                    <a:pt x="1958208" y="3655584"/>
                  </a:cubicBezTo>
                  <a:close/>
                  <a:moveTo>
                    <a:pt x="2016816" y="2598539"/>
                  </a:moveTo>
                  <a:cubicBezTo>
                    <a:pt x="1597653" y="2598539"/>
                    <a:pt x="1243580" y="2156935"/>
                    <a:pt x="1243580" y="1634081"/>
                  </a:cubicBezTo>
                  <a:cubicBezTo>
                    <a:pt x="1243580" y="1106369"/>
                    <a:pt x="1597653" y="660444"/>
                    <a:pt x="2016816" y="660444"/>
                  </a:cubicBezTo>
                  <a:cubicBezTo>
                    <a:pt x="2446238" y="660444"/>
                    <a:pt x="2797341" y="1097192"/>
                    <a:pt x="2797341" y="1634081"/>
                  </a:cubicBezTo>
                  <a:cubicBezTo>
                    <a:pt x="2797341" y="2166652"/>
                    <a:pt x="2447320" y="2598539"/>
                    <a:pt x="2016816" y="2598539"/>
                  </a:cubicBezTo>
                  <a:close/>
                </a:path>
              </a:pathLst>
            </a:custGeom>
            <a:solidFill>
              <a:srgbClr val="181744">
                <a:alpha val="2509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g33c9240afdf_0_415"/>
          <p:cNvSpPr txBox="1">
            <a:spLocks noGrp="1"/>
          </p:cNvSpPr>
          <p:nvPr>
            <p:ph type="body" idx="1"/>
          </p:nvPr>
        </p:nvSpPr>
        <p:spPr>
          <a:xfrm>
            <a:off x="766763" y="620713"/>
            <a:ext cx="48609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g33c9240afdf_0_415"/>
          <p:cNvSpPr>
            <a:spLocks noGrp="1"/>
          </p:cNvSpPr>
          <p:nvPr>
            <p:ph type="pic" idx="2"/>
          </p:nvPr>
        </p:nvSpPr>
        <p:spPr>
          <a:xfrm>
            <a:off x="766762" y="4076700"/>
            <a:ext cx="10815600" cy="10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31" name="Google Shape;431;g33c9240afdf_0_415"/>
          <p:cNvSpPr txBox="1">
            <a:spLocks noGrp="1"/>
          </p:cNvSpPr>
          <p:nvPr>
            <p:ph type="title"/>
          </p:nvPr>
        </p:nvSpPr>
        <p:spPr>
          <a:xfrm>
            <a:off x="3338514" y="4385045"/>
            <a:ext cx="82440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g33c9240afdf_0_415"/>
          <p:cNvSpPr txBox="1">
            <a:spLocks noGrp="1"/>
          </p:cNvSpPr>
          <p:nvPr>
            <p:ph type="body" idx="3"/>
          </p:nvPr>
        </p:nvSpPr>
        <p:spPr>
          <a:xfrm>
            <a:off x="766763" y="4296557"/>
            <a:ext cx="1098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6600"/>
              <a:buNone/>
              <a:defRPr sz="66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Quote">
  <p:cSld name="Image and Quote">
    <p:bg>
      <p:bgPr>
        <a:solidFill>
          <a:schemeClr val="accent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c9240afdf_0_424"/>
          <p:cNvSpPr/>
          <p:nvPr/>
        </p:nvSpPr>
        <p:spPr>
          <a:xfrm>
            <a:off x="7721600" y="0"/>
            <a:ext cx="3860700" cy="69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33c9240afdf_0_424"/>
          <p:cNvSpPr>
            <a:spLocks noGrp="1"/>
          </p:cNvSpPr>
          <p:nvPr>
            <p:ph type="pic" idx="2"/>
          </p:nvPr>
        </p:nvSpPr>
        <p:spPr>
          <a:xfrm>
            <a:off x="3860801" y="1"/>
            <a:ext cx="38607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436" name="Google Shape;436;g33c9240afdf_0_424"/>
          <p:cNvSpPr txBox="1">
            <a:spLocks noGrp="1"/>
          </p:cNvSpPr>
          <p:nvPr>
            <p:ph type="ftr" idx="11"/>
          </p:nvPr>
        </p:nvSpPr>
        <p:spPr>
          <a:xfrm rot="-5400000">
            <a:off x="9527440" y="2918081"/>
            <a:ext cx="4717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g33c9240afdf_0_424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g33c9240afdf_0_424"/>
          <p:cNvSpPr txBox="1">
            <a:spLocks noGrp="1"/>
          </p:cNvSpPr>
          <p:nvPr>
            <p:ph type="body" idx="1"/>
          </p:nvPr>
        </p:nvSpPr>
        <p:spPr>
          <a:xfrm>
            <a:off x="8215315" y="909016"/>
            <a:ext cx="2940300" cy="3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 b="0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9" name="Google Shape;439;g33c9240afdf_0_424"/>
          <p:cNvSpPr>
            <a:spLocks noGrp="1"/>
          </p:cNvSpPr>
          <p:nvPr>
            <p:ph type="pic" idx="3"/>
          </p:nvPr>
        </p:nvSpPr>
        <p:spPr>
          <a:xfrm>
            <a:off x="8215314" y="620713"/>
            <a:ext cx="2940300" cy="10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40" name="Google Shape;440;g33c9240afdf_0_424"/>
          <p:cNvSpPr txBox="1">
            <a:spLocks noGrp="1"/>
          </p:cNvSpPr>
          <p:nvPr>
            <p:ph type="title"/>
          </p:nvPr>
        </p:nvSpPr>
        <p:spPr>
          <a:xfrm>
            <a:off x="766764" y="4076700"/>
            <a:ext cx="2571900" cy="2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g33c9240afdf_0_424"/>
          <p:cNvSpPr txBox="1">
            <a:spLocks noGrp="1"/>
          </p:cNvSpPr>
          <p:nvPr>
            <p:ph type="body" idx="4"/>
          </p:nvPr>
        </p:nvSpPr>
        <p:spPr>
          <a:xfrm>
            <a:off x="766764" y="620714"/>
            <a:ext cx="2571900" cy="31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3 Content">
  <p:cSld name="Text and 3 Content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3c9240afdf_0_433"/>
          <p:cNvSpPr txBox="1">
            <a:spLocks noGrp="1"/>
          </p:cNvSpPr>
          <p:nvPr>
            <p:ph type="ftr" idx="11"/>
          </p:nvPr>
        </p:nvSpPr>
        <p:spPr>
          <a:xfrm rot="-5400000">
            <a:off x="9527440" y="2918081"/>
            <a:ext cx="4717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g33c9240afdf_0_433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g33c9240afdf_0_433"/>
          <p:cNvSpPr txBox="1">
            <a:spLocks noGrp="1"/>
          </p:cNvSpPr>
          <p:nvPr>
            <p:ph type="title"/>
          </p:nvPr>
        </p:nvSpPr>
        <p:spPr>
          <a:xfrm>
            <a:off x="766763" y="919307"/>
            <a:ext cx="55944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g33c9240afdf_0_433"/>
          <p:cNvSpPr txBox="1">
            <a:spLocks noGrp="1"/>
          </p:cNvSpPr>
          <p:nvPr>
            <p:ph type="body" idx="1"/>
          </p:nvPr>
        </p:nvSpPr>
        <p:spPr>
          <a:xfrm>
            <a:off x="766763" y="620713"/>
            <a:ext cx="48609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g33c9240afdf_0_433"/>
          <p:cNvSpPr txBox="1">
            <a:spLocks noGrp="1"/>
          </p:cNvSpPr>
          <p:nvPr>
            <p:ph type="body" idx="2"/>
          </p:nvPr>
        </p:nvSpPr>
        <p:spPr>
          <a:xfrm>
            <a:off x="766763" y="2097088"/>
            <a:ext cx="5594400" cy="4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g33c9240afdf_0_433"/>
          <p:cNvSpPr txBox="1">
            <a:spLocks noGrp="1"/>
          </p:cNvSpPr>
          <p:nvPr>
            <p:ph type="body" idx="3"/>
          </p:nvPr>
        </p:nvSpPr>
        <p:spPr>
          <a:xfrm>
            <a:off x="7356475" y="4743279"/>
            <a:ext cx="2114700" cy="211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7400"/>
              <a:buFont typeface="Arial"/>
              <a:buNone/>
              <a:defRPr sz="7400">
                <a:solidFill>
                  <a:schemeClr val="accent3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>
                <a:solidFill>
                  <a:schemeClr val="accent3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g33c9240afdf_0_433"/>
          <p:cNvSpPr txBox="1">
            <a:spLocks noGrp="1"/>
          </p:cNvSpPr>
          <p:nvPr>
            <p:ph type="body" idx="4"/>
          </p:nvPr>
        </p:nvSpPr>
        <p:spPr>
          <a:xfrm>
            <a:off x="9471196" y="4743279"/>
            <a:ext cx="2114700" cy="211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7400"/>
              <a:buFont typeface="Arial"/>
              <a:buNone/>
              <a:defRPr sz="7400">
                <a:solidFill>
                  <a:schemeClr val="accent3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>
                <a:solidFill>
                  <a:schemeClr val="accent3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14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g33c9240afdf_0_433"/>
          <p:cNvSpPr txBox="1">
            <a:spLocks noGrp="1"/>
          </p:cNvSpPr>
          <p:nvPr>
            <p:ph type="body" idx="5"/>
          </p:nvPr>
        </p:nvSpPr>
        <p:spPr>
          <a:xfrm>
            <a:off x="7356475" y="0"/>
            <a:ext cx="4229400" cy="474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3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3c9240afdf_0_442"/>
          <p:cNvSpPr txBox="1">
            <a:spLocks noGrp="1"/>
          </p:cNvSpPr>
          <p:nvPr>
            <p:ph type="ftr" idx="11"/>
          </p:nvPr>
        </p:nvSpPr>
        <p:spPr>
          <a:xfrm rot="-5400000">
            <a:off x="9527440" y="2918081"/>
            <a:ext cx="4717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g33c9240afdf_0_442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g33c9240afdf_0_442"/>
          <p:cNvSpPr txBox="1">
            <a:spLocks noGrp="1"/>
          </p:cNvSpPr>
          <p:nvPr>
            <p:ph type="title"/>
          </p:nvPr>
        </p:nvSpPr>
        <p:spPr>
          <a:xfrm>
            <a:off x="766763" y="919307"/>
            <a:ext cx="83010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g33c9240afdf_0_442"/>
          <p:cNvSpPr txBox="1">
            <a:spLocks noGrp="1"/>
          </p:cNvSpPr>
          <p:nvPr>
            <p:ph type="body" idx="1"/>
          </p:nvPr>
        </p:nvSpPr>
        <p:spPr>
          <a:xfrm>
            <a:off x="766763" y="620713"/>
            <a:ext cx="48609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6" name="Google Shape;456;g33c9240afdf_0_442"/>
          <p:cNvSpPr txBox="1">
            <a:spLocks noGrp="1"/>
          </p:cNvSpPr>
          <p:nvPr>
            <p:ph type="body" idx="2"/>
          </p:nvPr>
        </p:nvSpPr>
        <p:spPr>
          <a:xfrm>
            <a:off x="766763" y="2097088"/>
            <a:ext cx="10039500" cy="4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Light Blue">
  <p:cSld name="Section Header Light Blue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g33c9240afdf_0_448"/>
          <p:cNvGrpSpPr/>
          <p:nvPr/>
        </p:nvGrpSpPr>
        <p:grpSpPr>
          <a:xfrm>
            <a:off x="-30418" y="1087232"/>
            <a:ext cx="12222413" cy="5770752"/>
            <a:chOff x="-30418" y="1087246"/>
            <a:chExt cx="12222413" cy="5770752"/>
          </a:xfrm>
        </p:grpSpPr>
        <p:sp>
          <p:nvSpPr>
            <p:cNvPr id="459" name="Google Shape;459;g33c9240afdf_0_448"/>
            <p:cNvSpPr/>
            <p:nvPr/>
          </p:nvSpPr>
          <p:spPr>
            <a:xfrm rot="10800000" flipH="1">
              <a:off x="-30418" y="1087246"/>
              <a:ext cx="3052323" cy="5770752"/>
            </a:xfrm>
            <a:custGeom>
              <a:avLst/>
              <a:gdLst/>
              <a:ahLst/>
              <a:cxnLst/>
              <a:rect l="l" t="t" r="r" b="b"/>
              <a:pathLst>
                <a:path w="3052323" h="5770752" extrusionOk="0">
                  <a:moveTo>
                    <a:pt x="1248303" y="5770752"/>
                  </a:moveTo>
                  <a:lnTo>
                    <a:pt x="1248303" y="3536004"/>
                  </a:lnTo>
                  <a:cubicBezTo>
                    <a:pt x="1507848" y="3669351"/>
                    <a:pt x="1795834" y="3738182"/>
                    <a:pt x="2087708" y="3736563"/>
                  </a:cubicBezTo>
                  <a:cubicBezTo>
                    <a:pt x="2406158" y="3736833"/>
                    <a:pt x="2719962" y="3659901"/>
                    <a:pt x="3001925" y="3511981"/>
                  </a:cubicBezTo>
                  <a:cubicBezTo>
                    <a:pt x="3077007" y="1823303"/>
                    <a:pt x="3058642" y="1083155"/>
                    <a:pt x="3008946" y="10455"/>
                  </a:cubicBezTo>
                  <a:lnTo>
                    <a:pt x="2986266" y="0"/>
                  </a:lnTo>
                  <a:lnTo>
                    <a:pt x="30419" y="0"/>
                  </a:lnTo>
                  <a:lnTo>
                    <a:pt x="6350" y="5424"/>
                  </a:lnTo>
                  <a:cubicBezTo>
                    <a:pt x="100336" y="3992555"/>
                    <a:pt x="0" y="5466541"/>
                    <a:pt x="0" y="5466541"/>
                  </a:cubicBezTo>
                  <a:lnTo>
                    <a:pt x="1248303" y="5770752"/>
                  </a:lnTo>
                  <a:close/>
                  <a:moveTo>
                    <a:pt x="2029641" y="2696524"/>
                  </a:moveTo>
                  <a:cubicBezTo>
                    <a:pt x="1599946" y="2696524"/>
                    <a:pt x="1248844" y="2265177"/>
                    <a:pt x="1248844" y="1735035"/>
                  </a:cubicBezTo>
                  <a:cubicBezTo>
                    <a:pt x="1248844" y="1198686"/>
                    <a:pt x="1599135" y="763289"/>
                    <a:pt x="2029641" y="763289"/>
                  </a:cubicBezTo>
                  <a:cubicBezTo>
                    <a:pt x="2448533" y="763289"/>
                    <a:pt x="2802877" y="1208944"/>
                    <a:pt x="2802877" y="1735035"/>
                  </a:cubicBezTo>
                  <a:cubicBezTo>
                    <a:pt x="2802877" y="2255998"/>
                    <a:pt x="2448533" y="2696524"/>
                    <a:pt x="2029641" y="2696524"/>
                  </a:cubicBezTo>
                  <a:close/>
                </a:path>
              </a:pathLst>
            </a:custGeom>
            <a:solidFill>
              <a:srgbClr val="194C8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33c9240afdf_0_448"/>
            <p:cNvSpPr/>
            <p:nvPr/>
          </p:nvSpPr>
          <p:spPr>
            <a:xfrm rot="10800000" flipH="1">
              <a:off x="3163803" y="3189368"/>
              <a:ext cx="5565515" cy="3668630"/>
            </a:xfrm>
            <a:custGeom>
              <a:avLst/>
              <a:gdLst/>
              <a:ahLst/>
              <a:cxnLst/>
              <a:rect l="l" t="t" r="r" b="b"/>
              <a:pathLst>
                <a:path w="5565515" h="3668630" extrusionOk="0">
                  <a:moveTo>
                    <a:pt x="2014246" y="3668541"/>
                  </a:moveTo>
                  <a:cubicBezTo>
                    <a:pt x="2444753" y="3668541"/>
                    <a:pt x="2815570" y="3517381"/>
                    <a:pt x="3079167" y="3239082"/>
                  </a:cubicBezTo>
                  <a:cubicBezTo>
                    <a:pt x="3376795" y="3517381"/>
                    <a:pt x="3792987" y="3668541"/>
                    <a:pt x="4273725" y="3668541"/>
                  </a:cubicBezTo>
                  <a:cubicBezTo>
                    <a:pt x="4713414" y="3668541"/>
                    <a:pt x="5083421" y="3527098"/>
                    <a:pt x="5343236" y="3259597"/>
                  </a:cubicBezTo>
                  <a:cubicBezTo>
                    <a:pt x="5360792" y="3241511"/>
                    <a:pt x="5377807" y="3222617"/>
                    <a:pt x="5394552" y="3203452"/>
                  </a:cubicBezTo>
                  <a:cubicBezTo>
                    <a:pt x="5391581" y="3200484"/>
                    <a:pt x="5388882" y="3197512"/>
                    <a:pt x="5385910" y="3194813"/>
                  </a:cubicBezTo>
                  <a:cubicBezTo>
                    <a:pt x="4548126" y="2338597"/>
                    <a:pt x="4563249" y="965737"/>
                    <a:pt x="5419941" y="128414"/>
                  </a:cubicBezTo>
                  <a:lnTo>
                    <a:pt x="5565515" y="0"/>
                  </a:lnTo>
                  <a:lnTo>
                    <a:pt x="4546107" y="0"/>
                  </a:lnTo>
                  <a:lnTo>
                    <a:pt x="4546270" y="2925"/>
                  </a:lnTo>
                  <a:cubicBezTo>
                    <a:pt x="4601430" y="1119671"/>
                    <a:pt x="4533541" y="1831399"/>
                    <a:pt x="4533541" y="1831399"/>
                  </a:cubicBezTo>
                  <a:cubicBezTo>
                    <a:pt x="4533541" y="2207142"/>
                    <a:pt x="4383108" y="2457637"/>
                    <a:pt x="3990684" y="2457637"/>
                  </a:cubicBezTo>
                  <a:cubicBezTo>
                    <a:pt x="3855914" y="2457637"/>
                    <a:pt x="3445125" y="2457637"/>
                    <a:pt x="3445125" y="1780111"/>
                  </a:cubicBezTo>
                  <a:cubicBezTo>
                    <a:pt x="3445125" y="1780111"/>
                    <a:pt x="3387443" y="1261499"/>
                    <a:pt x="3434310" y="30107"/>
                  </a:cubicBezTo>
                  <a:lnTo>
                    <a:pt x="3435583" y="0"/>
                  </a:lnTo>
                  <a:lnTo>
                    <a:pt x="2376350" y="0"/>
                  </a:lnTo>
                  <a:lnTo>
                    <a:pt x="2376679" y="8397"/>
                  </a:lnTo>
                  <a:cubicBezTo>
                    <a:pt x="2416408" y="1148851"/>
                    <a:pt x="2367511" y="1831399"/>
                    <a:pt x="2367511" y="1831399"/>
                  </a:cubicBezTo>
                  <a:cubicBezTo>
                    <a:pt x="2367511" y="2207142"/>
                    <a:pt x="2244623" y="2457637"/>
                    <a:pt x="1852469" y="2457637"/>
                  </a:cubicBezTo>
                  <a:cubicBezTo>
                    <a:pt x="1717700" y="2457637"/>
                    <a:pt x="1206172" y="2457637"/>
                    <a:pt x="1206172" y="1780111"/>
                  </a:cubicBezTo>
                  <a:cubicBezTo>
                    <a:pt x="1174167" y="1278652"/>
                    <a:pt x="1174065" y="775825"/>
                    <a:pt x="1205867" y="274705"/>
                  </a:cubicBezTo>
                  <a:lnTo>
                    <a:pt x="1229162" y="0"/>
                  </a:lnTo>
                  <a:lnTo>
                    <a:pt x="10623" y="0"/>
                  </a:lnTo>
                  <a:lnTo>
                    <a:pt x="20228" y="213304"/>
                  </a:lnTo>
                  <a:cubicBezTo>
                    <a:pt x="63216" y="1199338"/>
                    <a:pt x="74205" y="1968221"/>
                    <a:pt x="0" y="3602406"/>
                  </a:cubicBezTo>
                  <a:lnTo>
                    <a:pt x="1146215" y="3602406"/>
                  </a:lnTo>
                  <a:lnTo>
                    <a:pt x="1248303" y="3463932"/>
                  </a:lnTo>
                  <a:cubicBezTo>
                    <a:pt x="1480032" y="3600788"/>
                    <a:pt x="1744978" y="3671510"/>
                    <a:pt x="2014246" y="3668541"/>
                  </a:cubicBezTo>
                  <a:close/>
                </a:path>
              </a:pathLst>
            </a:custGeom>
            <a:solidFill>
              <a:srgbClr val="194C8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33c9240afdf_0_448"/>
            <p:cNvSpPr/>
            <p:nvPr/>
          </p:nvSpPr>
          <p:spPr>
            <a:xfrm rot="10800000" flipH="1">
              <a:off x="8146888" y="3202414"/>
              <a:ext cx="4045107" cy="3655584"/>
            </a:xfrm>
            <a:custGeom>
              <a:avLst/>
              <a:gdLst/>
              <a:ahLst/>
              <a:cxnLst/>
              <a:rect l="l" t="t" r="r" b="b"/>
              <a:pathLst>
                <a:path w="4045107" h="3655584" extrusionOk="0">
                  <a:moveTo>
                    <a:pt x="1958208" y="3655584"/>
                  </a:moveTo>
                  <a:cubicBezTo>
                    <a:pt x="2257994" y="3655584"/>
                    <a:pt x="2582900" y="3503343"/>
                    <a:pt x="2837316" y="3371347"/>
                  </a:cubicBezTo>
                  <a:lnTo>
                    <a:pt x="2924010" y="3589449"/>
                  </a:lnTo>
                  <a:lnTo>
                    <a:pt x="4045107" y="3589989"/>
                  </a:lnTo>
                  <a:cubicBezTo>
                    <a:pt x="3994061" y="1908061"/>
                    <a:pt x="4045107" y="37448"/>
                    <a:pt x="4045107" y="37448"/>
                  </a:cubicBezTo>
                  <a:lnTo>
                    <a:pt x="4043568" y="0"/>
                  </a:lnTo>
                  <a:lnTo>
                    <a:pt x="928869" y="0"/>
                  </a:lnTo>
                  <a:lnTo>
                    <a:pt x="869041" y="36603"/>
                  </a:lnTo>
                  <a:cubicBezTo>
                    <a:pt x="350542" y="388724"/>
                    <a:pt x="8070" y="980143"/>
                    <a:pt x="137" y="1652435"/>
                  </a:cubicBezTo>
                  <a:cubicBezTo>
                    <a:pt x="-12556" y="2745919"/>
                    <a:pt x="864118" y="3642894"/>
                    <a:pt x="1958208" y="3655584"/>
                  </a:cubicBezTo>
                  <a:close/>
                  <a:moveTo>
                    <a:pt x="2016816" y="2598539"/>
                  </a:moveTo>
                  <a:cubicBezTo>
                    <a:pt x="1597653" y="2598539"/>
                    <a:pt x="1243580" y="2156935"/>
                    <a:pt x="1243580" y="1634081"/>
                  </a:cubicBezTo>
                  <a:cubicBezTo>
                    <a:pt x="1243580" y="1106369"/>
                    <a:pt x="1597653" y="660444"/>
                    <a:pt x="2016816" y="660444"/>
                  </a:cubicBezTo>
                  <a:cubicBezTo>
                    <a:pt x="2446238" y="660444"/>
                    <a:pt x="2797341" y="1097192"/>
                    <a:pt x="2797341" y="1634081"/>
                  </a:cubicBezTo>
                  <a:cubicBezTo>
                    <a:pt x="2797341" y="2166652"/>
                    <a:pt x="2447320" y="2598539"/>
                    <a:pt x="2016816" y="2598539"/>
                  </a:cubicBezTo>
                  <a:close/>
                </a:path>
              </a:pathLst>
            </a:custGeom>
            <a:solidFill>
              <a:srgbClr val="194C8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2" name="Google Shape;462;g33c9240afdf_0_448"/>
          <p:cNvSpPr txBox="1">
            <a:spLocks noGrp="1"/>
          </p:cNvSpPr>
          <p:nvPr>
            <p:ph type="body" idx="1"/>
          </p:nvPr>
        </p:nvSpPr>
        <p:spPr>
          <a:xfrm>
            <a:off x="766763" y="620713"/>
            <a:ext cx="48609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g33c9240afdf_0_448"/>
          <p:cNvSpPr>
            <a:spLocks noGrp="1"/>
          </p:cNvSpPr>
          <p:nvPr>
            <p:ph type="pic" idx="2"/>
          </p:nvPr>
        </p:nvSpPr>
        <p:spPr>
          <a:xfrm>
            <a:off x="766762" y="4076700"/>
            <a:ext cx="10815600" cy="10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64" name="Google Shape;464;g33c9240afdf_0_448"/>
          <p:cNvSpPr txBox="1">
            <a:spLocks noGrp="1"/>
          </p:cNvSpPr>
          <p:nvPr>
            <p:ph type="title"/>
          </p:nvPr>
        </p:nvSpPr>
        <p:spPr>
          <a:xfrm>
            <a:off x="3338514" y="4385045"/>
            <a:ext cx="82440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g33c9240afdf_0_448"/>
          <p:cNvSpPr txBox="1">
            <a:spLocks noGrp="1"/>
          </p:cNvSpPr>
          <p:nvPr>
            <p:ph type="body" idx="3"/>
          </p:nvPr>
        </p:nvSpPr>
        <p:spPr>
          <a:xfrm>
            <a:off x="766763" y="4296557"/>
            <a:ext cx="1098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6600"/>
              <a:buNone/>
              <a:defRPr sz="6600" b="1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g33c9240afdf_0_457"/>
          <p:cNvGrpSpPr/>
          <p:nvPr/>
        </p:nvGrpSpPr>
        <p:grpSpPr>
          <a:xfrm>
            <a:off x="-30418" y="1087232"/>
            <a:ext cx="12222413" cy="5770752"/>
            <a:chOff x="-30418" y="1087246"/>
            <a:chExt cx="12222413" cy="5770752"/>
          </a:xfrm>
        </p:grpSpPr>
        <p:sp>
          <p:nvSpPr>
            <p:cNvPr id="468" name="Google Shape;468;g33c9240afdf_0_457"/>
            <p:cNvSpPr/>
            <p:nvPr/>
          </p:nvSpPr>
          <p:spPr>
            <a:xfrm rot="10800000" flipH="1">
              <a:off x="-30418" y="1087246"/>
              <a:ext cx="3052323" cy="5770752"/>
            </a:xfrm>
            <a:custGeom>
              <a:avLst/>
              <a:gdLst/>
              <a:ahLst/>
              <a:cxnLst/>
              <a:rect l="l" t="t" r="r" b="b"/>
              <a:pathLst>
                <a:path w="3052323" h="5770752" extrusionOk="0">
                  <a:moveTo>
                    <a:pt x="1248303" y="5770752"/>
                  </a:moveTo>
                  <a:lnTo>
                    <a:pt x="1248303" y="3536004"/>
                  </a:lnTo>
                  <a:cubicBezTo>
                    <a:pt x="1507848" y="3669351"/>
                    <a:pt x="1795834" y="3738182"/>
                    <a:pt x="2087708" y="3736563"/>
                  </a:cubicBezTo>
                  <a:cubicBezTo>
                    <a:pt x="2406158" y="3736833"/>
                    <a:pt x="2719962" y="3659901"/>
                    <a:pt x="3001925" y="3511981"/>
                  </a:cubicBezTo>
                  <a:cubicBezTo>
                    <a:pt x="3077007" y="1823303"/>
                    <a:pt x="3058642" y="1083155"/>
                    <a:pt x="3008946" y="10455"/>
                  </a:cubicBezTo>
                  <a:lnTo>
                    <a:pt x="2986266" y="0"/>
                  </a:lnTo>
                  <a:lnTo>
                    <a:pt x="30419" y="0"/>
                  </a:lnTo>
                  <a:lnTo>
                    <a:pt x="6350" y="5424"/>
                  </a:lnTo>
                  <a:cubicBezTo>
                    <a:pt x="100336" y="3992555"/>
                    <a:pt x="0" y="5466541"/>
                    <a:pt x="0" y="5466541"/>
                  </a:cubicBezTo>
                  <a:lnTo>
                    <a:pt x="1248303" y="5770752"/>
                  </a:lnTo>
                  <a:close/>
                  <a:moveTo>
                    <a:pt x="2029641" y="2696524"/>
                  </a:moveTo>
                  <a:cubicBezTo>
                    <a:pt x="1599946" y="2696524"/>
                    <a:pt x="1248844" y="2265177"/>
                    <a:pt x="1248844" y="1735035"/>
                  </a:cubicBezTo>
                  <a:cubicBezTo>
                    <a:pt x="1248844" y="1198686"/>
                    <a:pt x="1599135" y="763289"/>
                    <a:pt x="2029641" y="763289"/>
                  </a:cubicBezTo>
                  <a:cubicBezTo>
                    <a:pt x="2448533" y="763289"/>
                    <a:pt x="2802877" y="1208944"/>
                    <a:pt x="2802877" y="1735035"/>
                  </a:cubicBezTo>
                  <a:cubicBezTo>
                    <a:pt x="2802877" y="2255998"/>
                    <a:pt x="2448533" y="2696524"/>
                    <a:pt x="2029641" y="2696524"/>
                  </a:cubicBezTo>
                  <a:close/>
                </a:path>
              </a:pathLst>
            </a:custGeom>
            <a:solidFill>
              <a:schemeClr val="accent1">
                <a:alpha val="102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33c9240afdf_0_457"/>
            <p:cNvSpPr/>
            <p:nvPr/>
          </p:nvSpPr>
          <p:spPr>
            <a:xfrm rot="10800000" flipH="1">
              <a:off x="3163803" y="3189368"/>
              <a:ext cx="5565515" cy="3668630"/>
            </a:xfrm>
            <a:custGeom>
              <a:avLst/>
              <a:gdLst/>
              <a:ahLst/>
              <a:cxnLst/>
              <a:rect l="l" t="t" r="r" b="b"/>
              <a:pathLst>
                <a:path w="5565515" h="3668630" extrusionOk="0">
                  <a:moveTo>
                    <a:pt x="2014246" y="3668541"/>
                  </a:moveTo>
                  <a:cubicBezTo>
                    <a:pt x="2444753" y="3668541"/>
                    <a:pt x="2815570" y="3517381"/>
                    <a:pt x="3079167" y="3239082"/>
                  </a:cubicBezTo>
                  <a:cubicBezTo>
                    <a:pt x="3376795" y="3517381"/>
                    <a:pt x="3792987" y="3668541"/>
                    <a:pt x="4273725" y="3668541"/>
                  </a:cubicBezTo>
                  <a:cubicBezTo>
                    <a:pt x="4713414" y="3668541"/>
                    <a:pt x="5083421" y="3527098"/>
                    <a:pt x="5343236" y="3259597"/>
                  </a:cubicBezTo>
                  <a:cubicBezTo>
                    <a:pt x="5360792" y="3241511"/>
                    <a:pt x="5377807" y="3222617"/>
                    <a:pt x="5394552" y="3203452"/>
                  </a:cubicBezTo>
                  <a:cubicBezTo>
                    <a:pt x="5391581" y="3200484"/>
                    <a:pt x="5388882" y="3197512"/>
                    <a:pt x="5385910" y="3194813"/>
                  </a:cubicBezTo>
                  <a:cubicBezTo>
                    <a:pt x="4548126" y="2338597"/>
                    <a:pt x="4563249" y="965737"/>
                    <a:pt x="5419941" y="128414"/>
                  </a:cubicBezTo>
                  <a:lnTo>
                    <a:pt x="5565515" y="0"/>
                  </a:lnTo>
                  <a:lnTo>
                    <a:pt x="4546107" y="0"/>
                  </a:lnTo>
                  <a:lnTo>
                    <a:pt x="4546270" y="2925"/>
                  </a:lnTo>
                  <a:cubicBezTo>
                    <a:pt x="4601430" y="1119671"/>
                    <a:pt x="4533541" y="1831399"/>
                    <a:pt x="4533541" y="1831399"/>
                  </a:cubicBezTo>
                  <a:cubicBezTo>
                    <a:pt x="4533541" y="2207142"/>
                    <a:pt x="4383108" y="2457637"/>
                    <a:pt x="3990684" y="2457637"/>
                  </a:cubicBezTo>
                  <a:cubicBezTo>
                    <a:pt x="3855914" y="2457637"/>
                    <a:pt x="3445125" y="2457637"/>
                    <a:pt x="3445125" y="1780111"/>
                  </a:cubicBezTo>
                  <a:cubicBezTo>
                    <a:pt x="3445125" y="1780111"/>
                    <a:pt x="3387443" y="1261499"/>
                    <a:pt x="3434310" y="30107"/>
                  </a:cubicBezTo>
                  <a:lnTo>
                    <a:pt x="3435583" y="0"/>
                  </a:lnTo>
                  <a:lnTo>
                    <a:pt x="2376350" y="0"/>
                  </a:lnTo>
                  <a:lnTo>
                    <a:pt x="2376679" y="8397"/>
                  </a:lnTo>
                  <a:cubicBezTo>
                    <a:pt x="2416408" y="1148851"/>
                    <a:pt x="2367511" y="1831399"/>
                    <a:pt x="2367511" y="1831399"/>
                  </a:cubicBezTo>
                  <a:cubicBezTo>
                    <a:pt x="2367511" y="2207142"/>
                    <a:pt x="2244623" y="2457637"/>
                    <a:pt x="1852469" y="2457637"/>
                  </a:cubicBezTo>
                  <a:cubicBezTo>
                    <a:pt x="1717700" y="2457637"/>
                    <a:pt x="1206172" y="2457637"/>
                    <a:pt x="1206172" y="1780111"/>
                  </a:cubicBezTo>
                  <a:cubicBezTo>
                    <a:pt x="1174167" y="1278652"/>
                    <a:pt x="1174065" y="775825"/>
                    <a:pt x="1205867" y="274705"/>
                  </a:cubicBezTo>
                  <a:lnTo>
                    <a:pt x="1229162" y="0"/>
                  </a:lnTo>
                  <a:lnTo>
                    <a:pt x="10623" y="0"/>
                  </a:lnTo>
                  <a:lnTo>
                    <a:pt x="20228" y="213304"/>
                  </a:lnTo>
                  <a:cubicBezTo>
                    <a:pt x="63216" y="1199338"/>
                    <a:pt x="74205" y="1968221"/>
                    <a:pt x="0" y="3602406"/>
                  </a:cubicBezTo>
                  <a:lnTo>
                    <a:pt x="1146215" y="3602406"/>
                  </a:lnTo>
                  <a:lnTo>
                    <a:pt x="1248303" y="3463932"/>
                  </a:lnTo>
                  <a:cubicBezTo>
                    <a:pt x="1480032" y="3600788"/>
                    <a:pt x="1744978" y="3671510"/>
                    <a:pt x="2014246" y="3668541"/>
                  </a:cubicBezTo>
                  <a:close/>
                </a:path>
              </a:pathLst>
            </a:custGeom>
            <a:solidFill>
              <a:schemeClr val="accent1">
                <a:alpha val="102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3c9240afdf_0_457"/>
            <p:cNvSpPr/>
            <p:nvPr/>
          </p:nvSpPr>
          <p:spPr>
            <a:xfrm rot="10800000" flipH="1">
              <a:off x="8146888" y="3202414"/>
              <a:ext cx="4045107" cy="3655584"/>
            </a:xfrm>
            <a:custGeom>
              <a:avLst/>
              <a:gdLst/>
              <a:ahLst/>
              <a:cxnLst/>
              <a:rect l="l" t="t" r="r" b="b"/>
              <a:pathLst>
                <a:path w="4045107" h="3655584" extrusionOk="0">
                  <a:moveTo>
                    <a:pt x="1958208" y="3655584"/>
                  </a:moveTo>
                  <a:cubicBezTo>
                    <a:pt x="2257994" y="3655584"/>
                    <a:pt x="2582900" y="3503343"/>
                    <a:pt x="2837316" y="3371347"/>
                  </a:cubicBezTo>
                  <a:lnTo>
                    <a:pt x="2924010" y="3589449"/>
                  </a:lnTo>
                  <a:lnTo>
                    <a:pt x="4045107" y="3589989"/>
                  </a:lnTo>
                  <a:cubicBezTo>
                    <a:pt x="3994061" y="1908061"/>
                    <a:pt x="4045107" y="37448"/>
                    <a:pt x="4045107" y="37448"/>
                  </a:cubicBezTo>
                  <a:lnTo>
                    <a:pt x="4043568" y="0"/>
                  </a:lnTo>
                  <a:lnTo>
                    <a:pt x="928869" y="0"/>
                  </a:lnTo>
                  <a:lnTo>
                    <a:pt x="869041" y="36603"/>
                  </a:lnTo>
                  <a:cubicBezTo>
                    <a:pt x="350542" y="388724"/>
                    <a:pt x="8070" y="980143"/>
                    <a:pt x="137" y="1652435"/>
                  </a:cubicBezTo>
                  <a:cubicBezTo>
                    <a:pt x="-12556" y="2745919"/>
                    <a:pt x="864118" y="3642894"/>
                    <a:pt x="1958208" y="3655584"/>
                  </a:cubicBezTo>
                  <a:close/>
                  <a:moveTo>
                    <a:pt x="2016816" y="2598539"/>
                  </a:moveTo>
                  <a:cubicBezTo>
                    <a:pt x="1597653" y="2598539"/>
                    <a:pt x="1243580" y="2156935"/>
                    <a:pt x="1243580" y="1634081"/>
                  </a:cubicBezTo>
                  <a:cubicBezTo>
                    <a:pt x="1243580" y="1106369"/>
                    <a:pt x="1597653" y="660444"/>
                    <a:pt x="2016816" y="660444"/>
                  </a:cubicBezTo>
                  <a:cubicBezTo>
                    <a:pt x="2446238" y="660444"/>
                    <a:pt x="2797341" y="1097192"/>
                    <a:pt x="2797341" y="1634081"/>
                  </a:cubicBezTo>
                  <a:cubicBezTo>
                    <a:pt x="2797341" y="2166652"/>
                    <a:pt x="2447320" y="2598539"/>
                    <a:pt x="2016816" y="2598539"/>
                  </a:cubicBezTo>
                  <a:close/>
                </a:path>
              </a:pathLst>
            </a:custGeom>
            <a:solidFill>
              <a:schemeClr val="accent1">
                <a:alpha val="102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1" name="Google Shape;471;g33c9240afdf_0_457"/>
          <p:cNvSpPr txBox="1">
            <a:spLocks noGrp="1"/>
          </p:cNvSpPr>
          <p:nvPr>
            <p:ph type="body" idx="1"/>
          </p:nvPr>
        </p:nvSpPr>
        <p:spPr>
          <a:xfrm>
            <a:off x="766763" y="620713"/>
            <a:ext cx="48609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2" name="Google Shape;472;g33c9240afdf_0_457"/>
          <p:cNvSpPr>
            <a:spLocks noGrp="1"/>
          </p:cNvSpPr>
          <p:nvPr>
            <p:ph type="pic" idx="2"/>
          </p:nvPr>
        </p:nvSpPr>
        <p:spPr>
          <a:xfrm>
            <a:off x="766762" y="4076700"/>
            <a:ext cx="10815600" cy="10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3" name="Google Shape;473;g33c9240afdf_0_457"/>
          <p:cNvSpPr txBox="1">
            <a:spLocks noGrp="1"/>
          </p:cNvSpPr>
          <p:nvPr>
            <p:ph type="title"/>
          </p:nvPr>
        </p:nvSpPr>
        <p:spPr>
          <a:xfrm>
            <a:off x="3338514" y="4385045"/>
            <a:ext cx="8244000" cy="6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g33c9240afdf_0_457"/>
          <p:cNvSpPr txBox="1">
            <a:spLocks noGrp="1"/>
          </p:cNvSpPr>
          <p:nvPr>
            <p:ph type="body" idx="3"/>
          </p:nvPr>
        </p:nvSpPr>
        <p:spPr>
          <a:xfrm>
            <a:off x="766763" y="4296557"/>
            <a:ext cx="10986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6600"/>
              <a:buNone/>
              <a:defRPr sz="6600" b="1" i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Dark Blue">
  <p:cSld name="2 Dark Blue">
    <p:bg>
      <p:bgPr>
        <a:solidFill>
          <a:srgbClr val="201D5C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c9240afdf_0_50"/>
          <p:cNvSpPr/>
          <p:nvPr/>
        </p:nvSpPr>
        <p:spPr>
          <a:xfrm>
            <a:off x="897800" y="3230000"/>
            <a:ext cx="10401900" cy="24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g33c9240afdf_0_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3c9240afdf_0_50"/>
          <p:cNvSpPr txBox="1">
            <a:spLocks noGrp="1"/>
          </p:cNvSpPr>
          <p:nvPr>
            <p:ph type="title"/>
          </p:nvPr>
        </p:nvSpPr>
        <p:spPr>
          <a:xfrm>
            <a:off x="4118867" y="3736933"/>
            <a:ext cx="6685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63" name="Google Shape;63;g33c9240afdf_0_50"/>
          <p:cNvSpPr txBox="1">
            <a:spLocks noGrp="1"/>
          </p:cNvSpPr>
          <p:nvPr>
            <p:ph type="title" idx="2"/>
          </p:nvPr>
        </p:nvSpPr>
        <p:spPr>
          <a:xfrm>
            <a:off x="1392600" y="3556367"/>
            <a:ext cx="28131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A796"/>
              </a:buClr>
              <a:buSzPts val="7200"/>
              <a:buNone/>
              <a:defRPr sz="7200">
                <a:solidFill>
                  <a:srgbClr val="06A79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l">
  <p:cSld name="2 Teal">
    <p:bg>
      <p:bgPr>
        <a:solidFill>
          <a:srgbClr val="06A79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c9240afdf_0_55"/>
          <p:cNvSpPr/>
          <p:nvPr/>
        </p:nvSpPr>
        <p:spPr>
          <a:xfrm>
            <a:off x="897800" y="3230000"/>
            <a:ext cx="10401900" cy="24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" name="Google Shape;66;g33c9240afdf_0_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3c9240afdf_0_55"/>
          <p:cNvSpPr txBox="1">
            <a:spLocks noGrp="1"/>
          </p:cNvSpPr>
          <p:nvPr>
            <p:ph type="title"/>
          </p:nvPr>
        </p:nvSpPr>
        <p:spPr>
          <a:xfrm>
            <a:off x="4118867" y="3736933"/>
            <a:ext cx="6685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68" name="Google Shape;68;g33c9240afdf_0_55"/>
          <p:cNvSpPr txBox="1">
            <a:spLocks noGrp="1"/>
          </p:cNvSpPr>
          <p:nvPr>
            <p:ph type="title" idx="2"/>
          </p:nvPr>
        </p:nvSpPr>
        <p:spPr>
          <a:xfrm>
            <a:off x="1392600" y="3556367"/>
            <a:ext cx="28131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lue">
  <p:cSld name="2 Blue">
    <p:bg>
      <p:bgPr>
        <a:solidFill>
          <a:srgbClr val="0066B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c9240afdf_0_60"/>
          <p:cNvSpPr/>
          <p:nvPr/>
        </p:nvSpPr>
        <p:spPr>
          <a:xfrm>
            <a:off x="897800" y="3230000"/>
            <a:ext cx="10401900" cy="24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1" name="Google Shape;71;g33c9240afdf_0_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33c9240afdf_0_60"/>
          <p:cNvSpPr txBox="1">
            <a:spLocks noGrp="1"/>
          </p:cNvSpPr>
          <p:nvPr>
            <p:ph type="title"/>
          </p:nvPr>
        </p:nvSpPr>
        <p:spPr>
          <a:xfrm>
            <a:off x="4118867" y="3736933"/>
            <a:ext cx="66852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73" name="Google Shape;73;g33c9240afdf_0_60"/>
          <p:cNvSpPr txBox="1">
            <a:spLocks noGrp="1"/>
          </p:cNvSpPr>
          <p:nvPr>
            <p:ph type="title" idx="2"/>
          </p:nvPr>
        </p:nvSpPr>
        <p:spPr>
          <a:xfrm>
            <a:off x="1392600" y="3556367"/>
            <a:ext cx="2813100" cy="24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Orange">
  <p:cSld name="2 Orange">
    <p:bg>
      <p:bgPr>
        <a:solidFill>
          <a:srgbClr val="D18554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c9240afdf_0_65"/>
          <p:cNvSpPr/>
          <p:nvPr/>
        </p:nvSpPr>
        <p:spPr>
          <a:xfrm>
            <a:off x="897800" y="3230000"/>
            <a:ext cx="10401900" cy="24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6" name="Google Shape;76;g33c9240afdf_0_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33c9240afdf_0_65"/>
          <p:cNvSpPr txBox="1">
            <a:spLocks noGrp="1"/>
          </p:cNvSpPr>
          <p:nvPr>
            <p:ph type="title"/>
          </p:nvPr>
        </p:nvSpPr>
        <p:spPr>
          <a:xfrm>
            <a:off x="4118867" y="3736933"/>
            <a:ext cx="6685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78" name="Google Shape;78;g33c9240afdf_0_65"/>
          <p:cNvSpPr txBox="1">
            <a:spLocks noGrp="1"/>
          </p:cNvSpPr>
          <p:nvPr>
            <p:ph type="title" idx="2"/>
          </p:nvPr>
        </p:nvSpPr>
        <p:spPr>
          <a:xfrm>
            <a:off x="1392600" y="3556367"/>
            <a:ext cx="2813100" cy="24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urple">
  <p:cSld name="2 Purple">
    <p:bg>
      <p:bgPr>
        <a:solidFill>
          <a:srgbClr val="B12A7D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9240afdf_0_70"/>
          <p:cNvSpPr/>
          <p:nvPr/>
        </p:nvSpPr>
        <p:spPr>
          <a:xfrm>
            <a:off x="897800" y="3230000"/>
            <a:ext cx="10401900" cy="248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1" name="Google Shape;81;g33c9240afdf_0_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20733" y="5817467"/>
            <a:ext cx="1230334" cy="7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33c9240afdf_0_70"/>
          <p:cNvSpPr txBox="1">
            <a:spLocks noGrp="1"/>
          </p:cNvSpPr>
          <p:nvPr>
            <p:ph type="title"/>
          </p:nvPr>
        </p:nvSpPr>
        <p:spPr>
          <a:xfrm>
            <a:off x="4118867" y="3736933"/>
            <a:ext cx="6685200" cy="10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None/>
              <a:defRPr sz="5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83" name="Google Shape;83;g33c9240afdf_0_70"/>
          <p:cNvSpPr txBox="1">
            <a:spLocks noGrp="1"/>
          </p:cNvSpPr>
          <p:nvPr>
            <p:ph type="title" idx="2"/>
          </p:nvPr>
        </p:nvSpPr>
        <p:spPr>
          <a:xfrm>
            <a:off x="1392600" y="3556367"/>
            <a:ext cx="2813100" cy="24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c9240afdf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"/>
              <a:buNone/>
              <a:defRPr sz="3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"/>
              <a:buNone/>
              <a:defRPr sz="3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"/>
              <a:buNone/>
              <a:defRPr sz="3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"/>
              <a:buNone/>
              <a:defRPr sz="3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"/>
              <a:buNone/>
              <a:defRPr sz="3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"/>
              <a:buNone/>
              <a:defRPr sz="3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"/>
              <a:buNone/>
              <a:defRPr sz="3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oppins"/>
              <a:buNone/>
              <a:defRPr sz="3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g33c9240afdf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 Light"/>
              <a:buChar char="●"/>
              <a:defRPr sz="19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 Light"/>
              <a:buChar char="○"/>
              <a:defRPr sz="19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 Light"/>
              <a:buChar char="■"/>
              <a:defRPr sz="19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 Light"/>
              <a:buChar char="●"/>
              <a:defRPr sz="19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 Light"/>
              <a:buChar char="○"/>
              <a:defRPr sz="19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 Light"/>
              <a:buChar char="■"/>
              <a:defRPr sz="19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 Light"/>
              <a:buChar char="●"/>
              <a:defRPr sz="19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 Light"/>
              <a:buChar char="○"/>
              <a:defRPr sz="19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 Light"/>
              <a:buChar char="■"/>
              <a:defRPr sz="19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2" name="Google Shape;12;g33c9240afdf_0_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"/>
          <p:cNvSpPr txBox="1">
            <a:spLocks noGrp="1"/>
          </p:cNvSpPr>
          <p:nvPr>
            <p:ph type="title"/>
          </p:nvPr>
        </p:nvSpPr>
        <p:spPr>
          <a:xfrm>
            <a:off x="872933" y="4633033"/>
            <a:ext cx="10968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</a:pPr>
            <a:r>
              <a:rPr lang="en-US" dirty="0">
                <a:latin typeface="Poppins"/>
                <a:ea typeface="Poppins"/>
                <a:cs typeface="Poppins"/>
                <a:sym typeface="Poppins"/>
              </a:rPr>
              <a:t>{Brand Name}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81" name="Google Shape;481;p1"/>
          <p:cNvSpPr txBox="1">
            <a:spLocks noGrp="1"/>
          </p:cNvSpPr>
          <p:nvPr>
            <p:ph type="title" idx="2"/>
          </p:nvPr>
        </p:nvSpPr>
        <p:spPr>
          <a:xfrm>
            <a:off x="6538800" y="5695062"/>
            <a:ext cx="5653200" cy="86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Audience360 Post Campaign Report</a:t>
            </a:r>
            <a:endParaRPr sz="2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/>
              <a:t>{Date_}</a:t>
            </a:r>
            <a:endParaRPr sz="1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2d8533fe21_0_59"/>
          <p:cNvSpPr txBox="1">
            <a:spLocks noGrp="1"/>
          </p:cNvSpPr>
          <p:nvPr>
            <p:ph type="title"/>
          </p:nvPr>
        </p:nvSpPr>
        <p:spPr>
          <a:xfrm>
            <a:off x="517014" y="454926"/>
            <a:ext cx="10752900" cy="40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 sz="2900" dirty="0">
                <a:latin typeface="Poppins"/>
                <a:ea typeface="Poppins"/>
                <a:cs typeface="Poppins"/>
                <a:sym typeface="Poppins"/>
              </a:rPr>
              <a:t>{channel_commentary}</a:t>
            </a:r>
            <a:endParaRPr sz="29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1" name="Google Shape;641;g32d8533fe21_0_59"/>
          <p:cNvSpPr txBox="1">
            <a:spLocks noGrp="1"/>
          </p:cNvSpPr>
          <p:nvPr>
            <p:ph type="sldNum" idx="12"/>
          </p:nvPr>
        </p:nvSpPr>
        <p:spPr>
          <a:xfrm rot="-5400000">
            <a:off x="15525501" y="463866"/>
            <a:ext cx="604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42" name="Google Shape;642;g32d8533fe21_0_59"/>
          <p:cNvSpPr/>
          <p:nvPr/>
        </p:nvSpPr>
        <p:spPr>
          <a:xfrm>
            <a:off x="555625" y="2095475"/>
            <a:ext cx="1291200" cy="985200"/>
          </a:xfrm>
          <a:prstGeom prst="rect">
            <a:avLst/>
          </a:prstGeom>
          <a:solidFill>
            <a:srgbClr val="33A695"/>
          </a:solidFill>
          <a:ln w="25400" cap="flat" cmpd="sng">
            <a:solidFill>
              <a:srgbClr val="33A6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18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3" name="Google Shape;643;g32d8533fe21_0_59"/>
          <p:cNvSpPr/>
          <p:nvPr/>
        </p:nvSpPr>
        <p:spPr>
          <a:xfrm>
            <a:off x="2005394" y="20954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{Reach}</a:t>
            </a:r>
            <a:endParaRPr sz="1400" b="1" i="0" u="none" strike="noStrike" cap="none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4" name="Google Shape;644;g32d8533fe21_0_59"/>
          <p:cNvSpPr/>
          <p:nvPr/>
        </p:nvSpPr>
        <p:spPr>
          <a:xfrm>
            <a:off x="3189010" y="20954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{Impressions}</a:t>
            </a:r>
            <a:endParaRPr sz="1300" b="0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5" name="Google Shape;645;g32d8533fe21_0_59"/>
          <p:cNvSpPr/>
          <p:nvPr/>
        </p:nvSpPr>
        <p:spPr>
          <a:xfrm>
            <a:off x="4372628" y="20954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12121A"/>
                </a:solidFill>
                <a:latin typeface="Poppins Light"/>
                <a:cs typeface="Poppins Light"/>
                <a:sym typeface="Poppins Light"/>
              </a:rPr>
              <a:t>{CTR}%</a:t>
            </a:r>
            <a:endParaRPr sz="120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32d8533fe21_0_59"/>
          <p:cNvSpPr/>
          <p:nvPr/>
        </p:nvSpPr>
        <p:spPr>
          <a:xfrm>
            <a:off x="5556245" y="20954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£{Net_CPM}</a:t>
            </a:r>
            <a:endParaRPr sz="1400" b="0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7" name="Google Shape;647;g32d8533fe21_0_59"/>
          <p:cNvSpPr/>
          <p:nvPr/>
        </p:nvSpPr>
        <p:spPr>
          <a:xfrm>
            <a:off x="6739863" y="20954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{Clicks}</a:t>
            </a:r>
            <a:endParaRPr sz="1400" b="1" i="0" u="none" strike="noStrike" cap="none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48" name="Google Shape;648;g32d8533fe21_0_59"/>
          <p:cNvSpPr/>
          <p:nvPr/>
        </p:nvSpPr>
        <p:spPr>
          <a:xfrm>
            <a:off x="7923480" y="20954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£{Gross_Spend}</a:t>
            </a:r>
            <a:endParaRPr sz="120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32d8533fe21_0_59"/>
          <p:cNvSpPr/>
          <p:nvPr/>
        </p:nvSpPr>
        <p:spPr>
          <a:xfrm>
            <a:off x="9107096" y="2095475"/>
            <a:ext cx="11652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£{Brand Revenue}</a:t>
            </a:r>
          </a:p>
          <a:p>
            <a:pPr algn="ctr">
              <a:buSzPts val="850"/>
            </a:pPr>
            <a:r>
              <a:rPr lang="en-US" sz="850" b="1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£{Brand ROAS} ROAS</a:t>
            </a:r>
            <a:endParaRPr sz="850" b="1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ctr">
              <a:buSzPts val="850"/>
            </a:pPr>
            <a:r>
              <a:rPr lang="en-US" sz="85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£{Brand ROI} ROI</a:t>
            </a:r>
          </a:p>
          <a:p>
            <a:pPr algn="ctr">
              <a:buSzPts val="850"/>
            </a:pPr>
            <a:endParaRPr sz="120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32d8533fe21_0_59"/>
          <p:cNvSpPr/>
          <p:nvPr/>
        </p:nvSpPr>
        <p:spPr>
          <a:xfrm>
            <a:off x="3183846" y="1952600"/>
            <a:ext cx="10449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Impressions</a:t>
            </a:r>
            <a:endParaRPr sz="1050" b="1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32d8533fe21_0_59"/>
          <p:cNvSpPr/>
          <p:nvPr/>
        </p:nvSpPr>
        <p:spPr>
          <a:xfrm>
            <a:off x="2070696" y="19526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Reach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32d8533fe21_0_59"/>
          <p:cNvSpPr/>
          <p:nvPr/>
        </p:nvSpPr>
        <p:spPr>
          <a:xfrm>
            <a:off x="4437929" y="19526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CTR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32d8533fe21_0_59"/>
          <p:cNvSpPr/>
          <p:nvPr/>
        </p:nvSpPr>
        <p:spPr>
          <a:xfrm>
            <a:off x="5621545" y="19526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Net CPM</a:t>
            </a:r>
            <a:endParaRPr sz="105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g32d8533fe21_0_59"/>
          <p:cNvSpPr/>
          <p:nvPr/>
        </p:nvSpPr>
        <p:spPr>
          <a:xfrm>
            <a:off x="6813325" y="19526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Link Clicks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g32d8533fe21_0_59"/>
          <p:cNvSpPr/>
          <p:nvPr/>
        </p:nvSpPr>
        <p:spPr>
          <a:xfrm>
            <a:off x="7988778" y="19526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Gross Spend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g32d8533fe21_0_59"/>
          <p:cNvSpPr/>
          <p:nvPr/>
        </p:nvSpPr>
        <p:spPr>
          <a:xfrm>
            <a:off x="9237698" y="19526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lang="en-US" sz="9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Brand Revenue</a:t>
            </a:r>
            <a:endParaRPr sz="9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32d8533fe21_0_59"/>
          <p:cNvSpPr/>
          <p:nvPr/>
        </p:nvSpPr>
        <p:spPr>
          <a:xfrm>
            <a:off x="10394749" y="2095475"/>
            <a:ext cx="11652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ctr">
              <a:buSzPts val="1400"/>
            </a:pPr>
            <a:r>
              <a:rPr lang="en-US" b="1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£{FSKU Revenue}</a:t>
            </a:r>
            <a:endParaRPr b="1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algn="ctr">
              <a:buSzPts val="850"/>
            </a:pPr>
            <a:r>
              <a:rPr lang="en-US" sz="850" b="1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£{FSKU ROAS} ROAS</a:t>
            </a:r>
          </a:p>
          <a:p>
            <a:pPr algn="ctr">
              <a:buSzPts val="850"/>
            </a:pPr>
            <a:r>
              <a:rPr lang="en-US" sz="85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£{FSKU ROI} ROI</a:t>
            </a:r>
          </a:p>
        </p:txBody>
      </p:sp>
      <p:sp>
        <p:nvSpPr>
          <p:cNvPr id="658" name="Google Shape;658;g32d8533fe21_0_59"/>
          <p:cNvSpPr/>
          <p:nvPr/>
        </p:nvSpPr>
        <p:spPr>
          <a:xfrm>
            <a:off x="10525351" y="19526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Product Revenue*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32d8533fe21_0_59"/>
          <p:cNvSpPr/>
          <p:nvPr/>
        </p:nvSpPr>
        <p:spPr>
          <a:xfrm>
            <a:off x="555625" y="3390875"/>
            <a:ext cx="1291200" cy="985200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Meta</a:t>
            </a:r>
            <a:endParaRPr sz="18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0" name="Google Shape;660;g32d8533fe21_0_59"/>
          <p:cNvSpPr/>
          <p:nvPr/>
        </p:nvSpPr>
        <p:spPr>
          <a:xfrm>
            <a:off x="2005394" y="33908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{Meta_Reach}</a:t>
            </a:r>
          </a:p>
        </p:txBody>
      </p:sp>
      <p:sp>
        <p:nvSpPr>
          <p:cNvPr id="661" name="Google Shape;661;g32d8533fe21_0_59"/>
          <p:cNvSpPr/>
          <p:nvPr/>
        </p:nvSpPr>
        <p:spPr>
          <a:xfrm>
            <a:off x="3189010" y="33908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{Meta_Impressions}</a:t>
            </a:r>
            <a:endParaRPr lang="en-US" sz="1300" b="0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2" name="Google Shape;662;g32d8533fe21_0_59"/>
          <p:cNvSpPr/>
          <p:nvPr/>
        </p:nvSpPr>
        <p:spPr>
          <a:xfrm>
            <a:off x="4372628" y="33908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12121A"/>
                </a:solidFill>
                <a:latin typeface="Poppins Light"/>
                <a:cs typeface="Poppins Light"/>
                <a:sym typeface="Poppins Light"/>
              </a:rPr>
              <a:t>{meta_ctr}%</a:t>
            </a:r>
            <a:endParaRPr lang="en-US" sz="120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g32d8533fe21_0_59"/>
          <p:cNvSpPr/>
          <p:nvPr/>
        </p:nvSpPr>
        <p:spPr>
          <a:xfrm>
            <a:off x="5556245" y="33908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n-US" sz="140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£{Meta_Net_CPM}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4" name="Google Shape;664;g32d8533fe21_0_59"/>
          <p:cNvSpPr/>
          <p:nvPr/>
        </p:nvSpPr>
        <p:spPr>
          <a:xfrm>
            <a:off x="6739863" y="33908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{Meta_clicks}</a:t>
            </a:r>
            <a:endParaRPr sz="1400" b="1" i="0" u="none" strike="noStrike" cap="none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5" name="Google Shape;665;g32d8533fe21_0_59"/>
          <p:cNvSpPr/>
          <p:nvPr/>
        </p:nvSpPr>
        <p:spPr>
          <a:xfrm>
            <a:off x="7923480" y="33908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n-US" sz="140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£{Meta_Gross_Spend}</a:t>
            </a:r>
            <a:endParaRPr lang="en-US" sz="120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6" name="Google Shape;666;g32d8533fe21_0_59"/>
          <p:cNvSpPr/>
          <p:nvPr/>
        </p:nvSpPr>
        <p:spPr>
          <a:xfrm>
            <a:off x="9107096" y="3390875"/>
            <a:ext cx="11652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12121A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£{Meta_Revenue}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tabLst/>
              <a:defRPr/>
            </a:pPr>
            <a:r>
              <a:rPr kumimoji="0" lang="en-US" sz="850" b="1" i="0" u="none" strike="noStrike" kern="0" cap="none" spc="0" normalizeH="0" baseline="0" noProof="0" dirty="0">
                <a:ln>
                  <a:noFill/>
                </a:ln>
                <a:solidFill>
                  <a:srgbClr val="12121A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£{Meta_Brand_ROAS} ROAS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tabLst/>
              <a:defRPr/>
            </a:pPr>
            <a:r>
              <a:rPr kumimoji="0" lang="en-US" sz="850" b="1" i="0" u="none" strike="noStrike" kern="0" cap="none" spc="0" normalizeH="0" baseline="0" noProof="0" dirty="0">
                <a:ln>
                  <a:noFill/>
                </a:ln>
                <a:solidFill>
                  <a:srgbClr val="12121A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£{Meta_Brand_ROI} ROI</a:t>
            </a:r>
          </a:p>
        </p:txBody>
      </p:sp>
      <p:sp>
        <p:nvSpPr>
          <p:cNvPr id="667" name="Google Shape;667;g32d8533fe21_0_59"/>
          <p:cNvSpPr/>
          <p:nvPr/>
        </p:nvSpPr>
        <p:spPr>
          <a:xfrm>
            <a:off x="3183846" y="3248000"/>
            <a:ext cx="10449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Impressions</a:t>
            </a:r>
            <a:endParaRPr sz="1050" b="1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32d8533fe21_0_59"/>
          <p:cNvSpPr/>
          <p:nvPr/>
        </p:nvSpPr>
        <p:spPr>
          <a:xfrm>
            <a:off x="2070696" y="32480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Reach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32d8533fe21_0_59"/>
          <p:cNvSpPr/>
          <p:nvPr/>
        </p:nvSpPr>
        <p:spPr>
          <a:xfrm>
            <a:off x="4437929" y="32480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CTR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g32d8533fe21_0_59"/>
          <p:cNvSpPr/>
          <p:nvPr/>
        </p:nvSpPr>
        <p:spPr>
          <a:xfrm>
            <a:off x="5621545" y="32480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Net CPM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g32d8533fe21_0_59"/>
          <p:cNvSpPr/>
          <p:nvPr/>
        </p:nvSpPr>
        <p:spPr>
          <a:xfrm>
            <a:off x="6813325" y="32480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Link Clicks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g32d8533fe21_0_59"/>
          <p:cNvSpPr/>
          <p:nvPr/>
        </p:nvSpPr>
        <p:spPr>
          <a:xfrm>
            <a:off x="7988778" y="32480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Gross Spend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g32d8533fe21_0_59"/>
          <p:cNvSpPr/>
          <p:nvPr/>
        </p:nvSpPr>
        <p:spPr>
          <a:xfrm>
            <a:off x="9237698" y="32480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lang="en-US" sz="9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Brand Revenue</a:t>
            </a:r>
            <a:endParaRPr sz="9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32d8533fe21_0_59"/>
          <p:cNvSpPr/>
          <p:nvPr/>
        </p:nvSpPr>
        <p:spPr>
          <a:xfrm>
            <a:off x="10394749" y="3390875"/>
            <a:ext cx="11652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1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1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£{Meta_FSKU_Revenue}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12121A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tabLst/>
              <a:defRPr/>
            </a:pPr>
            <a:r>
              <a:rPr kumimoji="0" lang="en-US" sz="850" b="1" i="0" u="none" strike="noStrike" kern="0" cap="none" spc="0" normalizeH="0" baseline="0" noProof="0" dirty="0">
                <a:ln>
                  <a:noFill/>
                </a:ln>
                <a:solidFill>
                  <a:srgbClr val="12121A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£{Meta_FSKU_ROAS} ROAS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tabLst/>
              <a:defRPr/>
            </a:pPr>
            <a:r>
              <a:rPr kumimoji="0" lang="en-US" sz="850" b="1" i="0" u="none" strike="noStrike" kern="0" cap="none" spc="0" normalizeH="0" baseline="0" noProof="0" dirty="0">
                <a:ln>
                  <a:noFill/>
                </a:ln>
                <a:solidFill>
                  <a:srgbClr val="12121A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£{Meta_FSKU_ROI} ROI</a:t>
            </a:r>
          </a:p>
        </p:txBody>
      </p:sp>
      <p:sp>
        <p:nvSpPr>
          <p:cNvPr id="675" name="Google Shape;675;g32d8533fe21_0_59"/>
          <p:cNvSpPr/>
          <p:nvPr/>
        </p:nvSpPr>
        <p:spPr>
          <a:xfrm>
            <a:off x="10525351" y="32480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Product Revenue*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g32d8533fe21_0_59"/>
          <p:cNvSpPr/>
          <p:nvPr/>
        </p:nvSpPr>
        <p:spPr>
          <a:xfrm>
            <a:off x="555625" y="4686275"/>
            <a:ext cx="1291200" cy="985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Pinterest</a:t>
            </a:r>
            <a:endParaRPr sz="18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7" name="Google Shape;677;g32d8533fe21_0_59"/>
          <p:cNvSpPr/>
          <p:nvPr/>
        </p:nvSpPr>
        <p:spPr>
          <a:xfrm>
            <a:off x="2005394" y="46862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{</a:t>
            </a:r>
            <a:r>
              <a:rPr lang="en-US" b="1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Pin</a:t>
            </a:r>
            <a:r>
              <a:rPr lang="en-US" sz="140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_Reach}</a:t>
            </a:r>
          </a:p>
        </p:txBody>
      </p:sp>
      <p:sp>
        <p:nvSpPr>
          <p:cNvPr id="678" name="Google Shape;678;g32d8533fe21_0_59"/>
          <p:cNvSpPr/>
          <p:nvPr/>
        </p:nvSpPr>
        <p:spPr>
          <a:xfrm>
            <a:off x="3189010" y="46862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{Pin_Impressions}</a:t>
            </a:r>
            <a:endParaRPr lang="en-US" sz="1300" b="0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g32d8533fe21_0_59"/>
          <p:cNvSpPr/>
          <p:nvPr/>
        </p:nvSpPr>
        <p:spPr>
          <a:xfrm>
            <a:off x="4372628" y="46862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n-US" b="1" dirty="0">
                <a:solidFill>
                  <a:srgbClr val="12121A"/>
                </a:solidFill>
                <a:latin typeface="Poppins Light"/>
                <a:cs typeface="Poppins Light"/>
                <a:sym typeface="Poppins Light"/>
              </a:rPr>
              <a:t>{Pin_CTR}%</a:t>
            </a:r>
            <a:endParaRPr lang="en-US" sz="120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32d8533fe21_0_59"/>
          <p:cNvSpPr/>
          <p:nvPr/>
        </p:nvSpPr>
        <p:spPr>
          <a:xfrm>
            <a:off x="5556245" y="46862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n-US" sz="140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£{Pin_Net_CPM}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1" name="Google Shape;681;g32d8533fe21_0_59"/>
          <p:cNvSpPr/>
          <p:nvPr/>
        </p:nvSpPr>
        <p:spPr>
          <a:xfrm>
            <a:off x="6739863" y="46862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n-US" sz="140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{Pin_Clicks}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12121A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82" name="Google Shape;682;g32d8533fe21_0_59"/>
          <p:cNvSpPr/>
          <p:nvPr/>
        </p:nvSpPr>
        <p:spPr>
          <a:xfrm>
            <a:off x="7923480" y="4686275"/>
            <a:ext cx="10449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400"/>
            </a:pPr>
            <a:r>
              <a:rPr lang="en-US" b="1" dirty="0">
                <a:solidFill>
                  <a:srgbClr val="12121A"/>
                </a:solidFill>
                <a:latin typeface="Poppins Light"/>
                <a:cs typeface="Poppins Light"/>
                <a:sym typeface="Poppins Light"/>
              </a:rPr>
              <a:t>£{pin_gross_spend}</a:t>
            </a:r>
            <a:endParaRPr lang="en-US" sz="120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32d8533fe21_0_59"/>
          <p:cNvSpPr/>
          <p:nvPr/>
        </p:nvSpPr>
        <p:spPr>
          <a:xfrm>
            <a:off x="9107096" y="4686274"/>
            <a:ext cx="1165200" cy="1116625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12121A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1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£{pin_brand_revenue}</a:t>
            </a: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12121A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850" b="1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£{pin_brand_ROS} ROAS</a:t>
            </a:r>
            <a:endParaRPr kumimoji="0" lang="en-GB" sz="850" b="1" i="0" u="none" strike="noStrike" kern="0" cap="none" spc="0" normalizeH="0" baseline="0" noProof="0" dirty="0">
              <a:ln>
                <a:noFill/>
              </a:ln>
              <a:solidFill>
                <a:srgbClr val="12121A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tabLst/>
              <a:defRPr/>
            </a:pPr>
            <a:r>
              <a:rPr lang="en-GB" sz="850" b="1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£{pin_brand_ROI} ROI</a:t>
            </a:r>
            <a:endParaRPr kumimoji="0" lang="en-GB" sz="850" b="1" i="0" u="none" strike="noStrike" kern="0" cap="none" spc="0" normalizeH="0" baseline="0" noProof="0" dirty="0">
              <a:ln>
                <a:noFill/>
              </a:ln>
              <a:solidFill>
                <a:srgbClr val="12121A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84" name="Google Shape;684;g32d8533fe21_0_59"/>
          <p:cNvSpPr/>
          <p:nvPr/>
        </p:nvSpPr>
        <p:spPr>
          <a:xfrm>
            <a:off x="3183846" y="4543400"/>
            <a:ext cx="10449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Impressions</a:t>
            </a:r>
            <a:endParaRPr sz="1050" b="1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g32d8533fe21_0_59"/>
          <p:cNvSpPr/>
          <p:nvPr/>
        </p:nvSpPr>
        <p:spPr>
          <a:xfrm>
            <a:off x="2070696" y="45434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Reach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32d8533fe21_0_59"/>
          <p:cNvSpPr/>
          <p:nvPr/>
        </p:nvSpPr>
        <p:spPr>
          <a:xfrm>
            <a:off x="4437929" y="45434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CTR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32d8533fe21_0_59"/>
          <p:cNvSpPr/>
          <p:nvPr/>
        </p:nvSpPr>
        <p:spPr>
          <a:xfrm>
            <a:off x="5621545" y="45434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Net CPM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32d8533fe21_0_59"/>
          <p:cNvSpPr/>
          <p:nvPr/>
        </p:nvSpPr>
        <p:spPr>
          <a:xfrm>
            <a:off x="6813325" y="45434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Link Clicks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32d8533fe21_0_59"/>
          <p:cNvSpPr/>
          <p:nvPr/>
        </p:nvSpPr>
        <p:spPr>
          <a:xfrm>
            <a:off x="7988778" y="45434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Gross Spend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32d8533fe21_0_59"/>
          <p:cNvSpPr/>
          <p:nvPr/>
        </p:nvSpPr>
        <p:spPr>
          <a:xfrm>
            <a:off x="9237698" y="45434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lang="en-US" sz="950" b="1" i="0" u="none" strike="noStrike" cap="none" dirty="0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Brand Revenue</a:t>
            </a:r>
            <a:endParaRPr sz="950" b="0" i="0" u="none" strike="noStrike" cap="none" dirty="0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32d8533fe21_0_59"/>
          <p:cNvSpPr/>
          <p:nvPr/>
        </p:nvSpPr>
        <p:spPr>
          <a:xfrm>
            <a:off x="10394749" y="4686275"/>
            <a:ext cx="1165200" cy="9852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GB" sz="1400" b="1" i="0" u="none" strike="noStrike" kern="0" cap="none" spc="0" normalizeH="0" baseline="0" noProof="0" dirty="0">
              <a:ln>
                <a:noFill/>
              </a:ln>
              <a:solidFill>
                <a:srgbClr val="12121A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12121A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£{Pin_FSKU Revenue}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tabLst/>
              <a:defRPr/>
            </a:pPr>
            <a:r>
              <a:rPr kumimoji="0" lang="en-GB" sz="850" b="1" i="0" u="none" strike="noStrike" kern="0" cap="none" spc="0" normalizeH="0" baseline="0" noProof="0" dirty="0">
                <a:ln>
                  <a:noFill/>
                </a:ln>
                <a:solidFill>
                  <a:srgbClr val="12121A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£{Pin_FSKU ROAS}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tabLst/>
              <a:defRPr/>
            </a:pPr>
            <a:r>
              <a:rPr kumimoji="0" lang="en-GB" sz="850" b="1" i="0" u="none" strike="noStrike" kern="0" cap="none" spc="0" normalizeH="0" baseline="0" noProof="0" dirty="0">
                <a:ln>
                  <a:noFill/>
                </a:ln>
                <a:solidFill>
                  <a:srgbClr val="12121A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£{Pin_FSKU ROI}</a:t>
            </a:r>
          </a:p>
        </p:txBody>
      </p:sp>
      <p:sp>
        <p:nvSpPr>
          <p:cNvPr id="692" name="Google Shape;692;g32d8533fe21_0_59"/>
          <p:cNvSpPr/>
          <p:nvPr/>
        </p:nvSpPr>
        <p:spPr>
          <a:xfrm>
            <a:off x="10525351" y="4543400"/>
            <a:ext cx="905700" cy="295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12121A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Product Revenue</a:t>
            </a:r>
            <a:endParaRPr sz="1050" b="0" i="0" u="none" strike="noStrike" cap="none">
              <a:solidFill>
                <a:srgbClr val="1212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g32d8533fe21_0_59"/>
          <p:cNvSpPr txBox="1"/>
          <p:nvPr/>
        </p:nvSpPr>
        <p:spPr>
          <a:xfrm>
            <a:off x="557975" y="5802900"/>
            <a:ext cx="10363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*Product measurement is only available on Meta.</a:t>
            </a:r>
            <a:endParaRPr sz="1400" b="0" i="1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39cd19c857_1_477"/>
          <p:cNvSpPr txBox="1">
            <a:spLocks noGrp="1"/>
          </p:cNvSpPr>
          <p:nvPr>
            <p:ph type="title"/>
          </p:nvPr>
        </p:nvSpPr>
        <p:spPr>
          <a:xfrm>
            <a:off x="936900" y="529825"/>
            <a:ext cx="10585500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 dirty="0"/>
              <a:t>{online and instore comparison}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9" name="Google Shape;699;g339cd19c857_1_477"/>
          <p:cNvSpPr txBox="1">
            <a:spLocks noGrp="1"/>
          </p:cNvSpPr>
          <p:nvPr>
            <p:ph type="ftr" idx="11"/>
          </p:nvPr>
        </p:nvSpPr>
        <p:spPr>
          <a:xfrm rot="-5400000">
            <a:off x="9573640" y="2567081"/>
            <a:ext cx="4717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SALES PERFORMANCE</a:t>
            </a:r>
            <a:endParaRPr/>
          </a:p>
        </p:txBody>
      </p:sp>
      <p:sp>
        <p:nvSpPr>
          <p:cNvPr id="700" name="Google Shape;700;g339cd19c857_1_477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277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701" name="Google Shape;701;g339cd19c857_1_477"/>
          <p:cNvGraphicFramePr/>
          <p:nvPr>
            <p:extLst>
              <p:ext uri="{D42A27DB-BD31-4B8C-83A1-F6EECF244321}">
                <p14:modId xmlns:p14="http://schemas.microsoft.com/office/powerpoint/2010/main" val="332700583"/>
              </p:ext>
            </p:extLst>
          </p:nvPr>
        </p:nvGraphicFramePr>
        <p:xfrm>
          <a:off x="1733780" y="2010587"/>
          <a:ext cx="7582800" cy="4253700"/>
        </p:xfrm>
        <a:graphic>
          <a:graphicData uri="http://schemas.openxmlformats.org/drawingml/2006/table">
            <a:tbl>
              <a:tblPr>
                <a:noFill/>
                <a:tableStyleId>{E9F13819-0FB3-4FF0-865E-20A2FF3AEDF7}</a:tableStyleId>
              </a:tblPr>
              <a:tblGrid>
                <a:gridCol w="45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Metrics 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Total </a:t>
                      </a:r>
                      <a:r>
                        <a:rPr lang="en-US" b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Issey Miyake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Gross Spend</a:t>
                      </a:r>
                      <a:endParaRPr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{Gross_Spend}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£{Brand Revenue}</a:t>
                      </a:r>
                      <a:endParaRPr sz="1400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ROAS</a:t>
                      </a:r>
                      <a:endParaRPr sz="1400" b="1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£{Brand ROAS}</a:t>
                      </a:r>
                      <a:endParaRPr sz="14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ROI</a:t>
                      </a:r>
                      <a:endParaRPr sz="1400" b="1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£{Brand ROI}</a:t>
                      </a:r>
                      <a:endParaRPr sz="14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online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£{Online_rev}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instore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£{Instore_rev}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online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% of sales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{perc_online_sales}%</a:t>
                      </a:r>
                      <a:endParaRPr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5450" marR="5450" marT="545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instore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% of sales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{perc_instore_sales}%</a:t>
                      </a:r>
                      <a:endParaRPr lang="en-US"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5450" marR="5450" marT="545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02" name="Google Shape;702;g339cd19c857_1_477"/>
          <p:cNvSpPr/>
          <p:nvPr/>
        </p:nvSpPr>
        <p:spPr>
          <a:xfrm>
            <a:off x="9477950" y="5314325"/>
            <a:ext cx="2265300" cy="886500"/>
          </a:xfrm>
          <a:prstGeom prst="roundRect">
            <a:avLst>
              <a:gd name="adj" fmla="val 6755"/>
            </a:avLst>
          </a:prstGeom>
          <a:solidFill>
            <a:srgbClr val="088B7F"/>
          </a:solidFill>
          <a:ln>
            <a:noFill/>
          </a:ln>
        </p:spPr>
        <p:txBody>
          <a:bodyPr spcFirstLastPara="1" wrap="square" lIns="243825" tIns="121900" rIns="243825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Benchmark in premium </a:t>
            </a:r>
            <a:r>
              <a:rPr lang="en-US" sz="11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fragrance</a:t>
            </a:r>
            <a:r>
              <a:rPr lang="en-US" sz="11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category: </a:t>
            </a:r>
            <a:endParaRPr sz="11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Online: </a:t>
            </a:r>
            <a:r>
              <a:rPr lang="en-US" sz="11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47</a:t>
            </a:r>
            <a:r>
              <a:rPr lang="en-US" sz="11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11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Instore: </a:t>
            </a:r>
            <a:r>
              <a:rPr lang="en-US" sz="11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53</a:t>
            </a:r>
            <a:r>
              <a:rPr lang="en-US" sz="1100" b="0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100" b="0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39d57e8f9a_0_272"/>
          <p:cNvSpPr txBox="1">
            <a:spLocks noGrp="1"/>
          </p:cNvSpPr>
          <p:nvPr>
            <p:ph type="title"/>
          </p:nvPr>
        </p:nvSpPr>
        <p:spPr>
          <a:xfrm>
            <a:off x="4696500" y="3736925"/>
            <a:ext cx="6594000" cy="1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Audience Breakdown</a:t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8" name="Google Shape;708;g339d57e8f9a_0_272"/>
          <p:cNvSpPr txBox="1"/>
          <p:nvPr/>
        </p:nvSpPr>
        <p:spPr>
          <a:xfrm>
            <a:off x="766762" y="620713"/>
            <a:ext cx="7800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following analysis is based on </a:t>
            </a: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exposed </a:t>
            </a: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audience.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39cd19c857_1_337"/>
          <p:cNvSpPr txBox="1">
            <a:spLocks noGrp="1"/>
          </p:cNvSpPr>
          <p:nvPr>
            <p:ph type="sldNum" idx="12"/>
          </p:nvPr>
        </p:nvSpPr>
        <p:spPr>
          <a:xfrm rot="-5400000">
            <a:off x="15525501" y="463866"/>
            <a:ext cx="604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714" name="Google Shape;714;g339cd19c857_1_337"/>
          <p:cNvSpPr txBox="1">
            <a:spLocks noGrp="1"/>
          </p:cNvSpPr>
          <p:nvPr>
            <p:ph type="title"/>
          </p:nvPr>
        </p:nvSpPr>
        <p:spPr>
          <a:xfrm>
            <a:off x="676660" y="81966"/>
            <a:ext cx="8301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Audience Performance breakdown</a:t>
            </a:r>
            <a:endParaRPr sz="3200" b="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715" name="Google Shape;715;g339cd19c857_1_337"/>
          <p:cNvGraphicFramePr/>
          <p:nvPr>
            <p:extLst>
              <p:ext uri="{D42A27DB-BD31-4B8C-83A1-F6EECF244321}">
                <p14:modId xmlns:p14="http://schemas.microsoft.com/office/powerpoint/2010/main" val="2819556468"/>
              </p:ext>
            </p:extLst>
          </p:nvPr>
        </p:nvGraphicFramePr>
        <p:xfrm>
          <a:off x="140579" y="732315"/>
          <a:ext cx="11489850" cy="5134796"/>
        </p:xfrm>
        <a:graphic>
          <a:graphicData uri="http://schemas.openxmlformats.org/drawingml/2006/table">
            <a:tbl>
              <a:tblPr>
                <a:noFill/>
                <a:tableStyleId>{E9F13819-0FB3-4FF0-865E-20A2FF3AEDF7}</a:tableStyleId>
              </a:tblPr>
              <a:tblGrid>
                <a:gridCol w="26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9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9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Audience Segment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Spend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Impressions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Reach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Frequency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Clicks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CTR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CPM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Revenue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ROAS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{aud_1}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£{Net_spend_1}</a:t>
                      </a:r>
                      <a:endParaRPr sz="11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{Imp_1}</a:t>
                      </a:r>
                      <a:endParaRPr sz="11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£{ROAS_1}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{aud_2}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£{Net_spend_2}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{Imp_2}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£{ROAS_2}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{aud_3}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£{Net_spend_3}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{Imp_3}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{Freq_3}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{Clicks_3}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{CTR_3}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£{NetCPM_3}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£{Revenue_3}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£{ROAS_3}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{aud_4}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£{Net_spend_4}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{Imp_4}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{Freq_4}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{Clicks_4}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{CTR_4}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£{NetCPM_4}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£{Revenue_4}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£{ROAS_4}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{aud_5}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£{Net_spend_5}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{Imp_5}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{Freq_5}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{Clicks_5}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{CTR_5}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£{NetCPM_5}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£{Revenue_5}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£{ROAS_5}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{aud_6}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£{Net_spend_6}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{Imp_6}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{Freq_6}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{Clicks_6}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{CTR_6}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£{NetCPM_6}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£{Revenue_6}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£{ROAS_6}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{aud_7}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£{Net_spend_7}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{Imp_7}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{Freq_7}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{Clicks_7}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{CTR_7}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£{NetCPM_7}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£{Revenue_7}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£{ROAS_7}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{aud_8}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£{Net_spend_8}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{Imp_8}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{Freq_8}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{Clicks_8}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{CTR_8}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£{NetCPM_8}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£{Revenue_8}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£{ROAS_8}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{aud_9}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£{Net_spend_9}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{Imp_9}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{Freq_9}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{Clicks_9}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{CTR_9}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£{NetCPM_9}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£{Revenue_9}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£{ROAS_9}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{aud_10}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£{Net_spend_10}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{Imp_10}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{Freq_10}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{Clicks_10}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{CTR_10}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£{NetCPM_10}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£{Revenue_10}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£{ROAS_10}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{aud_11}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£{Net_spend_11}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{Imp_11}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{Freq_11}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{Clicks_11}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{CTR_11}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£{NetCPM_11}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£{Revenue_11}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£{ROAS_11}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{aud_12}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£{Net_spend_12}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{Imp_12}</a:t>
                      </a:r>
                    </a:p>
                  </a:txBody>
                  <a:tcPr marL="28575" marR="28575" marT="91425" marB="91425" anchor="ctr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{Reach_12}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{Freq_12}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{Clicks_12}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{CTR_12}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£{NetCPM_12}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£{Revenue_12}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£{ROAS_12}</a:t>
                      </a:r>
                    </a:p>
                  </a:txBody>
                  <a:tcPr marL="9525" marR="9525" marT="9525" marB="0" anchor="b">
                    <a:lnL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3c9240afdf_0_628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722" name="Google Shape;722;g33c9240afdf_0_628"/>
          <p:cNvSpPr txBox="1"/>
          <p:nvPr/>
        </p:nvSpPr>
        <p:spPr>
          <a:xfrm>
            <a:off x="766775" y="2322850"/>
            <a:ext cx="5806200" cy="28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400" b="0" i="0" u="none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The campaign succeeded in driving both </a:t>
            </a:r>
            <a:r>
              <a:rPr lang="en-US" sz="3400" b="1" i="0" u="none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New-To-Brand (NTB)</a:t>
            </a:r>
            <a:r>
              <a:rPr lang="en-US" sz="3400" b="0" i="0" u="none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3400" b="1" i="0" u="none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New-To-Category (NTC)</a:t>
            </a:r>
            <a:r>
              <a:rPr lang="en-US" sz="3400" b="0" i="0" u="none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 shoppers across our targeted audiences</a:t>
            </a:r>
            <a:endParaRPr sz="3400" b="0" i="0" u="none" strike="noStrike" cap="none" dirty="0">
              <a:solidFill>
                <a:srgbClr val="10022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3" name="Google Shape;723;g33c9240afdf_0_628"/>
          <p:cNvSpPr/>
          <p:nvPr/>
        </p:nvSpPr>
        <p:spPr>
          <a:xfrm>
            <a:off x="7769700" y="1326022"/>
            <a:ext cx="3340200" cy="2202600"/>
          </a:xfrm>
          <a:prstGeom prst="roundRect">
            <a:avLst>
              <a:gd name="adj" fmla="val 6755"/>
            </a:avLst>
          </a:prstGeom>
          <a:solidFill>
            <a:srgbClr val="088B7F"/>
          </a:solidFill>
          <a:ln>
            <a:noFill/>
          </a:ln>
        </p:spPr>
        <p:txBody>
          <a:bodyPr spcFirstLastPara="1" wrap="square" lIns="243825" tIns="121900" rIns="243825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4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36</a:t>
            </a:r>
            <a:r>
              <a:rPr lang="en-US" sz="4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44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of </a:t>
            </a:r>
            <a:r>
              <a:rPr lang="en-US" sz="24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Issey Miyake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shoppers were</a:t>
            </a:r>
            <a:r>
              <a:rPr lang="en-US" sz="2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new to brand</a:t>
            </a:r>
            <a:endParaRPr sz="2400" b="1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4" name="Google Shape;724;g33c9240afdf_0_628"/>
          <p:cNvSpPr/>
          <p:nvPr/>
        </p:nvSpPr>
        <p:spPr>
          <a:xfrm>
            <a:off x="7769698" y="3756874"/>
            <a:ext cx="3340200" cy="2202600"/>
          </a:xfrm>
          <a:prstGeom prst="roundRect">
            <a:avLst>
              <a:gd name="adj" fmla="val 6755"/>
            </a:avLst>
          </a:prstGeom>
          <a:solidFill>
            <a:srgbClr val="088B7F"/>
          </a:solidFill>
          <a:ln>
            <a:noFill/>
          </a:ln>
        </p:spPr>
        <p:txBody>
          <a:bodyPr spcFirstLastPara="1" wrap="square" lIns="243825" tIns="121900" rIns="243825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4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lang="en-US" sz="4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44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of </a:t>
            </a:r>
            <a:r>
              <a:rPr lang="en-US" sz="24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Issey Miyake</a:t>
            </a:r>
            <a:r>
              <a:rPr lang="en-US" sz="2400" b="0" i="0" u="none" strike="noStrike" cap="non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shoppers were</a:t>
            </a:r>
            <a:r>
              <a:rPr lang="en-US" sz="24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new to category</a:t>
            </a:r>
            <a:endParaRPr sz="2400" b="1" i="0" u="none" strike="noStrike" cap="non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39cd19c857_1_323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pSp>
        <p:nvGrpSpPr>
          <p:cNvPr id="731" name="Google Shape;731;g339cd19c857_1_323"/>
          <p:cNvGrpSpPr/>
          <p:nvPr/>
        </p:nvGrpSpPr>
        <p:grpSpPr>
          <a:xfrm>
            <a:off x="1214396" y="3023956"/>
            <a:ext cx="2044878" cy="2023564"/>
            <a:chOff x="5504000" y="3563425"/>
            <a:chExt cx="365725" cy="361900"/>
          </a:xfrm>
        </p:grpSpPr>
        <p:sp>
          <p:nvSpPr>
            <p:cNvPr id="732" name="Google Shape;732;g339cd19c857_1_323"/>
            <p:cNvSpPr/>
            <p:nvPr/>
          </p:nvSpPr>
          <p:spPr>
            <a:xfrm>
              <a:off x="5564950" y="3631200"/>
              <a:ext cx="243050" cy="227000"/>
            </a:xfrm>
            <a:custGeom>
              <a:avLst/>
              <a:gdLst/>
              <a:ahLst/>
              <a:cxnLst/>
              <a:rect l="l" t="t" r="r" b="b"/>
              <a:pathLst>
                <a:path w="9722" h="9080" extrusionOk="0">
                  <a:moveTo>
                    <a:pt x="5247" y="2444"/>
                  </a:moveTo>
                  <a:cubicBezTo>
                    <a:pt x="5339" y="2629"/>
                    <a:pt x="5432" y="2783"/>
                    <a:pt x="5586" y="2907"/>
                  </a:cubicBezTo>
                  <a:cubicBezTo>
                    <a:pt x="5833" y="3154"/>
                    <a:pt x="6203" y="3339"/>
                    <a:pt x="6574" y="3370"/>
                  </a:cubicBezTo>
                  <a:lnTo>
                    <a:pt x="6574" y="3740"/>
                  </a:lnTo>
                  <a:cubicBezTo>
                    <a:pt x="6574" y="4604"/>
                    <a:pt x="5864" y="5283"/>
                    <a:pt x="5031" y="5283"/>
                  </a:cubicBezTo>
                  <a:lnTo>
                    <a:pt x="4722" y="5283"/>
                  </a:lnTo>
                  <a:cubicBezTo>
                    <a:pt x="3858" y="5283"/>
                    <a:pt x="3179" y="4604"/>
                    <a:pt x="3179" y="3740"/>
                  </a:cubicBezTo>
                  <a:lnTo>
                    <a:pt x="3148" y="3771"/>
                  </a:lnTo>
                  <a:lnTo>
                    <a:pt x="3148" y="3370"/>
                  </a:lnTo>
                  <a:lnTo>
                    <a:pt x="3673" y="3370"/>
                  </a:lnTo>
                  <a:cubicBezTo>
                    <a:pt x="4167" y="3370"/>
                    <a:pt x="4629" y="3184"/>
                    <a:pt x="4969" y="2814"/>
                  </a:cubicBezTo>
                  <a:cubicBezTo>
                    <a:pt x="5062" y="2722"/>
                    <a:pt x="5154" y="2567"/>
                    <a:pt x="5247" y="2444"/>
                  </a:cubicBezTo>
                  <a:close/>
                  <a:moveTo>
                    <a:pt x="5339" y="5746"/>
                  </a:moveTo>
                  <a:lnTo>
                    <a:pt x="5339" y="6548"/>
                  </a:lnTo>
                  <a:cubicBezTo>
                    <a:pt x="5339" y="6857"/>
                    <a:pt x="5108" y="7011"/>
                    <a:pt x="4876" y="7011"/>
                  </a:cubicBezTo>
                  <a:cubicBezTo>
                    <a:pt x="4645" y="7011"/>
                    <a:pt x="4413" y="6857"/>
                    <a:pt x="4413" y="6548"/>
                  </a:cubicBezTo>
                  <a:lnTo>
                    <a:pt x="4413" y="5746"/>
                  </a:lnTo>
                  <a:lnTo>
                    <a:pt x="4722" y="5746"/>
                  </a:lnTo>
                  <a:cubicBezTo>
                    <a:pt x="4784" y="5756"/>
                    <a:pt x="4849" y="5760"/>
                    <a:pt x="4916" y="5760"/>
                  </a:cubicBezTo>
                  <a:cubicBezTo>
                    <a:pt x="5051" y="5760"/>
                    <a:pt x="5195" y="5746"/>
                    <a:pt x="5339" y="5746"/>
                  </a:cubicBezTo>
                  <a:close/>
                  <a:moveTo>
                    <a:pt x="3981" y="6394"/>
                  </a:moveTo>
                  <a:lnTo>
                    <a:pt x="3981" y="6548"/>
                  </a:lnTo>
                  <a:cubicBezTo>
                    <a:pt x="3981" y="7135"/>
                    <a:pt x="4421" y="7428"/>
                    <a:pt x="4861" y="7428"/>
                  </a:cubicBezTo>
                  <a:cubicBezTo>
                    <a:pt x="5301" y="7428"/>
                    <a:pt x="5741" y="7135"/>
                    <a:pt x="5741" y="6548"/>
                  </a:cubicBezTo>
                  <a:lnTo>
                    <a:pt x="5741" y="6425"/>
                  </a:lnTo>
                  <a:lnTo>
                    <a:pt x="6358" y="6425"/>
                  </a:lnTo>
                  <a:cubicBezTo>
                    <a:pt x="7129" y="6425"/>
                    <a:pt x="7747" y="7042"/>
                    <a:pt x="7747" y="7814"/>
                  </a:cubicBezTo>
                  <a:lnTo>
                    <a:pt x="7747" y="8647"/>
                  </a:lnTo>
                  <a:lnTo>
                    <a:pt x="1975" y="8647"/>
                  </a:lnTo>
                  <a:lnTo>
                    <a:pt x="1975" y="7783"/>
                  </a:lnTo>
                  <a:cubicBezTo>
                    <a:pt x="1975" y="7011"/>
                    <a:pt x="2593" y="6394"/>
                    <a:pt x="3364" y="6394"/>
                  </a:cubicBezTo>
                  <a:close/>
                  <a:moveTo>
                    <a:pt x="4733" y="1"/>
                  </a:moveTo>
                  <a:cubicBezTo>
                    <a:pt x="4318" y="1"/>
                    <a:pt x="3906" y="117"/>
                    <a:pt x="3518" y="283"/>
                  </a:cubicBezTo>
                  <a:cubicBezTo>
                    <a:pt x="3277" y="391"/>
                    <a:pt x="3385" y="708"/>
                    <a:pt x="3600" y="708"/>
                  </a:cubicBezTo>
                  <a:cubicBezTo>
                    <a:pt x="3633" y="708"/>
                    <a:pt x="3667" y="701"/>
                    <a:pt x="3704" y="685"/>
                  </a:cubicBezTo>
                  <a:cubicBezTo>
                    <a:pt x="4074" y="500"/>
                    <a:pt x="4475" y="407"/>
                    <a:pt x="4876" y="407"/>
                  </a:cubicBezTo>
                  <a:cubicBezTo>
                    <a:pt x="6296" y="407"/>
                    <a:pt x="7438" y="1580"/>
                    <a:pt x="7438" y="2999"/>
                  </a:cubicBezTo>
                  <a:cubicBezTo>
                    <a:pt x="7438" y="3184"/>
                    <a:pt x="7438" y="3401"/>
                    <a:pt x="7407" y="3617"/>
                  </a:cubicBezTo>
                  <a:cubicBezTo>
                    <a:pt x="7284" y="4450"/>
                    <a:pt x="7129" y="5592"/>
                    <a:pt x="8364" y="6240"/>
                  </a:cubicBezTo>
                  <a:cubicBezTo>
                    <a:pt x="8981" y="6548"/>
                    <a:pt x="9259" y="7258"/>
                    <a:pt x="9012" y="7906"/>
                  </a:cubicBezTo>
                  <a:cubicBezTo>
                    <a:pt x="8888" y="8308"/>
                    <a:pt x="8549" y="8585"/>
                    <a:pt x="8179" y="8647"/>
                  </a:cubicBezTo>
                  <a:lnTo>
                    <a:pt x="8179" y="7783"/>
                  </a:lnTo>
                  <a:cubicBezTo>
                    <a:pt x="8179" y="6764"/>
                    <a:pt x="7345" y="5962"/>
                    <a:pt x="6358" y="5962"/>
                  </a:cubicBezTo>
                  <a:lnTo>
                    <a:pt x="5741" y="5962"/>
                  </a:lnTo>
                  <a:lnTo>
                    <a:pt x="5741" y="5592"/>
                  </a:lnTo>
                  <a:cubicBezTo>
                    <a:pt x="6481" y="5283"/>
                    <a:pt x="6975" y="4542"/>
                    <a:pt x="6975" y="3740"/>
                  </a:cubicBezTo>
                  <a:lnTo>
                    <a:pt x="6975" y="3154"/>
                  </a:lnTo>
                  <a:cubicBezTo>
                    <a:pt x="6975" y="3030"/>
                    <a:pt x="6882" y="2938"/>
                    <a:pt x="6759" y="2938"/>
                  </a:cubicBezTo>
                  <a:cubicBezTo>
                    <a:pt x="6742" y="2938"/>
                    <a:pt x="6725" y="2939"/>
                    <a:pt x="6708" y="2939"/>
                  </a:cubicBezTo>
                  <a:cubicBezTo>
                    <a:pt x="5992" y="2939"/>
                    <a:pt x="5433" y="2303"/>
                    <a:pt x="5463" y="1580"/>
                  </a:cubicBezTo>
                  <a:cubicBezTo>
                    <a:pt x="5463" y="1410"/>
                    <a:pt x="5355" y="1325"/>
                    <a:pt x="5251" y="1325"/>
                  </a:cubicBezTo>
                  <a:cubicBezTo>
                    <a:pt x="5146" y="1325"/>
                    <a:pt x="5046" y="1410"/>
                    <a:pt x="5062" y="1580"/>
                  </a:cubicBezTo>
                  <a:cubicBezTo>
                    <a:pt x="5031" y="1950"/>
                    <a:pt x="4876" y="2259"/>
                    <a:pt x="4629" y="2506"/>
                  </a:cubicBezTo>
                  <a:cubicBezTo>
                    <a:pt x="4383" y="2783"/>
                    <a:pt x="4043" y="2938"/>
                    <a:pt x="3673" y="2938"/>
                  </a:cubicBezTo>
                  <a:lnTo>
                    <a:pt x="2963" y="2938"/>
                  </a:lnTo>
                  <a:cubicBezTo>
                    <a:pt x="2839" y="2938"/>
                    <a:pt x="2747" y="3030"/>
                    <a:pt x="2747" y="3154"/>
                  </a:cubicBezTo>
                  <a:lnTo>
                    <a:pt x="2747" y="3740"/>
                  </a:lnTo>
                  <a:cubicBezTo>
                    <a:pt x="2747" y="4542"/>
                    <a:pt x="3241" y="5283"/>
                    <a:pt x="3981" y="5592"/>
                  </a:cubicBezTo>
                  <a:lnTo>
                    <a:pt x="3981" y="5962"/>
                  </a:lnTo>
                  <a:lnTo>
                    <a:pt x="3364" y="5962"/>
                  </a:lnTo>
                  <a:cubicBezTo>
                    <a:pt x="2346" y="5962"/>
                    <a:pt x="1543" y="6764"/>
                    <a:pt x="1543" y="7783"/>
                  </a:cubicBezTo>
                  <a:lnTo>
                    <a:pt x="1543" y="8647"/>
                  </a:lnTo>
                  <a:cubicBezTo>
                    <a:pt x="1142" y="8554"/>
                    <a:pt x="833" y="8277"/>
                    <a:pt x="710" y="7906"/>
                  </a:cubicBezTo>
                  <a:cubicBezTo>
                    <a:pt x="463" y="7258"/>
                    <a:pt x="741" y="6518"/>
                    <a:pt x="1358" y="6209"/>
                  </a:cubicBezTo>
                  <a:cubicBezTo>
                    <a:pt x="2593" y="5561"/>
                    <a:pt x="2438" y="4419"/>
                    <a:pt x="2315" y="3586"/>
                  </a:cubicBezTo>
                  <a:cubicBezTo>
                    <a:pt x="2284" y="3401"/>
                    <a:pt x="2284" y="3184"/>
                    <a:pt x="2253" y="2968"/>
                  </a:cubicBezTo>
                  <a:cubicBezTo>
                    <a:pt x="2253" y="2413"/>
                    <a:pt x="2438" y="1857"/>
                    <a:pt x="2809" y="1395"/>
                  </a:cubicBezTo>
                  <a:cubicBezTo>
                    <a:pt x="2921" y="1237"/>
                    <a:pt x="2788" y="1064"/>
                    <a:pt x="2637" y="1064"/>
                  </a:cubicBezTo>
                  <a:cubicBezTo>
                    <a:pt x="2580" y="1064"/>
                    <a:pt x="2520" y="1089"/>
                    <a:pt x="2469" y="1148"/>
                  </a:cubicBezTo>
                  <a:cubicBezTo>
                    <a:pt x="2068" y="1672"/>
                    <a:pt x="1852" y="2320"/>
                    <a:pt x="1852" y="2968"/>
                  </a:cubicBezTo>
                  <a:cubicBezTo>
                    <a:pt x="1852" y="3184"/>
                    <a:pt x="1852" y="3431"/>
                    <a:pt x="1914" y="3647"/>
                  </a:cubicBezTo>
                  <a:cubicBezTo>
                    <a:pt x="2006" y="4481"/>
                    <a:pt x="2130" y="5345"/>
                    <a:pt x="1173" y="5839"/>
                  </a:cubicBezTo>
                  <a:cubicBezTo>
                    <a:pt x="340" y="6240"/>
                    <a:pt x="0" y="7197"/>
                    <a:pt x="309" y="8030"/>
                  </a:cubicBezTo>
                  <a:cubicBezTo>
                    <a:pt x="494" y="8616"/>
                    <a:pt x="1019" y="9048"/>
                    <a:pt x="1636" y="9079"/>
                  </a:cubicBezTo>
                  <a:lnTo>
                    <a:pt x="7963" y="9079"/>
                  </a:lnTo>
                  <a:cubicBezTo>
                    <a:pt x="8611" y="9079"/>
                    <a:pt x="9197" y="8678"/>
                    <a:pt x="9413" y="8030"/>
                  </a:cubicBezTo>
                  <a:cubicBezTo>
                    <a:pt x="9413" y="7999"/>
                    <a:pt x="9444" y="7968"/>
                    <a:pt x="9444" y="7906"/>
                  </a:cubicBezTo>
                  <a:cubicBezTo>
                    <a:pt x="9722" y="7104"/>
                    <a:pt x="9320" y="6240"/>
                    <a:pt x="8580" y="5839"/>
                  </a:cubicBezTo>
                  <a:cubicBezTo>
                    <a:pt x="7623" y="5345"/>
                    <a:pt x="7716" y="4481"/>
                    <a:pt x="7839" y="3647"/>
                  </a:cubicBezTo>
                  <a:cubicBezTo>
                    <a:pt x="7870" y="3431"/>
                    <a:pt x="7870" y="3184"/>
                    <a:pt x="7901" y="2968"/>
                  </a:cubicBezTo>
                  <a:cubicBezTo>
                    <a:pt x="7870" y="1321"/>
                    <a:pt x="6573" y="5"/>
                    <a:pt x="4933" y="5"/>
                  </a:cubicBezTo>
                  <a:cubicBezTo>
                    <a:pt x="4914" y="5"/>
                    <a:pt x="4895" y="5"/>
                    <a:pt x="4876" y="6"/>
                  </a:cubicBezTo>
                  <a:cubicBezTo>
                    <a:pt x="4829" y="3"/>
                    <a:pt x="4781" y="1"/>
                    <a:pt x="4733" y="1"/>
                  </a:cubicBezTo>
                  <a:close/>
                </a:path>
              </a:pathLst>
            </a:custGeom>
            <a:solidFill>
              <a:srgbClr val="33A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3A69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339cd19c857_1_323"/>
            <p:cNvSpPr/>
            <p:nvPr/>
          </p:nvSpPr>
          <p:spPr>
            <a:xfrm>
              <a:off x="5544875" y="3839250"/>
              <a:ext cx="49400" cy="46725"/>
            </a:xfrm>
            <a:custGeom>
              <a:avLst/>
              <a:gdLst/>
              <a:ahLst/>
              <a:cxnLst/>
              <a:rect l="l" t="t" r="r" b="b"/>
              <a:pathLst>
                <a:path w="1976" h="1869" extrusionOk="0">
                  <a:moveTo>
                    <a:pt x="201" y="1"/>
                  </a:moveTo>
                  <a:cubicBezTo>
                    <a:pt x="101" y="1"/>
                    <a:pt x="1" y="78"/>
                    <a:pt x="1" y="232"/>
                  </a:cubicBezTo>
                  <a:lnTo>
                    <a:pt x="1" y="1004"/>
                  </a:lnTo>
                  <a:cubicBezTo>
                    <a:pt x="1" y="1467"/>
                    <a:pt x="371" y="1868"/>
                    <a:pt x="865" y="1868"/>
                  </a:cubicBezTo>
                  <a:lnTo>
                    <a:pt x="1667" y="1868"/>
                  </a:lnTo>
                  <a:cubicBezTo>
                    <a:pt x="1976" y="1868"/>
                    <a:pt x="1976" y="1436"/>
                    <a:pt x="1667" y="1436"/>
                  </a:cubicBezTo>
                  <a:lnTo>
                    <a:pt x="865" y="1436"/>
                  </a:lnTo>
                  <a:cubicBezTo>
                    <a:pt x="618" y="1436"/>
                    <a:pt x="402" y="1251"/>
                    <a:pt x="402" y="1004"/>
                  </a:cubicBezTo>
                  <a:lnTo>
                    <a:pt x="402" y="232"/>
                  </a:lnTo>
                  <a:cubicBezTo>
                    <a:pt x="402" y="78"/>
                    <a:pt x="302" y="1"/>
                    <a:pt x="201" y="1"/>
                  </a:cubicBezTo>
                  <a:close/>
                </a:path>
              </a:pathLst>
            </a:custGeom>
            <a:solidFill>
              <a:srgbClr val="33A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3A69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339cd19c857_1_323"/>
            <p:cNvSpPr/>
            <p:nvPr/>
          </p:nvSpPr>
          <p:spPr>
            <a:xfrm>
              <a:off x="5780200" y="3838500"/>
              <a:ext cx="47875" cy="47475"/>
            </a:xfrm>
            <a:custGeom>
              <a:avLst/>
              <a:gdLst/>
              <a:ahLst/>
              <a:cxnLst/>
              <a:rect l="l" t="t" r="r" b="b"/>
              <a:pathLst>
                <a:path w="1915" h="1899" extrusionOk="0">
                  <a:moveTo>
                    <a:pt x="1713" y="0"/>
                  </a:moveTo>
                  <a:cubicBezTo>
                    <a:pt x="1613" y="0"/>
                    <a:pt x="1513" y="77"/>
                    <a:pt x="1513" y="232"/>
                  </a:cubicBezTo>
                  <a:lnTo>
                    <a:pt x="1513" y="1034"/>
                  </a:lnTo>
                  <a:cubicBezTo>
                    <a:pt x="1513" y="1281"/>
                    <a:pt x="1297" y="1466"/>
                    <a:pt x="1050" y="1466"/>
                  </a:cubicBezTo>
                  <a:lnTo>
                    <a:pt x="278" y="1466"/>
                  </a:lnTo>
                  <a:cubicBezTo>
                    <a:pt x="1" y="1466"/>
                    <a:pt x="1" y="1898"/>
                    <a:pt x="278" y="1898"/>
                  </a:cubicBezTo>
                  <a:lnTo>
                    <a:pt x="1050" y="1898"/>
                  </a:lnTo>
                  <a:cubicBezTo>
                    <a:pt x="1544" y="1898"/>
                    <a:pt x="1914" y="1497"/>
                    <a:pt x="1914" y="1034"/>
                  </a:cubicBezTo>
                  <a:lnTo>
                    <a:pt x="1914" y="232"/>
                  </a:lnTo>
                  <a:cubicBezTo>
                    <a:pt x="1914" y="77"/>
                    <a:pt x="1814" y="0"/>
                    <a:pt x="1713" y="0"/>
                  </a:cubicBezTo>
                  <a:close/>
                </a:path>
              </a:pathLst>
            </a:custGeom>
            <a:solidFill>
              <a:srgbClr val="33A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3A69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339cd19c857_1_323"/>
            <p:cNvSpPr/>
            <p:nvPr/>
          </p:nvSpPr>
          <p:spPr>
            <a:xfrm>
              <a:off x="5781750" y="3602000"/>
              <a:ext cx="47075" cy="46725"/>
            </a:xfrm>
            <a:custGeom>
              <a:avLst/>
              <a:gdLst/>
              <a:ahLst/>
              <a:cxnLst/>
              <a:rect l="l" t="t" r="r" b="b"/>
              <a:pathLst>
                <a:path w="1883" h="1869" extrusionOk="0">
                  <a:moveTo>
                    <a:pt x="309" y="1"/>
                  </a:moveTo>
                  <a:cubicBezTo>
                    <a:pt x="0" y="1"/>
                    <a:pt x="0" y="433"/>
                    <a:pt x="309" y="433"/>
                  </a:cubicBezTo>
                  <a:lnTo>
                    <a:pt x="988" y="433"/>
                  </a:lnTo>
                  <a:cubicBezTo>
                    <a:pt x="1235" y="433"/>
                    <a:pt x="1451" y="618"/>
                    <a:pt x="1451" y="865"/>
                  </a:cubicBezTo>
                  <a:lnTo>
                    <a:pt x="1451" y="1637"/>
                  </a:lnTo>
                  <a:cubicBezTo>
                    <a:pt x="1451" y="1791"/>
                    <a:pt x="1559" y="1868"/>
                    <a:pt x="1667" y="1868"/>
                  </a:cubicBezTo>
                  <a:cubicBezTo>
                    <a:pt x="1775" y="1868"/>
                    <a:pt x="1883" y="1791"/>
                    <a:pt x="1883" y="1637"/>
                  </a:cubicBezTo>
                  <a:lnTo>
                    <a:pt x="1883" y="865"/>
                  </a:lnTo>
                  <a:cubicBezTo>
                    <a:pt x="1883" y="402"/>
                    <a:pt x="1482" y="1"/>
                    <a:pt x="988" y="1"/>
                  </a:cubicBezTo>
                  <a:close/>
                </a:path>
              </a:pathLst>
            </a:custGeom>
            <a:solidFill>
              <a:srgbClr val="33A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3A69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339cd19c857_1_323"/>
            <p:cNvSpPr/>
            <p:nvPr/>
          </p:nvSpPr>
          <p:spPr>
            <a:xfrm>
              <a:off x="5544875" y="3602775"/>
              <a:ext cx="46325" cy="45175"/>
            </a:xfrm>
            <a:custGeom>
              <a:avLst/>
              <a:gdLst/>
              <a:ahLst/>
              <a:cxnLst/>
              <a:rect l="l" t="t" r="r" b="b"/>
              <a:pathLst>
                <a:path w="1853" h="1807" extrusionOk="0">
                  <a:moveTo>
                    <a:pt x="865" y="1"/>
                  </a:moveTo>
                  <a:cubicBezTo>
                    <a:pt x="371" y="1"/>
                    <a:pt x="1" y="371"/>
                    <a:pt x="1" y="865"/>
                  </a:cubicBezTo>
                  <a:lnTo>
                    <a:pt x="1" y="1575"/>
                  </a:lnTo>
                  <a:cubicBezTo>
                    <a:pt x="1" y="1729"/>
                    <a:pt x="101" y="1806"/>
                    <a:pt x="201" y="1806"/>
                  </a:cubicBezTo>
                  <a:cubicBezTo>
                    <a:pt x="302" y="1806"/>
                    <a:pt x="402" y="1729"/>
                    <a:pt x="402" y="1575"/>
                  </a:cubicBezTo>
                  <a:lnTo>
                    <a:pt x="402" y="865"/>
                  </a:lnTo>
                  <a:cubicBezTo>
                    <a:pt x="402" y="618"/>
                    <a:pt x="618" y="402"/>
                    <a:pt x="865" y="402"/>
                  </a:cubicBezTo>
                  <a:lnTo>
                    <a:pt x="1575" y="402"/>
                  </a:lnTo>
                  <a:cubicBezTo>
                    <a:pt x="1853" y="402"/>
                    <a:pt x="1853" y="1"/>
                    <a:pt x="1575" y="1"/>
                  </a:cubicBezTo>
                  <a:close/>
                </a:path>
              </a:pathLst>
            </a:custGeom>
            <a:solidFill>
              <a:srgbClr val="33A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3A69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339cd19c857_1_323"/>
            <p:cNvSpPr/>
            <p:nvPr/>
          </p:nvSpPr>
          <p:spPr>
            <a:xfrm>
              <a:off x="5504000" y="3563425"/>
              <a:ext cx="365725" cy="361900"/>
            </a:xfrm>
            <a:custGeom>
              <a:avLst/>
              <a:gdLst/>
              <a:ahLst/>
              <a:cxnLst/>
              <a:rect l="l" t="t" r="r" b="b"/>
              <a:pathLst>
                <a:path w="14629" h="14476" extrusionOk="0">
                  <a:moveTo>
                    <a:pt x="7314" y="1"/>
                  </a:moveTo>
                  <a:cubicBezTo>
                    <a:pt x="7191" y="1"/>
                    <a:pt x="7098" y="93"/>
                    <a:pt x="7098" y="217"/>
                  </a:cubicBezTo>
                  <a:lnTo>
                    <a:pt x="7098" y="711"/>
                  </a:lnTo>
                  <a:lnTo>
                    <a:pt x="2407" y="711"/>
                  </a:lnTo>
                  <a:cubicBezTo>
                    <a:pt x="1512" y="711"/>
                    <a:pt x="772" y="1451"/>
                    <a:pt x="772" y="2346"/>
                  </a:cubicBezTo>
                  <a:lnTo>
                    <a:pt x="772" y="7037"/>
                  </a:lnTo>
                  <a:lnTo>
                    <a:pt x="278" y="7037"/>
                  </a:lnTo>
                  <a:cubicBezTo>
                    <a:pt x="0" y="7037"/>
                    <a:pt x="0" y="7439"/>
                    <a:pt x="278" y="7439"/>
                  </a:cubicBezTo>
                  <a:lnTo>
                    <a:pt x="772" y="7439"/>
                  </a:lnTo>
                  <a:lnTo>
                    <a:pt x="772" y="12130"/>
                  </a:lnTo>
                  <a:cubicBezTo>
                    <a:pt x="772" y="13025"/>
                    <a:pt x="1512" y="13765"/>
                    <a:pt x="2407" y="13765"/>
                  </a:cubicBezTo>
                  <a:lnTo>
                    <a:pt x="7098" y="13765"/>
                  </a:lnTo>
                  <a:lnTo>
                    <a:pt x="7098" y="14290"/>
                  </a:lnTo>
                  <a:cubicBezTo>
                    <a:pt x="7098" y="14382"/>
                    <a:pt x="7191" y="14475"/>
                    <a:pt x="7314" y="14475"/>
                  </a:cubicBezTo>
                  <a:cubicBezTo>
                    <a:pt x="7407" y="14475"/>
                    <a:pt x="7530" y="14382"/>
                    <a:pt x="7530" y="14290"/>
                  </a:cubicBezTo>
                  <a:lnTo>
                    <a:pt x="7530" y="13765"/>
                  </a:lnTo>
                  <a:lnTo>
                    <a:pt x="9999" y="13765"/>
                  </a:lnTo>
                  <a:cubicBezTo>
                    <a:pt x="10277" y="13765"/>
                    <a:pt x="10277" y="13364"/>
                    <a:pt x="9999" y="13364"/>
                  </a:cubicBezTo>
                  <a:lnTo>
                    <a:pt x="7530" y="13364"/>
                  </a:lnTo>
                  <a:lnTo>
                    <a:pt x="7530" y="12901"/>
                  </a:lnTo>
                  <a:cubicBezTo>
                    <a:pt x="7530" y="12778"/>
                    <a:pt x="7407" y="12685"/>
                    <a:pt x="7314" y="12685"/>
                  </a:cubicBezTo>
                  <a:cubicBezTo>
                    <a:pt x="7191" y="12685"/>
                    <a:pt x="7098" y="12778"/>
                    <a:pt x="7098" y="12901"/>
                  </a:cubicBezTo>
                  <a:lnTo>
                    <a:pt x="7098" y="13333"/>
                  </a:lnTo>
                  <a:lnTo>
                    <a:pt x="2407" y="13333"/>
                  </a:lnTo>
                  <a:cubicBezTo>
                    <a:pt x="1728" y="13333"/>
                    <a:pt x="1204" y="12809"/>
                    <a:pt x="1204" y="12130"/>
                  </a:cubicBezTo>
                  <a:lnTo>
                    <a:pt x="1204" y="7439"/>
                  </a:lnTo>
                  <a:lnTo>
                    <a:pt x="1636" y="7439"/>
                  </a:lnTo>
                  <a:cubicBezTo>
                    <a:pt x="1914" y="7439"/>
                    <a:pt x="1914" y="7037"/>
                    <a:pt x="1636" y="7037"/>
                  </a:cubicBezTo>
                  <a:lnTo>
                    <a:pt x="1204" y="7037"/>
                  </a:lnTo>
                  <a:lnTo>
                    <a:pt x="1204" y="2316"/>
                  </a:lnTo>
                  <a:cubicBezTo>
                    <a:pt x="1204" y="1667"/>
                    <a:pt x="1728" y="1112"/>
                    <a:pt x="2407" y="1112"/>
                  </a:cubicBezTo>
                  <a:lnTo>
                    <a:pt x="7098" y="1112"/>
                  </a:lnTo>
                  <a:lnTo>
                    <a:pt x="7098" y="1575"/>
                  </a:lnTo>
                  <a:cubicBezTo>
                    <a:pt x="7098" y="1698"/>
                    <a:pt x="7191" y="1791"/>
                    <a:pt x="7314" y="1791"/>
                  </a:cubicBezTo>
                  <a:cubicBezTo>
                    <a:pt x="7407" y="1791"/>
                    <a:pt x="7530" y="1698"/>
                    <a:pt x="7530" y="1575"/>
                  </a:cubicBezTo>
                  <a:lnTo>
                    <a:pt x="7530" y="1174"/>
                  </a:lnTo>
                  <a:lnTo>
                    <a:pt x="12221" y="1174"/>
                  </a:lnTo>
                  <a:cubicBezTo>
                    <a:pt x="12870" y="1174"/>
                    <a:pt x="13394" y="1698"/>
                    <a:pt x="13394" y="2346"/>
                  </a:cubicBezTo>
                  <a:lnTo>
                    <a:pt x="13394" y="7037"/>
                  </a:lnTo>
                  <a:lnTo>
                    <a:pt x="12962" y="7037"/>
                  </a:lnTo>
                  <a:cubicBezTo>
                    <a:pt x="12684" y="7037"/>
                    <a:pt x="12684" y="7439"/>
                    <a:pt x="12962" y="7439"/>
                  </a:cubicBezTo>
                  <a:lnTo>
                    <a:pt x="13394" y="7439"/>
                  </a:lnTo>
                  <a:lnTo>
                    <a:pt x="13394" y="12130"/>
                  </a:lnTo>
                  <a:cubicBezTo>
                    <a:pt x="13394" y="12809"/>
                    <a:pt x="12870" y="13333"/>
                    <a:pt x="12221" y="13333"/>
                  </a:cubicBezTo>
                  <a:lnTo>
                    <a:pt x="11326" y="13333"/>
                  </a:lnTo>
                  <a:cubicBezTo>
                    <a:pt x="11049" y="13333"/>
                    <a:pt x="11049" y="13765"/>
                    <a:pt x="11326" y="13765"/>
                  </a:cubicBezTo>
                  <a:lnTo>
                    <a:pt x="12221" y="13765"/>
                  </a:lnTo>
                  <a:cubicBezTo>
                    <a:pt x="13116" y="13765"/>
                    <a:pt x="13826" y="13025"/>
                    <a:pt x="13826" y="12130"/>
                  </a:cubicBezTo>
                  <a:lnTo>
                    <a:pt x="13826" y="7439"/>
                  </a:lnTo>
                  <a:lnTo>
                    <a:pt x="14320" y="7439"/>
                  </a:lnTo>
                  <a:cubicBezTo>
                    <a:pt x="14629" y="7439"/>
                    <a:pt x="14629" y="7037"/>
                    <a:pt x="14320" y="7037"/>
                  </a:cubicBezTo>
                  <a:lnTo>
                    <a:pt x="13826" y="7037"/>
                  </a:lnTo>
                  <a:lnTo>
                    <a:pt x="13826" y="2316"/>
                  </a:lnTo>
                  <a:cubicBezTo>
                    <a:pt x="13826" y="1421"/>
                    <a:pt x="13116" y="711"/>
                    <a:pt x="12221" y="711"/>
                  </a:cubicBezTo>
                  <a:lnTo>
                    <a:pt x="7530" y="711"/>
                  </a:lnTo>
                  <a:lnTo>
                    <a:pt x="7530" y="186"/>
                  </a:lnTo>
                  <a:cubicBezTo>
                    <a:pt x="7500" y="93"/>
                    <a:pt x="7407" y="1"/>
                    <a:pt x="7314" y="1"/>
                  </a:cubicBezTo>
                  <a:close/>
                </a:path>
              </a:pathLst>
            </a:custGeom>
            <a:solidFill>
              <a:srgbClr val="33A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33A69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8" name="Google Shape;738;g339cd19c857_1_323"/>
          <p:cNvSpPr txBox="1"/>
          <p:nvPr/>
        </p:nvSpPr>
        <p:spPr>
          <a:xfrm>
            <a:off x="4398050" y="2139450"/>
            <a:ext cx="72336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1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Current &amp; Lapsed Brand Shoppers</a:t>
            </a:r>
            <a:endParaRPr sz="1250" b="1" i="0" u="none" strike="noStrike" cap="none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{current brand shoppers' performance​}</a:t>
            </a:r>
            <a:endParaRPr sz="125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endParaRPr lang="en-US" sz="1250" b="1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1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Acquisitional S</a:t>
            </a:r>
            <a:r>
              <a:rPr lang="en-US" sz="1250" b="1" i="0" u="none" strike="noStrike" cap="none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hoppers </a:t>
            </a:r>
            <a:endParaRPr sz="1250" b="1" i="0" u="none" strike="noStrike" cap="none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GB" sz="125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{acquisitional shoppers' performance​}</a:t>
            </a:r>
            <a:endParaRPr sz="1250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0" i="0" u="none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​</a:t>
            </a:r>
            <a:endParaRPr sz="1250" b="0" i="0" u="none" strike="noStrike" cap="none" dirty="0">
              <a:solidFill>
                <a:srgbClr val="10022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US" sz="1250" b="1" i="0" u="none" strike="noStrike" cap="none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Online purchase behavior </a:t>
            </a:r>
            <a:endParaRPr sz="1250" b="1" i="0" u="none" strike="noStrike" cap="none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-GB" sz="1250" b="0" i="0" u="none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{online purchase behaviour​}</a:t>
            </a:r>
            <a:endParaRPr sz="1250" b="0" i="0" u="none" strike="noStrike" cap="none" dirty="0">
              <a:solidFill>
                <a:srgbClr val="10022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1002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339cd19c857_1_323"/>
          <p:cNvSpPr txBox="1">
            <a:spLocks noGrp="1"/>
          </p:cNvSpPr>
          <p:nvPr>
            <p:ph type="title"/>
          </p:nvPr>
        </p:nvSpPr>
        <p:spPr>
          <a:xfrm>
            <a:off x="418925" y="379300"/>
            <a:ext cx="11405700" cy="42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100" dirty="0"/>
              <a:t>{overall audience performance} </a:t>
            </a:r>
            <a:endParaRPr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39d57e8f9a_0_265"/>
          <p:cNvSpPr txBox="1">
            <a:spLocks noGrp="1"/>
          </p:cNvSpPr>
          <p:nvPr>
            <p:ph type="title"/>
          </p:nvPr>
        </p:nvSpPr>
        <p:spPr>
          <a:xfrm>
            <a:off x="5784750" y="3736925"/>
            <a:ext cx="5486400" cy="1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Creative Analysis</a:t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5" name="Google Shape;745;g339d57e8f9a_0_265"/>
          <p:cNvSpPr txBox="1"/>
          <p:nvPr/>
        </p:nvSpPr>
        <p:spPr>
          <a:xfrm>
            <a:off x="766762" y="620713"/>
            <a:ext cx="7800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following analysis is based on </a:t>
            </a: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exposed </a:t>
            </a: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audience.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39cd19c857_1_484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52" name="Google Shape;752;g339cd19c857_1_484"/>
          <p:cNvSpPr txBox="1">
            <a:spLocks noGrp="1"/>
          </p:cNvSpPr>
          <p:nvPr>
            <p:ph type="title"/>
          </p:nvPr>
        </p:nvSpPr>
        <p:spPr>
          <a:xfrm>
            <a:off x="418929" y="442050"/>
            <a:ext cx="110208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100" b="1">
                <a:latin typeface="Poppins"/>
                <a:ea typeface="Poppins"/>
                <a:cs typeface="Poppins"/>
                <a:sym typeface="Poppins"/>
              </a:rPr>
              <a:t>Creatives </a:t>
            </a:r>
            <a:r>
              <a:rPr lang="en-US" sz="3100"/>
              <a:t>Analysis</a:t>
            </a:r>
            <a:endParaRPr sz="3100"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3" name="Google Shape;753;g339cd19c857_1_484"/>
          <p:cNvSpPr txBox="1"/>
          <p:nvPr/>
        </p:nvSpPr>
        <p:spPr>
          <a:xfrm>
            <a:off x="1129894" y="7300550"/>
            <a:ext cx="3882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10022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4" name="Google Shape;754;g339cd19c857_1_484"/>
          <p:cNvSpPr txBox="1"/>
          <p:nvPr/>
        </p:nvSpPr>
        <p:spPr>
          <a:xfrm>
            <a:off x="469200" y="977000"/>
            <a:ext cx="11161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There was only one set of creatives being included in this campaign. Therefore, there is limited creative learnings from this campaign.  </a:t>
            </a: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5" name="Google Shape;755;g339cd19c857_1_484"/>
          <p:cNvSpPr txBox="1"/>
          <p:nvPr/>
        </p:nvSpPr>
        <p:spPr>
          <a:xfrm>
            <a:off x="690475" y="2390025"/>
            <a:ext cx="5545500" cy="1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Recommendation for </a:t>
            </a:r>
            <a:r>
              <a:rPr lang="en-US" sz="15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future campaigns</a:t>
            </a:r>
            <a:r>
              <a:rPr lang="en-US" sz="1500" b="1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endParaRPr sz="1500" b="1" i="0" u="none" strike="noStrike" cap="none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oppins"/>
              <a:buChar char="●"/>
            </a:pPr>
            <a:r>
              <a:rPr lang="en-US" sz="15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Include a variety of formats </a:t>
            </a:r>
            <a:r>
              <a:rPr lang="en-US" sz="1500" b="0" i="0" u="none" strike="noStrike" cap="none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in future campaigns</a:t>
            </a:r>
            <a:r>
              <a:rPr lang="en-US" sz="15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, including video and statics for link ads, carousels and collection ads. </a:t>
            </a:r>
            <a:endParaRPr sz="15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oppins"/>
              <a:buChar char="●"/>
            </a:pPr>
            <a:r>
              <a:rPr lang="en-US" sz="15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For future NPD campaigns, we recommend supplying assets that highlight product benefits and USPs.</a:t>
            </a:r>
            <a:endParaRPr sz="15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Poppins"/>
              <a:buChar char="●"/>
            </a:pPr>
            <a:r>
              <a:rPr lang="en-US" sz="15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Consider to incorporate event-specific messaging, such as Black Friday and other special occasions, into future campaigns to enhance relevance and engagement</a:t>
            </a:r>
            <a:endParaRPr sz="15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6" name="Google Shape;756;g339cd19c857_1_484"/>
          <p:cNvSpPr txBox="1"/>
          <p:nvPr/>
        </p:nvSpPr>
        <p:spPr>
          <a:xfrm>
            <a:off x="10551842" y="5800155"/>
            <a:ext cx="67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Story ad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Light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9:16</a:t>
            </a:r>
            <a:endParaRPr sz="1000" b="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7" name="Google Shape;757;g339cd19c857_1_484"/>
          <p:cNvSpPr txBox="1"/>
          <p:nvPr/>
        </p:nvSpPr>
        <p:spPr>
          <a:xfrm>
            <a:off x="7917805" y="5800155"/>
            <a:ext cx="86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SemiBold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In-feed ad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1:1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g339cd19c857_1_484"/>
          <p:cNvPicPr preferRelativeResize="0"/>
          <p:nvPr/>
        </p:nvPicPr>
        <p:blipFill rotWithShape="1">
          <a:blip r:embed="rId3">
            <a:alphaModFix/>
          </a:blip>
          <a:srcRect l="28656" t="8819" r="28745" b="8364"/>
          <a:stretch/>
        </p:blipFill>
        <p:spPr>
          <a:xfrm>
            <a:off x="7485600" y="1932250"/>
            <a:ext cx="1776399" cy="38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g339cd19c857_1_484"/>
          <p:cNvSpPr/>
          <p:nvPr/>
        </p:nvSpPr>
        <p:spPr>
          <a:xfrm>
            <a:off x="8057679" y="2050554"/>
            <a:ext cx="618300" cy="116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g339cd19c857_1_484"/>
          <p:cNvPicPr preferRelativeResize="0"/>
          <p:nvPr/>
        </p:nvPicPr>
        <p:blipFill rotWithShape="1">
          <a:blip r:embed="rId3">
            <a:alphaModFix/>
          </a:blip>
          <a:srcRect l="28656" t="8819" r="28745" b="8364"/>
          <a:stretch/>
        </p:blipFill>
        <p:spPr>
          <a:xfrm>
            <a:off x="9998652" y="1932816"/>
            <a:ext cx="1776399" cy="38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g339cd19c857_1_484"/>
          <p:cNvSpPr/>
          <p:nvPr/>
        </p:nvSpPr>
        <p:spPr>
          <a:xfrm>
            <a:off x="8057679" y="2050554"/>
            <a:ext cx="618300" cy="116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339cd19c857_1_484"/>
          <p:cNvSpPr/>
          <p:nvPr/>
        </p:nvSpPr>
        <p:spPr>
          <a:xfrm>
            <a:off x="8057679" y="2050554"/>
            <a:ext cx="618300" cy="116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339cd19c857_1_484"/>
          <p:cNvSpPr/>
          <p:nvPr/>
        </p:nvSpPr>
        <p:spPr>
          <a:xfrm>
            <a:off x="8055026" y="2049613"/>
            <a:ext cx="618300" cy="116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4" name="Google Shape;764;g339cd19c857_1_4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1558" y="2027700"/>
            <a:ext cx="1563900" cy="3651900"/>
          </a:xfrm>
          <a:prstGeom prst="roundRect">
            <a:avLst>
              <a:gd name="adj" fmla="val 13814"/>
            </a:avLst>
          </a:prstGeom>
          <a:noFill/>
          <a:ln>
            <a:noFill/>
          </a:ln>
        </p:spPr>
      </p:pic>
      <p:sp>
        <p:nvSpPr>
          <p:cNvPr id="765" name="Google Shape;765;g339cd19c857_1_484"/>
          <p:cNvSpPr/>
          <p:nvPr/>
        </p:nvSpPr>
        <p:spPr>
          <a:xfrm>
            <a:off x="10686388" y="2049613"/>
            <a:ext cx="618300" cy="116100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g339cd19c857_1_4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24453" y="2027700"/>
            <a:ext cx="1563900" cy="3630000"/>
          </a:xfrm>
          <a:prstGeom prst="roundRect">
            <a:avLst>
              <a:gd name="adj" fmla="val 11727"/>
            </a:avLst>
          </a:prstGeom>
          <a:noFill/>
          <a:ln>
            <a:noFill/>
          </a:ln>
        </p:spPr>
      </p:pic>
      <p:pic>
        <p:nvPicPr>
          <p:cNvPr id="767" name="Google Shape;767;g339cd19c857_1_484"/>
          <p:cNvPicPr preferRelativeResize="0"/>
          <p:nvPr/>
        </p:nvPicPr>
        <p:blipFill rotWithShape="1">
          <a:blip r:embed="rId6">
            <a:alphaModFix/>
          </a:blip>
          <a:srcRect b="14871"/>
          <a:stretch/>
        </p:blipFill>
        <p:spPr>
          <a:xfrm>
            <a:off x="7611558" y="2726727"/>
            <a:ext cx="1563761" cy="2663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g339cd19c857_1_48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121169" y="2256007"/>
            <a:ext cx="1573373" cy="301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39d57e8f9a_0_248"/>
          <p:cNvSpPr txBox="1">
            <a:spLocks noGrp="1"/>
          </p:cNvSpPr>
          <p:nvPr>
            <p:ph type="title"/>
          </p:nvPr>
        </p:nvSpPr>
        <p:spPr>
          <a:xfrm>
            <a:off x="4118876" y="3736925"/>
            <a:ext cx="7210200" cy="21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Learnings &amp; recommendations for future activations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39d57e8f9a_0_255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6373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80" name="Google Shape;780;g339d57e8f9a_0_255"/>
          <p:cNvSpPr/>
          <p:nvPr/>
        </p:nvSpPr>
        <p:spPr>
          <a:xfrm>
            <a:off x="2969150" y="3466325"/>
            <a:ext cx="78900" cy="12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339d57e8f9a_0_255"/>
          <p:cNvSpPr/>
          <p:nvPr/>
        </p:nvSpPr>
        <p:spPr>
          <a:xfrm>
            <a:off x="9213849" y="2079762"/>
            <a:ext cx="2358000" cy="41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Learning: </a:t>
            </a:r>
            <a:r>
              <a:rPr lang="en-US" sz="1100" b="0" i="0" u="none" strike="noStrike" cap="non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100" b="0" i="0" u="none" strike="noStrike" cap="none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There was only one set of creatives being included in this campaign. We </a:t>
            </a:r>
            <a:r>
              <a:rPr lang="en-US" sz="110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couldn’t further optimise the campaign at creative level. </a:t>
            </a:r>
            <a:endParaRPr sz="11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Also, Black Friday influenced our audience behaviour, who showed interest in browsing products, but not yet converting, proven by strong  CTR. </a:t>
            </a:r>
            <a:endParaRPr sz="11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Recommendation:</a:t>
            </a:r>
            <a:endParaRPr sz="1100" b="0" i="0" u="none" strike="noStrike" cap="non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Include a variety of formats in future campaigns, including video and statics for link ads, carousels and collection ads.</a:t>
            </a:r>
            <a:endParaRPr sz="11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Consider to incorporate event-specific messaging, such as Black Friday and other special occasions, into future campaigns to enhance relevance and engagement</a:t>
            </a:r>
            <a:endParaRPr sz="11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2" name="Google Shape;782;g339d57e8f9a_0_255"/>
          <p:cNvSpPr/>
          <p:nvPr/>
        </p:nvSpPr>
        <p:spPr>
          <a:xfrm>
            <a:off x="456149" y="2079762"/>
            <a:ext cx="2530800" cy="41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Learning: </a:t>
            </a:r>
            <a:r>
              <a:rPr lang="en-US" sz="1050" b="0" i="0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Pinterest drove a stronger RO</a:t>
            </a:r>
            <a:r>
              <a:rPr lang="en-US" sz="1050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1050" b="0" i="0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 performance, whilst Meta saw a stronger CTR and more cost-efficient CPM. This performance is a consistent trend across A360 premium </a:t>
            </a:r>
            <a:r>
              <a:rPr lang="en-US" sz="1050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fragrance </a:t>
            </a:r>
            <a:r>
              <a:rPr lang="en-US" sz="1050" b="0" i="0" strike="noStrike" cap="none" dirty="0">
                <a:solidFill>
                  <a:srgbClr val="100228"/>
                </a:solidFill>
                <a:latin typeface="Poppins"/>
                <a:ea typeface="Poppins"/>
                <a:cs typeface="Poppins"/>
                <a:sym typeface="Poppins"/>
              </a:rPr>
              <a:t>campaigns. </a:t>
            </a:r>
            <a:endParaRPr sz="1050" b="0" i="0" strike="noStrike" cap="none" dirty="0">
              <a:solidFill>
                <a:srgbClr val="10022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50" b="0" i="0" u="none" strike="noStrike" cap="none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Recommendation: </a:t>
            </a:r>
            <a:endParaRPr sz="1050" b="1" i="0" u="none" strike="noStrike" cap="none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50" b="1" i="0" u="none" strike="noStrike" cap="none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5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Given the channels’ different strengths for premium </a:t>
            </a:r>
            <a:r>
              <a:rPr lang="en-US" sz="105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fragrance </a:t>
            </a:r>
            <a:r>
              <a:rPr lang="en-US" sz="105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campaigns, c</a:t>
            </a:r>
            <a:r>
              <a:rPr lang="en-US" sz="105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ontinue </a:t>
            </a:r>
            <a:r>
              <a:rPr lang="en-US" sz="105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activating a multi-channel approach for future campaigns with a similar campaign objective. </a:t>
            </a:r>
            <a:endParaRPr sz="1050" b="0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50" b="0" i="0" u="none" strike="noStrike" cap="none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50" b="0" i="0" u="none" strike="noStrike" cap="none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50" b="0" i="0" u="none" strike="noStrike" cap="none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5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1" i="0" u="none" strike="noStrike" cap="none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3" name="Google Shape;783;g339d57e8f9a_0_255"/>
          <p:cNvSpPr txBox="1">
            <a:spLocks noGrp="1"/>
          </p:cNvSpPr>
          <p:nvPr>
            <p:ph type="title"/>
          </p:nvPr>
        </p:nvSpPr>
        <p:spPr>
          <a:xfrm>
            <a:off x="556775" y="698850"/>
            <a:ext cx="11025600" cy="13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 dirty="0">
                <a:latin typeface="Poppins"/>
                <a:ea typeface="Poppins"/>
                <a:cs typeface="Poppins"/>
                <a:sym typeface="Poppins"/>
              </a:rPr>
              <a:t>Learnings &amp; considerations to take forward into future campaign planning </a:t>
            </a:r>
            <a:r>
              <a:rPr lang="en-US" sz="3200" b="1" dirty="0">
                <a:latin typeface="Poppins"/>
                <a:ea typeface="Poppins"/>
                <a:cs typeface="Poppins"/>
                <a:sym typeface="Poppins"/>
              </a:rPr>
              <a:t>| Targeting, Phasing &amp; Creative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4" name="Google Shape;784;g339d57e8f9a_0_255"/>
          <p:cNvSpPr/>
          <p:nvPr/>
        </p:nvSpPr>
        <p:spPr>
          <a:xfrm>
            <a:off x="5673846" y="3466325"/>
            <a:ext cx="78900" cy="12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339d57e8f9a_0_255"/>
          <p:cNvSpPr/>
          <p:nvPr/>
        </p:nvSpPr>
        <p:spPr>
          <a:xfrm>
            <a:off x="6139849" y="2079762"/>
            <a:ext cx="2589000" cy="3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Learning:</a:t>
            </a:r>
            <a:r>
              <a:rPr lang="en-US" sz="1100" b="0" i="0" u="none" strike="noStrike" cap="non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100" b="0" i="0" u="none" strike="noStrike" cap="none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ROI is yet to be positive this time. We need to build awareness among Boots prospective shoppers, and to build foundation for future sales campaigns. </a:t>
            </a:r>
            <a:endParaRPr sz="1100" b="0" i="0" u="none" strike="noStrike" cap="none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1" i="0" u="none" strike="noStrike" cap="non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Recommendation:</a:t>
            </a:r>
            <a:endParaRPr sz="1100" b="1" i="0" u="none" strike="noStrike" cap="none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1" i="0" u="none" strike="noStrike" cap="none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Consider </a:t>
            </a:r>
            <a:r>
              <a:rPr lang="en-US" sz="110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following</a:t>
            </a:r>
            <a:r>
              <a:rPr lang="en-US" sz="1100" b="0" i="0" u="none" strike="noStrike" cap="none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 a phased approach with a longer overall campaign period. Phase 1 to drive awareness and warm leads and Phase 2 to drive sales. We have seen increase in sales performance on acquisitional audiences between Phase 1 &amp; 2 in previous A360 campaigns. </a:t>
            </a:r>
            <a:endParaRPr sz="1100" b="0" i="0" u="none" strike="noStrike" cap="none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6" name="Google Shape;786;g339d57e8f9a_0_255"/>
          <p:cNvSpPr/>
          <p:nvPr/>
        </p:nvSpPr>
        <p:spPr>
          <a:xfrm>
            <a:off x="8788849" y="3423675"/>
            <a:ext cx="78900" cy="12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339d57e8f9a_0_255"/>
          <p:cNvSpPr/>
          <p:nvPr/>
        </p:nvSpPr>
        <p:spPr>
          <a:xfrm>
            <a:off x="3065849" y="2079762"/>
            <a:ext cx="2589000" cy="4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Learning:</a:t>
            </a:r>
            <a:r>
              <a:rPr lang="en-US" sz="1100" b="0" i="0" u="none" strike="noStrike" cap="none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1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Issey Miyake shoppers prefers to shop online across Boots. </a:t>
            </a:r>
            <a:endParaRPr sz="1100" b="0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Recommendation:</a:t>
            </a:r>
            <a:endParaRPr sz="1100" b="1" i="0" u="none" strike="noStrike" cap="none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1" i="0" u="none" strike="noStrike" cap="none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Consider this online purchase </a:t>
            </a:r>
            <a:r>
              <a:rPr lang="en-US" sz="1100" dirty="0" err="1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behaviour</a:t>
            </a:r>
            <a:r>
              <a:rPr lang="en-US" sz="11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 while planning for future campaign. </a:t>
            </a:r>
            <a:endParaRPr sz="1100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Continue to overlay of online active membership segment towards audiences.</a:t>
            </a:r>
            <a:endParaRPr sz="1100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147" b="16147"/>
          <a:stretch/>
        </p:blipFill>
        <p:spPr>
          <a:xfrm>
            <a:off x="7922316" y="1130974"/>
            <a:ext cx="3377400" cy="4065300"/>
          </a:xfrm>
          <a:prstGeom prst="roundRect">
            <a:avLst>
              <a:gd name="adj" fmla="val 16667"/>
            </a:avLst>
          </a:prstGeom>
        </p:spPr>
      </p:pic>
      <p:sp>
        <p:nvSpPr>
          <p:cNvPr id="487" name="Google Shape;487;p2"/>
          <p:cNvSpPr txBox="1">
            <a:spLocks noGrp="1"/>
          </p:cNvSpPr>
          <p:nvPr>
            <p:ph type="title"/>
          </p:nvPr>
        </p:nvSpPr>
        <p:spPr>
          <a:xfrm>
            <a:off x="574000" y="772133"/>
            <a:ext cx="1230300" cy="1031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488" name="Google Shape;488;p2"/>
          <p:cNvSpPr txBox="1">
            <a:spLocks noGrp="1"/>
          </p:cNvSpPr>
          <p:nvPr>
            <p:ph type="title" idx="3"/>
          </p:nvPr>
        </p:nvSpPr>
        <p:spPr>
          <a:xfrm>
            <a:off x="2088632" y="924533"/>
            <a:ext cx="4750200" cy="66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Campaign brief summary</a:t>
            </a:r>
            <a:endParaRPr sz="2700"/>
          </a:p>
        </p:txBody>
      </p:sp>
      <p:sp>
        <p:nvSpPr>
          <p:cNvPr id="489" name="Google Shape;489;p2"/>
          <p:cNvSpPr txBox="1">
            <a:spLocks noGrp="1"/>
          </p:cNvSpPr>
          <p:nvPr>
            <p:ph type="title" idx="4"/>
          </p:nvPr>
        </p:nvSpPr>
        <p:spPr>
          <a:xfrm>
            <a:off x="574000" y="1863367"/>
            <a:ext cx="1230300" cy="1031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490" name="Google Shape;490;p2"/>
          <p:cNvSpPr txBox="1">
            <a:spLocks noGrp="1"/>
          </p:cNvSpPr>
          <p:nvPr>
            <p:ph type="title" idx="5"/>
          </p:nvPr>
        </p:nvSpPr>
        <p:spPr>
          <a:xfrm>
            <a:off x="2088632" y="1923267"/>
            <a:ext cx="4750200" cy="195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Post campaign report</a:t>
            </a:r>
            <a:endParaRPr sz="2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Overall campaign performance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Audience breakdown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Creative analysis  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491" name="Google Shape;491;p2"/>
          <p:cNvSpPr txBox="1">
            <a:spLocks noGrp="1"/>
          </p:cNvSpPr>
          <p:nvPr>
            <p:ph type="title" idx="6"/>
          </p:nvPr>
        </p:nvSpPr>
        <p:spPr>
          <a:xfrm>
            <a:off x="574000" y="3411800"/>
            <a:ext cx="1230300" cy="1031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492" name="Google Shape;492;p2"/>
          <p:cNvSpPr txBox="1">
            <a:spLocks noGrp="1"/>
          </p:cNvSpPr>
          <p:nvPr>
            <p:ph type="title" idx="7"/>
          </p:nvPr>
        </p:nvSpPr>
        <p:spPr>
          <a:xfrm>
            <a:off x="2088625" y="3547900"/>
            <a:ext cx="6439800" cy="1077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Learnings &amp; Recommendations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493" name="Google Shape;493;p2"/>
          <p:cNvSpPr txBox="1">
            <a:spLocks noGrp="1"/>
          </p:cNvSpPr>
          <p:nvPr>
            <p:ph type="title" idx="8"/>
          </p:nvPr>
        </p:nvSpPr>
        <p:spPr>
          <a:xfrm>
            <a:off x="574000" y="4426833"/>
            <a:ext cx="1230300" cy="1031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494" name="Google Shape;494;p2"/>
          <p:cNvSpPr txBox="1">
            <a:spLocks noGrp="1"/>
          </p:cNvSpPr>
          <p:nvPr>
            <p:ph type="title" idx="9"/>
          </p:nvPr>
        </p:nvSpPr>
        <p:spPr>
          <a:xfrm>
            <a:off x="2088632" y="4562933"/>
            <a:ext cx="4750200" cy="12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Appendix</a:t>
            </a:r>
            <a:endParaRPr sz="2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Meta performance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Pinterest performance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39d57e8f9a_0_284"/>
          <p:cNvSpPr txBox="1">
            <a:spLocks noGrp="1"/>
          </p:cNvSpPr>
          <p:nvPr>
            <p:ph type="title"/>
          </p:nvPr>
        </p:nvSpPr>
        <p:spPr>
          <a:xfrm>
            <a:off x="4118876" y="3736925"/>
            <a:ext cx="71586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Appendix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39cd19c857_1_498"/>
          <p:cNvSpPr txBox="1">
            <a:spLocks noGrp="1"/>
          </p:cNvSpPr>
          <p:nvPr>
            <p:ph type="title"/>
          </p:nvPr>
        </p:nvSpPr>
        <p:spPr>
          <a:xfrm>
            <a:off x="4118876" y="3736925"/>
            <a:ext cx="7171500" cy="1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Meta Campaign Performance</a:t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9" name="Google Shape;799;g339cd19c857_1_498"/>
          <p:cNvSpPr txBox="1"/>
          <p:nvPr/>
        </p:nvSpPr>
        <p:spPr>
          <a:xfrm>
            <a:off x="766762" y="620713"/>
            <a:ext cx="7800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following analysis is based on </a:t>
            </a: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exposed </a:t>
            </a: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audience.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8"/>
          <p:cNvSpPr/>
          <p:nvPr/>
        </p:nvSpPr>
        <p:spPr>
          <a:xfrm>
            <a:off x="0" y="0"/>
            <a:ext cx="12192000" cy="4436100"/>
          </a:xfrm>
          <a:prstGeom prst="rect">
            <a:avLst/>
          </a:prstGeom>
          <a:solidFill>
            <a:srgbClr val="12121A"/>
          </a:solidFill>
          <a:ln w="25400" cap="flat" cmpd="sng">
            <a:solidFill>
              <a:srgbClr val="1716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05" name="Google Shape;805;p18" descr="US private equity closes in on Boots: Bosses set midnight deadline for  first bids | This is Money"/>
          <p:cNvPicPr preferRelativeResize="0"/>
          <p:nvPr/>
        </p:nvPicPr>
        <p:blipFill rotWithShape="1">
          <a:blip r:embed="rId3">
            <a:alphaModFix amt="35000"/>
          </a:blip>
          <a:srcRect b="39422"/>
          <a:stretch/>
        </p:blipFill>
        <p:spPr>
          <a:xfrm>
            <a:off x="0" y="0"/>
            <a:ext cx="12192001" cy="4436198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18"/>
          <p:cNvSpPr txBox="1">
            <a:spLocks noGrp="1"/>
          </p:cNvSpPr>
          <p:nvPr>
            <p:ph type="title"/>
          </p:nvPr>
        </p:nvSpPr>
        <p:spPr>
          <a:xfrm>
            <a:off x="766777" y="614500"/>
            <a:ext cx="988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Meta Campaign Summary</a:t>
            </a:r>
            <a:endParaRPr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18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808" name="Google Shape;808;p18"/>
          <p:cNvSpPr txBox="1">
            <a:spLocks noGrp="1"/>
          </p:cNvSpPr>
          <p:nvPr>
            <p:ph type="body" idx="2"/>
          </p:nvPr>
        </p:nvSpPr>
        <p:spPr>
          <a:xfrm>
            <a:off x="766775" y="1321125"/>
            <a:ext cx="107649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Delivery Performance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9" name="Google Shape;809;p18"/>
          <p:cNvSpPr txBox="1"/>
          <p:nvPr/>
        </p:nvSpPr>
        <p:spPr>
          <a:xfrm>
            <a:off x="298938" y="3158656"/>
            <a:ext cx="139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GROSS</a:t>
            </a:r>
            <a:endParaRPr sz="15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SPEND</a:t>
            </a:r>
            <a:endParaRPr sz="15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0" name="Google Shape;810;p18"/>
          <p:cNvSpPr txBox="1"/>
          <p:nvPr/>
        </p:nvSpPr>
        <p:spPr>
          <a:xfrm>
            <a:off x="1931400" y="3158656"/>
            <a:ext cx="1565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IMPRESSIONS</a:t>
            </a:r>
            <a:endParaRPr sz="15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1" name="Google Shape;811;p18"/>
          <p:cNvSpPr txBox="1"/>
          <p:nvPr/>
        </p:nvSpPr>
        <p:spPr>
          <a:xfrm>
            <a:off x="3746713" y="3158656"/>
            <a:ext cx="14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UNIQUE REACH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2" name="Google Shape;812;p18"/>
          <p:cNvSpPr txBox="1"/>
          <p:nvPr/>
        </p:nvSpPr>
        <p:spPr>
          <a:xfrm>
            <a:off x="5423113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FREQUENCY</a:t>
            </a:r>
            <a:endParaRPr sz="1500" b="1" i="0" u="none" strike="noStrike" cap="none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3" name="Google Shape;813;p18"/>
          <p:cNvSpPr txBox="1"/>
          <p:nvPr/>
        </p:nvSpPr>
        <p:spPr>
          <a:xfrm>
            <a:off x="7099513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CLICKS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4" name="Google Shape;814;p18"/>
          <p:cNvSpPr txBox="1"/>
          <p:nvPr/>
        </p:nvSpPr>
        <p:spPr>
          <a:xfrm>
            <a:off x="8775913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CTR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5" name="Google Shape;815;p18"/>
          <p:cNvSpPr txBox="1"/>
          <p:nvPr/>
        </p:nvSpPr>
        <p:spPr>
          <a:xfrm>
            <a:off x="10300301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Net CPM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6" name="Google Shape;816;p18"/>
          <p:cNvSpPr txBox="1"/>
          <p:nvPr/>
        </p:nvSpPr>
        <p:spPr>
          <a:xfrm>
            <a:off x="42839" y="5109960"/>
            <a:ext cx="18825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£{Meta_Gross_Spend}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7" name="Google Shape;817;p18"/>
          <p:cNvSpPr txBox="1"/>
          <p:nvPr/>
        </p:nvSpPr>
        <p:spPr>
          <a:xfrm>
            <a:off x="1933657" y="5104195"/>
            <a:ext cx="1762644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{Meta_Impressions}</a:t>
            </a:r>
          </a:p>
        </p:txBody>
      </p:sp>
      <p:sp>
        <p:nvSpPr>
          <p:cNvPr id="818" name="Google Shape;818;p18"/>
          <p:cNvSpPr txBox="1"/>
          <p:nvPr/>
        </p:nvSpPr>
        <p:spPr>
          <a:xfrm>
            <a:off x="3783913" y="5112365"/>
            <a:ext cx="14556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{Meta_Reach}</a:t>
            </a:r>
            <a:endParaRPr lang="en-US"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9" name="Google Shape;819;p18"/>
          <p:cNvSpPr txBox="1"/>
          <p:nvPr/>
        </p:nvSpPr>
        <p:spPr>
          <a:xfrm>
            <a:off x="5473377" y="5104195"/>
            <a:ext cx="14556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{M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eta_freq}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0" name="Google Shape;820;p18"/>
          <p:cNvSpPr txBox="1"/>
          <p:nvPr/>
        </p:nvSpPr>
        <p:spPr>
          <a:xfrm>
            <a:off x="10328562" y="5112997"/>
            <a:ext cx="1700877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£{Meta_Net_CPM}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8"/>
          <p:cNvSpPr txBox="1"/>
          <p:nvPr/>
        </p:nvSpPr>
        <p:spPr>
          <a:xfrm>
            <a:off x="298913" y="5891656"/>
            <a:ext cx="139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{meta_est_spend}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2" name="Google Shape;822;p18"/>
          <p:cNvSpPr txBox="1"/>
          <p:nvPr/>
        </p:nvSpPr>
        <p:spPr>
          <a:xfrm>
            <a:off x="2041413" y="5891656"/>
            <a:ext cx="13983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 </a:t>
            </a:r>
            <a:endParaRPr sz="1400" b="0" i="0" u="none" strike="noStrike" cap="none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100228"/>
              </a:buClr>
              <a:buSzPts val="2200"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{meta_est_imp}</a:t>
            </a:r>
            <a:endParaRPr lang="en-US"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18"/>
          <p:cNvSpPr txBox="1"/>
          <p:nvPr/>
        </p:nvSpPr>
        <p:spPr>
          <a:xfrm>
            <a:off x="3783913" y="5891656"/>
            <a:ext cx="139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200"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 </a:t>
            </a:r>
          </a:p>
          <a:p>
            <a:pPr algn="ctr">
              <a:buSzPts val="1200"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{meta_est_reach}</a:t>
            </a:r>
            <a:endParaRPr lang="en-US"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4" name="Google Shape;824;p18"/>
          <p:cNvSpPr txBox="1"/>
          <p:nvPr/>
        </p:nvSpPr>
        <p:spPr>
          <a:xfrm>
            <a:off x="8804563" y="5891656"/>
            <a:ext cx="149573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  <a:endParaRPr lang="en-US" sz="1200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{meta_est_CTR}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5" name="Google Shape;825;p18"/>
          <p:cNvSpPr txBox="1"/>
          <p:nvPr/>
        </p:nvSpPr>
        <p:spPr>
          <a:xfrm>
            <a:off x="10328563" y="5891656"/>
            <a:ext cx="1398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 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Clr>
                <a:schemeClr val="dk1"/>
              </a:buClr>
              <a:buSzPts val="2200"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{meta_est_CPM}</a:t>
            </a:r>
            <a:endParaRPr lang="en-US"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6" name="Google Shape;826;p18"/>
          <p:cNvSpPr txBox="1"/>
          <p:nvPr/>
        </p:nvSpPr>
        <p:spPr>
          <a:xfrm>
            <a:off x="7181301" y="5907106"/>
            <a:ext cx="139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 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Clr>
                <a:schemeClr val="dk1"/>
              </a:buClr>
              <a:buSzPts val="2200"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{meta_est_clicks}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7" name="Google Shape;827;p18"/>
          <p:cNvSpPr txBox="1"/>
          <p:nvPr/>
        </p:nvSpPr>
        <p:spPr>
          <a:xfrm>
            <a:off x="5558013" y="5891656"/>
            <a:ext cx="139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  <a:endParaRPr lang="en-US" sz="1200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Clr>
                <a:schemeClr val="dk1"/>
              </a:buClr>
              <a:buSzPts val="2200"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{meta_est_freq}</a:t>
            </a:r>
            <a:endParaRPr lang="en-US"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8" name="Google Shape;828;p18"/>
          <p:cNvSpPr txBox="1"/>
          <p:nvPr/>
        </p:nvSpPr>
        <p:spPr>
          <a:xfrm>
            <a:off x="7238601" y="5102576"/>
            <a:ext cx="13410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220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{Meta_clicks}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9" name="Google Shape;829;p18"/>
          <p:cNvSpPr txBox="1"/>
          <p:nvPr/>
        </p:nvSpPr>
        <p:spPr>
          <a:xfrm>
            <a:off x="8636901" y="5102576"/>
            <a:ext cx="1811238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{meta_ctr}%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0" name="Google Shape;830;p18"/>
          <p:cNvSpPr/>
          <p:nvPr/>
        </p:nvSpPr>
        <p:spPr>
          <a:xfrm>
            <a:off x="480783" y="3926259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8"/>
          <p:cNvSpPr/>
          <p:nvPr/>
        </p:nvSpPr>
        <p:spPr>
          <a:xfrm>
            <a:off x="2181324" y="3933806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8"/>
          <p:cNvSpPr/>
          <p:nvPr/>
        </p:nvSpPr>
        <p:spPr>
          <a:xfrm>
            <a:off x="3936236" y="3933805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8"/>
          <p:cNvSpPr/>
          <p:nvPr/>
        </p:nvSpPr>
        <p:spPr>
          <a:xfrm>
            <a:off x="5684410" y="3849344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8"/>
          <p:cNvSpPr/>
          <p:nvPr/>
        </p:nvSpPr>
        <p:spPr>
          <a:xfrm>
            <a:off x="7342186" y="3859706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18"/>
          <p:cNvSpPr/>
          <p:nvPr/>
        </p:nvSpPr>
        <p:spPr>
          <a:xfrm>
            <a:off x="8965436" y="3834948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8"/>
          <p:cNvSpPr/>
          <p:nvPr/>
        </p:nvSpPr>
        <p:spPr>
          <a:xfrm>
            <a:off x="10581799" y="3780713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7" name="Google Shape;83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9215" y="4003743"/>
            <a:ext cx="687699" cy="77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8087" y="3933805"/>
            <a:ext cx="597308" cy="78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1476" y="3953419"/>
            <a:ext cx="558238" cy="78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7331" y="3966449"/>
            <a:ext cx="790640" cy="74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71959" y="4128470"/>
            <a:ext cx="713581" cy="6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5471" y="4047629"/>
            <a:ext cx="787946" cy="77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5816" y="3977082"/>
            <a:ext cx="668519" cy="64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2d8533fe21_0_44"/>
          <p:cNvSpPr txBox="1">
            <a:spLocks noGrp="1"/>
          </p:cNvSpPr>
          <p:nvPr>
            <p:ph type="title"/>
          </p:nvPr>
        </p:nvSpPr>
        <p:spPr>
          <a:xfrm>
            <a:off x="922975" y="620725"/>
            <a:ext cx="95754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How many </a:t>
            </a:r>
            <a:r>
              <a:rPr lang="en-US" sz="3200" b="1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Brand</a:t>
            </a:r>
            <a:r>
              <a:rPr lang="en-US" sz="320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 sales did our Meta campaign drive?</a:t>
            </a:r>
            <a:endParaRPr sz="32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9" name="Google Shape;849;g32d8533fe21_0_44"/>
          <p:cNvSpPr txBox="1">
            <a:spLocks noGrp="1"/>
          </p:cNvSpPr>
          <p:nvPr>
            <p:ph type="ftr" idx="11"/>
          </p:nvPr>
        </p:nvSpPr>
        <p:spPr>
          <a:xfrm rot="-5400000">
            <a:off x="9573640" y="2567081"/>
            <a:ext cx="4717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SALES PERFORMANCE</a:t>
            </a:r>
            <a:endParaRPr/>
          </a:p>
        </p:txBody>
      </p:sp>
      <p:sp>
        <p:nvSpPr>
          <p:cNvPr id="850" name="Google Shape;850;g32d8533fe21_0_44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277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851" name="Google Shape;851;g32d8533fe21_0_44"/>
          <p:cNvGraphicFramePr/>
          <p:nvPr>
            <p:extLst>
              <p:ext uri="{D42A27DB-BD31-4B8C-83A1-F6EECF244321}">
                <p14:modId xmlns:p14="http://schemas.microsoft.com/office/powerpoint/2010/main" val="1401036599"/>
              </p:ext>
            </p:extLst>
          </p:nvPr>
        </p:nvGraphicFramePr>
        <p:xfrm>
          <a:off x="2304605" y="1954862"/>
          <a:ext cx="7582800" cy="4736250"/>
        </p:xfrm>
        <a:graphic>
          <a:graphicData uri="http://schemas.openxmlformats.org/drawingml/2006/table">
            <a:tbl>
              <a:tblPr>
                <a:noFill/>
                <a:tableStyleId>{E9F13819-0FB3-4FF0-865E-20A2FF3AEDF7}</a:tableStyleId>
              </a:tblPr>
              <a:tblGrid>
                <a:gridCol w="45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Metrics 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Total </a:t>
                      </a:r>
                      <a:r>
                        <a:rPr lang="en-US" b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Issey Miyake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Gross Spend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£{Meta_Gross_Spend}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£{Meta_Revenue}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ROAS</a:t>
                      </a:r>
                      <a:endParaRPr sz="1400" b="1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£{Meta_Brand_ROAS}</a:t>
                      </a:r>
                      <a:endParaRPr sz="1400" b="1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ROI</a:t>
                      </a:r>
                      <a:endParaRPr sz="1400" b="1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£{Meta_Brand_ROI}</a:t>
                      </a:r>
                      <a:endParaRPr sz="1400" b="1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online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£{Meta_brand_online_revenue}</a:t>
                      </a:r>
                      <a:endParaRPr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instore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£{Meta_brand_instore_revenue}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online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% of sales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brand_online_perc_sales_meta</a:t>
                      </a: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}%</a:t>
                      </a:r>
                      <a:endParaRPr lang="en-US"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5450" marR="5450" marT="545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instore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% of sales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brand_instore_perc_sales_meta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}%</a:t>
                      </a:r>
                      <a:endParaRPr lang="en-US"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5450" marR="5450" marT="545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2d8533fe21_0_51"/>
          <p:cNvSpPr txBox="1">
            <a:spLocks noGrp="1"/>
          </p:cNvSpPr>
          <p:nvPr>
            <p:ph type="ftr" idx="11"/>
          </p:nvPr>
        </p:nvSpPr>
        <p:spPr>
          <a:xfrm rot="-5400000">
            <a:off x="9573640" y="2567081"/>
            <a:ext cx="4717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SALES PERFORMANCE</a:t>
            </a:r>
            <a:endParaRPr/>
          </a:p>
        </p:txBody>
      </p:sp>
      <p:sp>
        <p:nvSpPr>
          <p:cNvPr id="857" name="Google Shape;857;g32d8533fe21_0_51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277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858" name="Google Shape;858;g32d8533fe21_0_51"/>
          <p:cNvGraphicFramePr/>
          <p:nvPr>
            <p:extLst>
              <p:ext uri="{D42A27DB-BD31-4B8C-83A1-F6EECF244321}">
                <p14:modId xmlns:p14="http://schemas.microsoft.com/office/powerpoint/2010/main" val="1364616363"/>
              </p:ext>
            </p:extLst>
          </p:nvPr>
        </p:nvGraphicFramePr>
        <p:xfrm>
          <a:off x="2304605" y="1954862"/>
          <a:ext cx="7582800" cy="4522890"/>
        </p:xfrm>
        <a:graphic>
          <a:graphicData uri="http://schemas.openxmlformats.org/drawingml/2006/table">
            <a:tbl>
              <a:tblPr>
                <a:noFill/>
                <a:tableStyleId>{E9F13819-0FB3-4FF0-865E-20A2FF3AEDF7}</a:tableStyleId>
              </a:tblPr>
              <a:tblGrid>
                <a:gridCol w="45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Metrics 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Total </a:t>
                      </a:r>
                      <a:r>
                        <a:rPr lang="en-US" b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Issey Miyake</a:t>
                      </a: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FSKUs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Gross Spend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£{Meta_Gross_Spend}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FSKU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£{Meta_FSKU_Revenue}</a:t>
                      </a:r>
                      <a:endParaRPr lang="en-US" sz="1400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FSKU ROAS</a:t>
                      </a:r>
                      <a:endParaRPr sz="1400" b="1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£{Meta_FSKU_ROAS}</a:t>
                      </a:r>
                      <a:endParaRPr sz="1400" b="1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FSKU ROI</a:t>
                      </a:r>
                      <a:endParaRPr sz="1400" b="1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£{Meta_FSKU_ROI}</a:t>
                      </a:r>
                      <a:endParaRPr sz="1400" b="1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FSKU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online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£{FSKU_online_revenue_meta}</a:t>
                      </a:r>
                      <a:endParaRPr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FSKU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instore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£{FSKU_instore_revenue_meta}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FSKU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online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% of sales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Poppins"/>
                          <a:cs typeface="Arial"/>
                          <a:sym typeface="Arial"/>
                        </a:rPr>
                        <a:t>FSKU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_online_perc_sales_meta</a:t>
                      </a: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}%</a:t>
                      </a:r>
                      <a:endParaRPr lang="en-US"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5450" marR="5450" marT="545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FSKU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instore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% of sales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Poppins"/>
                          <a:cs typeface="Arial"/>
                          <a:sym typeface="Arial"/>
                        </a:rPr>
                        <a:t>FSKU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_instore_perc_sales_meta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}%</a:t>
                      </a:r>
                      <a:endParaRPr lang="en-US"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5450" marR="5450" marT="545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59" name="Google Shape;859;g32d8533fe21_0_51"/>
          <p:cNvSpPr txBox="1"/>
          <p:nvPr/>
        </p:nvSpPr>
        <p:spPr>
          <a:xfrm>
            <a:off x="182725" y="6477752"/>
            <a:ext cx="11055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*Featured product: Le Sel 50ml &amp; Le Sel 100ml</a:t>
            </a:r>
            <a:endParaRPr sz="1200" b="0" i="1" u="none" strike="noStrike" cap="none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1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0" name="Google Shape;860;g32d8533fe21_0_51"/>
          <p:cNvSpPr txBox="1">
            <a:spLocks noGrp="1"/>
          </p:cNvSpPr>
          <p:nvPr>
            <p:ph type="title"/>
          </p:nvPr>
        </p:nvSpPr>
        <p:spPr>
          <a:xfrm>
            <a:off x="922975" y="620725"/>
            <a:ext cx="95754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How many </a:t>
            </a:r>
            <a:r>
              <a:rPr lang="en-US" sz="3200">
                <a:solidFill>
                  <a:srgbClr val="12121A"/>
                </a:solidFill>
              </a:rPr>
              <a:t>Featured product </a:t>
            </a:r>
            <a:r>
              <a:rPr lang="en-US" sz="320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sales did our Meta campaign drive?</a:t>
            </a:r>
            <a:endParaRPr sz="320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39cd19c857_1_791"/>
          <p:cNvSpPr txBox="1">
            <a:spLocks noGrp="1"/>
          </p:cNvSpPr>
          <p:nvPr>
            <p:ph type="sldNum" idx="12"/>
          </p:nvPr>
        </p:nvSpPr>
        <p:spPr>
          <a:xfrm rot="-5400000">
            <a:off x="15525501" y="463866"/>
            <a:ext cx="604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866" name="Google Shape;866;g339cd19c857_1_791"/>
          <p:cNvSpPr txBox="1">
            <a:spLocks noGrp="1"/>
          </p:cNvSpPr>
          <p:nvPr>
            <p:ph type="title"/>
          </p:nvPr>
        </p:nvSpPr>
        <p:spPr>
          <a:xfrm>
            <a:off x="647163" y="399032"/>
            <a:ext cx="8301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Audience Performance breakdown</a:t>
            </a:r>
            <a:endParaRPr sz="3200" b="1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867" name="Google Shape;867;g339cd19c857_1_791"/>
          <p:cNvGraphicFramePr/>
          <p:nvPr>
            <p:extLst>
              <p:ext uri="{D42A27DB-BD31-4B8C-83A1-F6EECF244321}">
                <p14:modId xmlns:p14="http://schemas.microsoft.com/office/powerpoint/2010/main" val="2343022658"/>
              </p:ext>
            </p:extLst>
          </p:nvPr>
        </p:nvGraphicFramePr>
        <p:xfrm>
          <a:off x="229155" y="1050556"/>
          <a:ext cx="11296850" cy="5408411"/>
        </p:xfrm>
        <a:graphic>
          <a:graphicData uri="http://schemas.openxmlformats.org/drawingml/2006/table">
            <a:tbl>
              <a:tblPr>
                <a:noFill/>
                <a:tableStyleId>{E9F13819-0FB3-4FF0-865E-20A2FF3AEDF7}</a:tableStyleId>
              </a:tblPr>
              <a:tblGrid>
                <a:gridCol w="201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9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9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91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Audience Segment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Spend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Impressions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Reach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Frequency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Clicks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CTR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CPM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Revenue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RO</a:t>
                      </a:r>
                      <a:r>
                        <a:rPr lang="en-US" sz="1100" b="1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£{m_ROAS_1}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£{m_ROAS_2}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£{m_ROAS_3}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£{m_ROAS_4}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£{m_ROAS_5}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£{m_ROAS_6}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£{m_ROAS_7}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£{m_ROAS_8}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£{m_ROAS_9}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£{m_ROAS_10}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£{m_ROAS_11}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03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{m_aud_12}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£{m_Net_spend_12}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{m_Imp_12}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{m_Reach_12}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{m_Freq_12}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{m_Clicks_12}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{m_CTR_12}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£{m_NetCPM_12}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£{m_Revenue_12}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£{m_ROAS_12}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20B3E64-6CA4-5FE7-3DF6-CDA8F7FC76A4}"/>
              </a:ext>
            </a:extLst>
          </p:cNvPr>
          <p:cNvSpPr txBox="1"/>
          <p:nvPr/>
        </p:nvSpPr>
        <p:spPr>
          <a:xfrm>
            <a:off x="1828800" y="-8229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39cd19c857_1_639"/>
          <p:cNvSpPr txBox="1">
            <a:spLocks noGrp="1"/>
          </p:cNvSpPr>
          <p:nvPr>
            <p:ph type="title"/>
          </p:nvPr>
        </p:nvSpPr>
        <p:spPr>
          <a:xfrm>
            <a:off x="4118876" y="3736925"/>
            <a:ext cx="7158600" cy="1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Pinterest Campaign Performance</a:t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3" name="Google Shape;873;g339cd19c857_1_639"/>
          <p:cNvSpPr txBox="1"/>
          <p:nvPr/>
        </p:nvSpPr>
        <p:spPr>
          <a:xfrm>
            <a:off x="766762" y="620713"/>
            <a:ext cx="7800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following analysis is based on </a:t>
            </a: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exposed </a:t>
            </a: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audience.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2d8533fe21_0_0"/>
          <p:cNvSpPr/>
          <p:nvPr/>
        </p:nvSpPr>
        <p:spPr>
          <a:xfrm>
            <a:off x="0" y="0"/>
            <a:ext cx="12192000" cy="4436100"/>
          </a:xfrm>
          <a:prstGeom prst="rect">
            <a:avLst/>
          </a:prstGeom>
          <a:solidFill>
            <a:srgbClr val="12121A"/>
          </a:solidFill>
          <a:ln w="25400" cap="flat" cmpd="sng">
            <a:solidFill>
              <a:srgbClr val="1716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9" name="Google Shape;879;g32d8533fe21_0_0" descr="US private equity closes in on Boots: Bosses set midnight deadline for  first bids | This is Money"/>
          <p:cNvPicPr preferRelativeResize="0"/>
          <p:nvPr/>
        </p:nvPicPr>
        <p:blipFill rotWithShape="1">
          <a:blip r:embed="rId3">
            <a:alphaModFix amt="35000"/>
          </a:blip>
          <a:srcRect b="39422"/>
          <a:stretch/>
        </p:blipFill>
        <p:spPr>
          <a:xfrm>
            <a:off x="0" y="0"/>
            <a:ext cx="12192001" cy="4436198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g32d8533fe21_0_0"/>
          <p:cNvSpPr txBox="1">
            <a:spLocks noGrp="1"/>
          </p:cNvSpPr>
          <p:nvPr>
            <p:ph type="title"/>
          </p:nvPr>
        </p:nvSpPr>
        <p:spPr>
          <a:xfrm>
            <a:off x="766777" y="614500"/>
            <a:ext cx="988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Pinterest Campaign Summary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1" name="Google Shape;881;g32d8533fe21_0_0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882" name="Google Shape;882;g32d8533fe21_0_0"/>
          <p:cNvSpPr txBox="1">
            <a:spLocks noGrp="1"/>
          </p:cNvSpPr>
          <p:nvPr>
            <p:ph type="body" idx="2"/>
          </p:nvPr>
        </p:nvSpPr>
        <p:spPr>
          <a:xfrm>
            <a:off x="766775" y="1321125"/>
            <a:ext cx="107649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Delivery Performance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3" name="Google Shape;883;g32d8533fe21_0_0"/>
          <p:cNvSpPr txBox="1"/>
          <p:nvPr/>
        </p:nvSpPr>
        <p:spPr>
          <a:xfrm>
            <a:off x="298938" y="3158656"/>
            <a:ext cx="139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GROSS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SPEND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4" name="Google Shape;884;g32d8533fe21_0_0"/>
          <p:cNvSpPr txBox="1"/>
          <p:nvPr/>
        </p:nvSpPr>
        <p:spPr>
          <a:xfrm>
            <a:off x="1931400" y="3158656"/>
            <a:ext cx="1565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IMPRESSIONS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5" name="Google Shape;885;g32d8533fe21_0_0"/>
          <p:cNvSpPr txBox="1"/>
          <p:nvPr/>
        </p:nvSpPr>
        <p:spPr>
          <a:xfrm>
            <a:off x="3746713" y="3158656"/>
            <a:ext cx="14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UNIQUE REACH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6" name="Google Shape;886;g32d8533fe21_0_0"/>
          <p:cNvSpPr txBox="1"/>
          <p:nvPr/>
        </p:nvSpPr>
        <p:spPr>
          <a:xfrm>
            <a:off x="5423113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FREQUENCY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7" name="Google Shape;887;g32d8533fe21_0_0"/>
          <p:cNvSpPr txBox="1"/>
          <p:nvPr/>
        </p:nvSpPr>
        <p:spPr>
          <a:xfrm>
            <a:off x="7099513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CLICKS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8" name="Google Shape;888;g32d8533fe21_0_0"/>
          <p:cNvSpPr txBox="1"/>
          <p:nvPr/>
        </p:nvSpPr>
        <p:spPr>
          <a:xfrm>
            <a:off x="8775913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CTR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9" name="Google Shape;889;g32d8533fe21_0_0"/>
          <p:cNvSpPr txBox="1"/>
          <p:nvPr/>
        </p:nvSpPr>
        <p:spPr>
          <a:xfrm>
            <a:off x="10300301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Net CPM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0" name="Google Shape;890;g32d8533fe21_0_0"/>
          <p:cNvSpPr txBox="1"/>
          <p:nvPr/>
        </p:nvSpPr>
        <p:spPr>
          <a:xfrm>
            <a:off x="90717" y="5076258"/>
            <a:ext cx="18825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20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£{pin_gross_spend}</a:t>
            </a:r>
          </a:p>
        </p:txBody>
      </p:sp>
      <p:sp>
        <p:nvSpPr>
          <p:cNvPr id="891" name="Google Shape;891;g32d8533fe21_0_0"/>
          <p:cNvSpPr txBox="1"/>
          <p:nvPr/>
        </p:nvSpPr>
        <p:spPr>
          <a:xfrm>
            <a:off x="1845103" y="5074427"/>
            <a:ext cx="1670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220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{Pin_Impressions}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2" name="Google Shape;892;g32d8533fe21_0_0"/>
          <p:cNvSpPr txBox="1"/>
          <p:nvPr/>
        </p:nvSpPr>
        <p:spPr>
          <a:xfrm>
            <a:off x="3755263" y="5089654"/>
            <a:ext cx="14556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{Pin_Reach}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3" name="Google Shape;893;g32d8533fe21_0_0"/>
          <p:cNvSpPr txBox="1"/>
          <p:nvPr/>
        </p:nvSpPr>
        <p:spPr>
          <a:xfrm>
            <a:off x="5479273" y="5089654"/>
            <a:ext cx="14556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</a:t>
            </a: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Pin_F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req}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4" name="Google Shape;894;g32d8533fe21_0_0"/>
          <p:cNvSpPr txBox="1"/>
          <p:nvPr/>
        </p:nvSpPr>
        <p:spPr>
          <a:xfrm>
            <a:off x="10260163" y="5014470"/>
            <a:ext cx="14556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£{Pin_Net_CPM}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32d8533fe21_0_0"/>
          <p:cNvSpPr txBox="1"/>
          <p:nvPr/>
        </p:nvSpPr>
        <p:spPr>
          <a:xfrm>
            <a:off x="350890" y="6076306"/>
            <a:ext cx="139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SzPts val="1200"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{pin_est_spend}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6" name="Google Shape;896;g32d8533fe21_0_0"/>
          <p:cNvSpPr txBox="1"/>
          <p:nvPr/>
        </p:nvSpPr>
        <p:spPr>
          <a:xfrm>
            <a:off x="2009813" y="6076306"/>
            <a:ext cx="1398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 </a:t>
            </a:r>
            <a:endParaRPr sz="1400" b="0" i="0" u="none" strike="noStrike" cap="none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SzPts val="1200"/>
            </a:pP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{pin_est_imp}</a:t>
            </a:r>
            <a:endParaRPr lang="en-US"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7" name="Google Shape;897;g32d8533fe21_0_0"/>
          <p:cNvSpPr txBox="1"/>
          <p:nvPr/>
        </p:nvSpPr>
        <p:spPr>
          <a:xfrm>
            <a:off x="3740465" y="6073944"/>
            <a:ext cx="1398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 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SzPts val="1200"/>
            </a:pP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{pin_est_reach}</a:t>
            </a:r>
            <a:endParaRPr lang="en-US"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8" name="Google Shape;898;g32d8533fe21_0_0"/>
          <p:cNvSpPr txBox="1"/>
          <p:nvPr/>
        </p:nvSpPr>
        <p:spPr>
          <a:xfrm>
            <a:off x="8658335" y="6147084"/>
            <a:ext cx="13983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Clr>
                <a:schemeClr val="dk1"/>
              </a:buClr>
              <a:buSzPts val="2200"/>
            </a:pPr>
            <a:r>
              <a:rPr lang="en-US" sz="13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{pin_est_CTR}%</a:t>
            </a:r>
            <a:endParaRPr sz="13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9" name="Google Shape;899;g32d8533fe21_0_0"/>
          <p:cNvSpPr txBox="1"/>
          <p:nvPr/>
        </p:nvSpPr>
        <p:spPr>
          <a:xfrm>
            <a:off x="10231882" y="6147084"/>
            <a:ext cx="1398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 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SzPts val="1200"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{pin_est_CPM}</a:t>
            </a:r>
            <a:endParaRPr lang="en-US"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0" name="Google Shape;900;g32d8533fe21_0_0"/>
          <p:cNvSpPr txBox="1"/>
          <p:nvPr/>
        </p:nvSpPr>
        <p:spPr>
          <a:xfrm>
            <a:off x="7120303" y="6076306"/>
            <a:ext cx="1398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 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SzPts val="1200"/>
            </a:pP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{pin_est_clicks}</a:t>
            </a:r>
            <a:endParaRPr lang="en-US"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1" name="Google Shape;901;g32d8533fe21_0_0"/>
          <p:cNvSpPr txBox="1"/>
          <p:nvPr/>
        </p:nvSpPr>
        <p:spPr>
          <a:xfrm>
            <a:off x="5450075" y="6073944"/>
            <a:ext cx="1398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SzPts val="1200"/>
            </a:pPr>
            <a:r>
              <a:rPr lang="en-US" sz="1200" dirty="0">
                <a:solidFill>
                  <a:srgbClr val="999999"/>
                </a:solidFill>
                <a:latin typeface="Poppins"/>
                <a:ea typeface="Poppins"/>
                <a:cs typeface="Poppins"/>
                <a:sym typeface="Poppins"/>
              </a:rPr>
              <a:t>{pin_est_freq}</a:t>
            </a:r>
            <a:endParaRPr lang="en-US"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2" name="Google Shape;902;g32d8533fe21_0_0"/>
          <p:cNvSpPr txBox="1"/>
          <p:nvPr/>
        </p:nvSpPr>
        <p:spPr>
          <a:xfrm>
            <a:off x="7120303" y="5089654"/>
            <a:ext cx="14556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{Pin_Clicks}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3" name="Google Shape;903;g32d8533fe21_0_0"/>
          <p:cNvSpPr txBox="1"/>
          <p:nvPr/>
        </p:nvSpPr>
        <p:spPr>
          <a:xfrm>
            <a:off x="8658883" y="5074925"/>
            <a:ext cx="14556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{Pin_CTR}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%</a:t>
            </a: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4" name="Google Shape;904;g32d8533fe21_0_0"/>
          <p:cNvSpPr/>
          <p:nvPr/>
        </p:nvSpPr>
        <p:spPr>
          <a:xfrm>
            <a:off x="480783" y="3926259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g32d8533fe21_0_0"/>
          <p:cNvSpPr/>
          <p:nvPr/>
        </p:nvSpPr>
        <p:spPr>
          <a:xfrm>
            <a:off x="2181324" y="3933806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32d8533fe21_0_0"/>
          <p:cNvSpPr/>
          <p:nvPr/>
        </p:nvSpPr>
        <p:spPr>
          <a:xfrm>
            <a:off x="3936236" y="3933805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32d8533fe21_0_0"/>
          <p:cNvSpPr/>
          <p:nvPr/>
        </p:nvSpPr>
        <p:spPr>
          <a:xfrm>
            <a:off x="5684410" y="3849344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32d8533fe21_0_0"/>
          <p:cNvSpPr/>
          <p:nvPr/>
        </p:nvSpPr>
        <p:spPr>
          <a:xfrm>
            <a:off x="7342186" y="3859706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32d8533fe21_0_0"/>
          <p:cNvSpPr/>
          <p:nvPr/>
        </p:nvSpPr>
        <p:spPr>
          <a:xfrm>
            <a:off x="8965436" y="3834948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32d8533fe21_0_0"/>
          <p:cNvSpPr/>
          <p:nvPr/>
        </p:nvSpPr>
        <p:spPr>
          <a:xfrm>
            <a:off x="10581799" y="3780713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1" name="Google Shape;911;g32d8533fe2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9215" y="4003743"/>
            <a:ext cx="687699" cy="77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g32d8533fe21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8087" y="3933805"/>
            <a:ext cx="597308" cy="78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g32d8533fe21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1476" y="3953419"/>
            <a:ext cx="558238" cy="78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g32d8533fe21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97331" y="3966449"/>
            <a:ext cx="790640" cy="74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g32d8533fe21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71959" y="4128470"/>
            <a:ext cx="713581" cy="6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g32d8533fe21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5471" y="4047629"/>
            <a:ext cx="787946" cy="77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g32d8533fe21_0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85816" y="3977082"/>
            <a:ext cx="668519" cy="644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20"/>
          <p:cNvSpPr txBox="1">
            <a:spLocks noGrp="1"/>
          </p:cNvSpPr>
          <p:nvPr>
            <p:ph type="title"/>
          </p:nvPr>
        </p:nvSpPr>
        <p:spPr>
          <a:xfrm>
            <a:off x="936901" y="620725"/>
            <a:ext cx="89505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How many </a:t>
            </a:r>
            <a:r>
              <a:rPr lang="en-US" sz="3200" b="1">
                <a:latin typeface="Poppins"/>
                <a:ea typeface="Poppins"/>
                <a:cs typeface="Poppins"/>
                <a:sym typeface="Poppins"/>
              </a:rPr>
              <a:t>Brand</a:t>
            </a: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 sales did our Pinterest campaign drive?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3" name="Google Shape;923;p20"/>
          <p:cNvSpPr txBox="1">
            <a:spLocks noGrp="1"/>
          </p:cNvSpPr>
          <p:nvPr>
            <p:ph type="ftr" idx="11"/>
          </p:nvPr>
        </p:nvSpPr>
        <p:spPr>
          <a:xfrm rot="-5400000">
            <a:off x="9573640" y="2567081"/>
            <a:ext cx="4717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SALES PERFORMANCE</a:t>
            </a:r>
            <a:endParaRPr/>
          </a:p>
        </p:txBody>
      </p:sp>
      <p:sp>
        <p:nvSpPr>
          <p:cNvPr id="924" name="Google Shape;924;p20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277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graphicFrame>
        <p:nvGraphicFramePr>
          <p:cNvPr id="925" name="Google Shape;925;p20"/>
          <p:cNvGraphicFramePr/>
          <p:nvPr>
            <p:extLst>
              <p:ext uri="{D42A27DB-BD31-4B8C-83A1-F6EECF244321}">
                <p14:modId xmlns:p14="http://schemas.microsoft.com/office/powerpoint/2010/main" val="1851297556"/>
              </p:ext>
            </p:extLst>
          </p:nvPr>
        </p:nvGraphicFramePr>
        <p:xfrm>
          <a:off x="2304605" y="1954862"/>
          <a:ext cx="7582800" cy="4522890"/>
        </p:xfrm>
        <a:graphic>
          <a:graphicData uri="http://schemas.openxmlformats.org/drawingml/2006/table">
            <a:tbl>
              <a:tblPr>
                <a:noFill/>
                <a:tableStyleId>{E9F13819-0FB3-4FF0-865E-20A2FF3AEDF7}</a:tableStyleId>
              </a:tblPr>
              <a:tblGrid>
                <a:gridCol w="459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Metrics 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 Drunk Elephant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Gross Spend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SzPts val="2200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£{pin_gross_spend}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12121A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£{pin_brand_revenue}</a:t>
                      </a:r>
                      <a:endParaRPr kumimoji="0" lang="en-GB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2121A"/>
                        </a:solidFill>
                        <a:effectLst/>
                        <a:uLnTx/>
                        <a:uFillTx/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ROAS</a:t>
                      </a:r>
                      <a:endParaRPr sz="1400" b="1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£{pin_brand_ROS}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kumimoji="0" lang="en-GB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2121A"/>
                        </a:solidFill>
                        <a:effectLst/>
                        <a:uLnTx/>
                        <a:uFillTx/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ROI</a:t>
                      </a:r>
                      <a:endParaRPr sz="1400" b="1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£{pin_brand_ROI}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online</a:t>
                      </a:r>
                      <a:r>
                        <a:rPr lang="en-US" sz="1400" u="none" strike="noStrike" cap="none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revenue</a:t>
                      </a:r>
                      <a:endParaRPr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12121A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£{pin_brand_online_revenue}</a:t>
                      </a:r>
                      <a:endParaRPr kumimoji="0" lang="en-GB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2121A"/>
                        </a:solidFill>
                        <a:effectLst/>
                        <a:uLnTx/>
                        <a:uFillTx/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instore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revenue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12121A"/>
                          </a:solidFill>
                          <a:latin typeface="Poppins Light"/>
                          <a:ea typeface="Poppins Light"/>
                          <a:cs typeface="Poppins Light"/>
                          <a:sym typeface="Poppins Light"/>
                        </a:rPr>
                        <a:t>£{pin_brand_instore_revenue}</a:t>
                      </a:r>
                      <a:endParaRPr kumimoji="0" lang="en-GB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2121A"/>
                        </a:solidFill>
                        <a:effectLst/>
                        <a:uLnTx/>
                        <a:uFillTx/>
                        <a:latin typeface="Poppins Light"/>
                        <a:ea typeface="Poppins Light"/>
                        <a:cs typeface="Poppins Light"/>
                        <a:sym typeface="Poppins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online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% of sales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brand_online_perc_sales_pin</a:t>
                      </a: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}%</a:t>
                      </a:r>
                      <a:endParaRPr lang="en-US"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5450" marR="5450" marT="545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</a:t>
                      </a:r>
                      <a:r>
                        <a:rPr lang="en-US" sz="1400" b="1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instore</a:t>
                      </a:r>
                      <a:r>
                        <a:rPr lang="en-US" sz="1400" u="none" strike="noStrike" cap="none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% of sales</a:t>
                      </a:r>
                      <a:endParaRPr sz="1400" u="none" strike="noStrike" cap="none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{</a:t>
                      </a:r>
                      <a:r>
                        <a:rPr lang="en-GB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brand_instore_perc_sales_pin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12121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}%</a:t>
                      </a:r>
                      <a:endParaRPr lang="en-US" sz="1400" u="none" strike="noStrike" cap="none" dirty="0">
                        <a:solidFill>
                          <a:srgbClr val="12121A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5450" marR="5450" marT="545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39cd19c857_1_824"/>
          <p:cNvSpPr txBox="1">
            <a:spLocks noGrp="1"/>
          </p:cNvSpPr>
          <p:nvPr>
            <p:ph type="sldNum" idx="12"/>
          </p:nvPr>
        </p:nvSpPr>
        <p:spPr>
          <a:xfrm rot="-5400000">
            <a:off x="15525501" y="463866"/>
            <a:ext cx="604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931" name="Google Shape;931;g339cd19c857_1_824"/>
          <p:cNvSpPr txBox="1">
            <a:spLocks noGrp="1"/>
          </p:cNvSpPr>
          <p:nvPr>
            <p:ph type="title"/>
          </p:nvPr>
        </p:nvSpPr>
        <p:spPr>
          <a:xfrm>
            <a:off x="647163" y="399032"/>
            <a:ext cx="83010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Audience Performance breakdown</a:t>
            </a:r>
            <a:endParaRPr sz="3200" b="1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932" name="Google Shape;932;g339cd19c857_1_8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772349"/>
              </p:ext>
            </p:extLst>
          </p:nvPr>
        </p:nvGraphicFramePr>
        <p:xfrm>
          <a:off x="351075" y="989264"/>
          <a:ext cx="11489850" cy="5391220"/>
        </p:xfrm>
        <a:graphic>
          <a:graphicData uri="http://schemas.openxmlformats.org/drawingml/2006/table">
            <a:tbl>
              <a:tblPr>
                <a:noFill/>
                <a:tableStyleId>{E9F13819-0FB3-4FF0-865E-20A2FF3AEDF7}</a:tableStyleId>
              </a:tblPr>
              <a:tblGrid>
                <a:gridCol w="26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4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48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Audience Segment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Spend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Impressions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Reach</a:t>
                      </a:r>
                      <a:endParaRPr sz="1100" b="1" u="none" strike="noStrike" cap="none" dirty="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Frequency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Clicks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CTR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Net CPM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Revenue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RO</a:t>
                      </a:r>
                      <a:r>
                        <a:rPr lang="en-US" sz="1100" b="1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</a:t>
                      </a:r>
                      <a:endParaRPr sz="1100" b="1" u="none" strike="noStrike" cap="non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28575" marR="28575" marT="91425" marB="9142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62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£{p_ROI_1}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£{p_ROI_2}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£{p_NetCPM_3}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£{p_Revenue_3}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£{p_ROI_3}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£{p_NetCPM_4}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£{p_Revenue_4}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£{p_ROI_4}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£{p_NetCPM_5}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£{p_Revenue_5}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£{p_ROI_5}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£{p_NetCPM_6}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£{p_Revenue_6}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£{p_ROI_6}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£{p_NetCPM_7}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£{p_Revenue_7}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£{p_ROI_7}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£{p_NetCPM_8}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£{p_Revenue_8}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£{p_ROI_8}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£{p_NetCPM_9}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£{p_Revenue_9}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£{p_ROI_9}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£{p_NetCPM_10}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£{p_Revenue_10}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£{p_ROI_10}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£{p_NetCPM_11}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£{p_Revenue_11}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£{p_ROI_11}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5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{p_aud_12}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£{p_Net_spend_12}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{p_Imp_12}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{p_Reach_12}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{p_Freq_12}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{p_Clicks_12}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{p_CTR_12}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£{p_NetCPM_12}</a:t>
                      </a:r>
                    </a:p>
                  </a:txBody>
                  <a:tcPr marL="9525" marR="9525" marT="9525" marB="0" anchor="b">
                    <a:lnL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£{p_Revenue_12}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£{p_ROI_12}</a:t>
                      </a:r>
                    </a:p>
                  </a:txBody>
                  <a:tcPr marL="9525" marR="9525" marT="9525" marB="0" anchor="b">
                    <a:lnL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625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"/>
          <p:cNvSpPr txBox="1">
            <a:spLocks noGrp="1"/>
          </p:cNvSpPr>
          <p:nvPr>
            <p:ph type="body" idx="4294967295"/>
          </p:nvPr>
        </p:nvSpPr>
        <p:spPr>
          <a:xfrm>
            <a:off x="766763" y="620713"/>
            <a:ext cx="48609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OUR APPROACH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p3"/>
          <p:cNvSpPr txBox="1">
            <a:spLocks noGrp="1"/>
          </p:cNvSpPr>
          <p:nvPr>
            <p:ph type="title"/>
          </p:nvPr>
        </p:nvSpPr>
        <p:spPr>
          <a:xfrm>
            <a:off x="4118876" y="3736925"/>
            <a:ext cx="7146000" cy="1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Campaign Brief Summary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1" name="Google Shape;501;p3"/>
          <p:cNvSpPr txBox="1">
            <a:spLocks noGrp="1"/>
          </p:cNvSpPr>
          <p:nvPr>
            <p:ph type="title" idx="2"/>
          </p:nvPr>
        </p:nvSpPr>
        <p:spPr>
          <a:xfrm>
            <a:off x="1392600" y="3556367"/>
            <a:ext cx="2813100" cy="135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7"/>
          <p:cNvSpPr txBox="1">
            <a:spLocks noGrp="1"/>
          </p:cNvSpPr>
          <p:nvPr>
            <p:ph type="title"/>
          </p:nvPr>
        </p:nvSpPr>
        <p:spPr>
          <a:xfrm>
            <a:off x="720533" y="4633033"/>
            <a:ext cx="10968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0"/>
              <a:t>Thank you.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"/>
          <p:cNvSpPr txBox="1">
            <a:spLocks noGrp="1"/>
          </p:cNvSpPr>
          <p:nvPr>
            <p:ph type="body" idx="1"/>
          </p:nvPr>
        </p:nvSpPr>
        <p:spPr>
          <a:xfrm>
            <a:off x="3923150" y="2278925"/>
            <a:ext cx="3557700" cy="53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</a:pPr>
            <a:r>
              <a:rPr lang="en-US" sz="1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Objective</a:t>
            </a:r>
            <a:endParaRPr sz="1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>
              <a:spcBef>
                <a:spcPts val="0"/>
              </a:spcBef>
            </a:pPr>
            <a:r>
              <a:rPr lang="en-US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 drive consideration and conversion of Issey Miyake Le Sel NPD.</a:t>
            </a: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</a:pP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Primary KPIs:</a:t>
            </a: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➢"/>
            </a:pPr>
            <a:r>
              <a:rPr lang="en-US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 Through Rate (CTR)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➢"/>
            </a:pPr>
            <a:r>
              <a:rPr lang="en-US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Cost Per Mille (CPM)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Secondary KPIs: </a:t>
            </a: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➢"/>
            </a:pPr>
            <a:r>
              <a:rPr lang="en-US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Return on Ad Spend (ROAS)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➢"/>
            </a:pPr>
            <a:r>
              <a:rPr lang="en-US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Return on Investment (ROI)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➢"/>
            </a:pPr>
            <a:r>
              <a:rPr lang="en-US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Sales volume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Further measurement: </a:t>
            </a:r>
            <a:endParaRPr sz="14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</a:pPr>
            <a:r>
              <a:rPr lang="en-US" sz="1400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New-to-brand &amp; new-to-category measurement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1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3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300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7" name="Google Shape;507;p4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08" name="Google Shape;508;p4"/>
          <p:cNvSpPr txBox="1">
            <a:spLocks noGrp="1"/>
          </p:cNvSpPr>
          <p:nvPr>
            <p:ph type="title"/>
          </p:nvPr>
        </p:nvSpPr>
        <p:spPr>
          <a:xfrm>
            <a:off x="617575" y="372650"/>
            <a:ext cx="3316200" cy="14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300">
                <a:latin typeface="Poppins"/>
                <a:ea typeface="Poppins"/>
                <a:cs typeface="Poppins"/>
                <a:sym typeface="Poppins"/>
              </a:rPr>
              <a:t>Campaign Summary</a:t>
            </a:r>
            <a:endParaRPr sz="4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4"/>
          <p:cNvSpPr txBox="1">
            <a:spLocks noGrp="1"/>
          </p:cNvSpPr>
          <p:nvPr>
            <p:ph type="body" idx="4"/>
          </p:nvPr>
        </p:nvSpPr>
        <p:spPr>
          <a:xfrm>
            <a:off x="617575" y="2325700"/>
            <a:ext cx="29004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400" b="1" dirty="0">
                <a:latin typeface="Poppins"/>
                <a:ea typeface="Poppins"/>
                <a:cs typeface="Poppins"/>
                <a:sym typeface="Poppins"/>
              </a:rPr>
              <a:t>Brand:</a:t>
            </a:r>
            <a:r>
              <a:rPr lang="en-US" sz="1400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400" dirty="0">
                <a:latin typeface="Poppins"/>
                <a:ea typeface="Poppins"/>
                <a:cs typeface="Poppins"/>
                <a:sym typeface="Poppins"/>
              </a:rPr>
              <a:t>{Brand Name}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400" b="1" dirty="0">
                <a:latin typeface="Poppins"/>
                <a:ea typeface="Poppins"/>
                <a:cs typeface="Poppins"/>
                <a:sym typeface="Poppins"/>
              </a:rPr>
              <a:t>Campaign: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400" dirty="0">
                <a:latin typeface="Poppins"/>
                <a:ea typeface="Poppins"/>
                <a:cs typeface="Poppins"/>
                <a:sym typeface="Poppins"/>
              </a:rPr>
              <a:t>{Campaign Name}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400" b="1" dirty="0">
                <a:latin typeface="Poppins"/>
                <a:ea typeface="Poppins"/>
                <a:cs typeface="Poppins"/>
                <a:sym typeface="Poppins"/>
              </a:rPr>
              <a:t>Flight Dates:</a:t>
            </a:r>
            <a:r>
              <a:rPr lang="en-US" sz="1400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indent="0" algn="just">
              <a:spcBef>
                <a:spcPts val="0"/>
              </a:spcBef>
            </a:pPr>
            <a:r>
              <a:rPr lang="en-US" sz="1400" dirty="0">
                <a:latin typeface="Poppins"/>
                <a:ea typeface="Poppins"/>
                <a:cs typeface="Poppins"/>
                <a:sym typeface="Poppins"/>
              </a:rPr>
              <a:t>{Flight_dates}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400" b="1" dirty="0">
                <a:latin typeface="Poppins"/>
                <a:ea typeface="Poppins"/>
                <a:cs typeface="Poppins"/>
                <a:sym typeface="Poppins"/>
              </a:rPr>
              <a:t>Channels:</a:t>
            </a:r>
            <a:r>
              <a:rPr lang="en-US" sz="1400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lang="en-US" sz="1400" dirty="0">
                <a:latin typeface="Poppins"/>
                <a:ea typeface="Poppins"/>
                <a:cs typeface="Poppins"/>
                <a:sym typeface="Poppins"/>
              </a:rPr>
              <a:t>{Channels}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4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2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0" name="Google Shape;5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95625" y="-9888"/>
            <a:ext cx="3906049" cy="694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ec3d5ed836_0_7"/>
          <p:cNvSpPr txBox="1">
            <a:spLocks noGrp="1"/>
          </p:cNvSpPr>
          <p:nvPr>
            <p:ph type="sldNum" idx="12"/>
          </p:nvPr>
        </p:nvSpPr>
        <p:spPr>
          <a:xfrm rot="-5400000">
            <a:off x="15525501" y="463866"/>
            <a:ext cx="6045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16" name="Google Shape;516;g2ec3d5ed836_0_7"/>
          <p:cNvSpPr txBox="1"/>
          <p:nvPr/>
        </p:nvSpPr>
        <p:spPr>
          <a:xfrm>
            <a:off x="795902" y="434223"/>
            <a:ext cx="108687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{overall campaign performance}</a:t>
            </a:r>
          </a:p>
        </p:txBody>
      </p:sp>
      <p:sp>
        <p:nvSpPr>
          <p:cNvPr id="517" name="Google Shape;517;g2ec3d5ed836_0_7"/>
          <p:cNvSpPr/>
          <p:nvPr/>
        </p:nvSpPr>
        <p:spPr>
          <a:xfrm>
            <a:off x="3980700" y="3879346"/>
            <a:ext cx="118200" cy="1303500"/>
          </a:xfrm>
          <a:prstGeom prst="rect">
            <a:avLst/>
          </a:prstGeom>
          <a:solidFill>
            <a:srgbClr val="267C6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ec3d5ed836_0_7"/>
          <p:cNvSpPr/>
          <p:nvPr/>
        </p:nvSpPr>
        <p:spPr>
          <a:xfrm>
            <a:off x="7763321" y="3879346"/>
            <a:ext cx="118200" cy="1303500"/>
          </a:xfrm>
          <a:prstGeom prst="rect">
            <a:avLst/>
          </a:prstGeom>
          <a:solidFill>
            <a:srgbClr val="267C6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g2ec3d5ed836_0_7"/>
          <p:cNvSpPr/>
          <p:nvPr/>
        </p:nvSpPr>
        <p:spPr>
          <a:xfrm>
            <a:off x="719873" y="3732226"/>
            <a:ext cx="30642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  <a:r>
              <a:rPr lang="en-US" sz="110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CTR</a:t>
            </a:r>
            <a:endParaRPr sz="1100" b="1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100" i="0" u="none" strike="noStrike" cap="none" dirty="0">
              <a:solidFill>
                <a:schemeClr val="accent6">
                  <a:lumMod val="1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100" i="0" u="none" strike="noStrike" cap="none" dirty="0">
                <a:solidFill>
                  <a:schemeClr val="accent6">
                    <a:lumMod val="1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{overall engagement performance}</a:t>
            </a:r>
            <a:endParaRPr sz="1100" i="0" u="none" strike="noStrike" cap="none" dirty="0">
              <a:solidFill>
                <a:schemeClr val="accent6">
                  <a:lumMod val="1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0" name="Google Shape;520;g2ec3d5ed836_0_7"/>
          <p:cNvSpPr/>
          <p:nvPr/>
        </p:nvSpPr>
        <p:spPr>
          <a:xfrm>
            <a:off x="4348311" y="3706276"/>
            <a:ext cx="31656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  <a:r>
              <a:rPr lang="en-US" sz="110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Sales, Revenue &amp; RO</a:t>
            </a:r>
            <a:r>
              <a:rPr lang="en-US" sz="11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endParaRPr sz="1100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1100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1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{overall sales, revenue and ROI performance}</a:t>
            </a:r>
            <a:endParaRPr sz="1100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1" name="Google Shape;521;g2ec3d5ed836_0_7"/>
          <p:cNvSpPr/>
          <p:nvPr/>
        </p:nvSpPr>
        <p:spPr>
          <a:xfrm>
            <a:off x="8130959" y="3732226"/>
            <a:ext cx="33645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  <a:r>
              <a:rPr lang="en-US" sz="1100" b="0" i="0" u="none" strike="noStrike" cap="none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CPM and Reach</a:t>
            </a:r>
            <a:endParaRPr sz="1100" b="1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GB" sz="1100" b="1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1100" dirty="0">
                <a:solidFill>
                  <a:srgbClr val="12121A"/>
                </a:solidFill>
                <a:latin typeface="Poppins"/>
                <a:ea typeface="Poppins"/>
                <a:cs typeface="Poppins"/>
                <a:sym typeface="Poppins"/>
              </a:rPr>
              <a:t>{overall reach performance}</a:t>
            </a:r>
            <a:endParaRPr sz="1100" i="0" u="none" strike="noStrike" cap="none" dirty="0">
              <a:solidFill>
                <a:srgbClr val="12121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2" name="Google Shape;522;g2ec3d5ed836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3401" y="2314859"/>
            <a:ext cx="930551" cy="9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2ec3d5ed836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5822" y="2470997"/>
            <a:ext cx="930551" cy="958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4" name="Google Shape;524;g2ec3d5ed836_0_7"/>
          <p:cNvGrpSpPr/>
          <p:nvPr/>
        </p:nvGrpSpPr>
        <p:grpSpPr>
          <a:xfrm>
            <a:off x="5453308" y="2325711"/>
            <a:ext cx="1083093" cy="1079060"/>
            <a:chOff x="4195399" y="1970604"/>
            <a:chExt cx="344879" cy="343573"/>
          </a:xfrm>
        </p:grpSpPr>
        <p:sp>
          <p:nvSpPr>
            <p:cNvPr id="525" name="Google Shape;525;g2ec3d5ed836_0_7"/>
            <p:cNvSpPr/>
            <p:nvPr/>
          </p:nvSpPr>
          <p:spPr>
            <a:xfrm>
              <a:off x="4195399" y="1970604"/>
              <a:ext cx="344878" cy="343573"/>
            </a:xfrm>
            <a:custGeom>
              <a:avLst/>
              <a:gdLst/>
              <a:ahLst/>
              <a:cxnLst/>
              <a:rect l="l" t="t" r="r" b="b"/>
              <a:pathLst>
                <a:path w="10835" h="10794" extrusionOk="0">
                  <a:moveTo>
                    <a:pt x="4155" y="6287"/>
                  </a:moveTo>
                  <a:cubicBezTo>
                    <a:pt x="4274" y="6418"/>
                    <a:pt x="4417" y="6561"/>
                    <a:pt x="4572" y="6704"/>
                  </a:cubicBezTo>
                  <a:lnTo>
                    <a:pt x="3977" y="7299"/>
                  </a:lnTo>
                  <a:lnTo>
                    <a:pt x="3929" y="7252"/>
                  </a:lnTo>
                  <a:lnTo>
                    <a:pt x="3596" y="6918"/>
                  </a:lnTo>
                  <a:lnTo>
                    <a:pt x="3560" y="6883"/>
                  </a:lnTo>
                  <a:lnTo>
                    <a:pt x="4155" y="6287"/>
                  </a:lnTo>
                  <a:close/>
                  <a:moveTo>
                    <a:pt x="3203" y="7064"/>
                  </a:moveTo>
                  <a:cubicBezTo>
                    <a:pt x="3271" y="7064"/>
                    <a:pt x="3340" y="7091"/>
                    <a:pt x="3393" y="7144"/>
                  </a:cubicBezTo>
                  <a:lnTo>
                    <a:pt x="3715" y="7478"/>
                  </a:lnTo>
                  <a:cubicBezTo>
                    <a:pt x="3810" y="7573"/>
                    <a:pt x="3822" y="7740"/>
                    <a:pt x="3715" y="7847"/>
                  </a:cubicBezTo>
                  <a:lnTo>
                    <a:pt x="3524" y="8037"/>
                  </a:lnTo>
                  <a:lnTo>
                    <a:pt x="2822" y="7335"/>
                  </a:lnTo>
                  <a:lnTo>
                    <a:pt x="3012" y="7144"/>
                  </a:lnTo>
                  <a:cubicBezTo>
                    <a:pt x="3066" y="7091"/>
                    <a:pt x="3134" y="7064"/>
                    <a:pt x="3203" y="7064"/>
                  </a:cubicBezTo>
                  <a:close/>
                  <a:moveTo>
                    <a:pt x="2608" y="7549"/>
                  </a:moveTo>
                  <a:lnTo>
                    <a:pt x="3298" y="8252"/>
                  </a:lnTo>
                  <a:lnTo>
                    <a:pt x="1143" y="10407"/>
                  </a:lnTo>
                  <a:cubicBezTo>
                    <a:pt x="1089" y="10460"/>
                    <a:pt x="1024" y="10487"/>
                    <a:pt x="959" y="10487"/>
                  </a:cubicBezTo>
                  <a:cubicBezTo>
                    <a:pt x="893" y="10487"/>
                    <a:pt x="828" y="10460"/>
                    <a:pt x="774" y="10407"/>
                  </a:cubicBezTo>
                  <a:lnTo>
                    <a:pt x="441" y="10073"/>
                  </a:lnTo>
                  <a:cubicBezTo>
                    <a:pt x="345" y="9978"/>
                    <a:pt x="345" y="9811"/>
                    <a:pt x="441" y="9704"/>
                  </a:cubicBezTo>
                  <a:lnTo>
                    <a:pt x="2608" y="7549"/>
                  </a:lnTo>
                  <a:close/>
                  <a:moveTo>
                    <a:pt x="7037" y="1"/>
                  </a:moveTo>
                  <a:cubicBezTo>
                    <a:pt x="3941" y="1"/>
                    <a:pt x="2155" y="3513"/>
                    <a:pt x="3953" y="6013"/>
                  </a:cubicBezTo>
                  <a:lnTo>
                    <a:pt x="3239" y="6728"/>
                  </a:lnTo>
                  <a:cubicBezTo>
                    <a:pt x="3224" y="6727"/>
                    <a:pt x="3209" y="6726"/>
                    <a:pt x="3194" y="6726"/>
                  </a:cubicBezTo>
                  <a:cubicBezTo>
                    <a:pt x="3036" y="6726"/>
                    <a:pt x="2907" y="6785"/>
                    <a:pt x="2798" y="6894"/>
                  </a:cubicBezTo>
                  <a:lnTo>
                    <a:pt x="226" y="9466"/>
                  </a:lnTo>
                  <a:cubicBezTo>
                    <a:pt x="0" y="9692"/>
                    <a:pt x="0" y="10061"/>
                    <a:pt x="226" y="10288"/>
                  </a:cubicBezTo>
                  <a:lnTo>
                    <a:pt x="548" y="10633"/>
                  </a:lnTo>
                  <a:cubicBezTo>
                    <a:pt x="661" y="10740"/>
                    <a:pt x="810" y="10794"/>
                    <a:pt x="959" y="10794"/>
                  </a:cubicBezTo>
                  <a:cubicBezTo>
                    <a:pt x="1107" y="10794"/>
                    <a:pt x="1256" y="10740"/>
                    <a:pt x="1369" y="10633"/>
                  </a:cubicBezTo>
                  <a:lnTo>
                    <a:pt x="3631" y="8371"/>
                  </a:lnTo>
                  <a:lnTo>
                    <a:pt x="3941" y="8049"/>
                  </a:lnTo>
                  <a:cubicBezTo>
                    <a:pt x="4060" y="7930"/>
                    <a:pt x="4120" y="7775"/>
                    <a:pt x="4108" y="7609"/>
                  </a:cubicBezTo>
                  <a:lnTo>
                    <a:pt x="4822" y="6894"/>
                  </a:lnTo>
                  <a:cubicBezTo>
                    <a:pt x="5358" y="7275"/>
                    <a:pt x="6001" y="7514"/>
                    <a:pt x="6656" y="7597"/>
                  </a:cubicBezTo>
                  <a:lnTo>
                    <a:pt x="6668" y="7597"/>
                  </a:lnTo>
                  <a:cubicBezTo>
                    <a:pt x="6739" y="7597"/>
                    <a:pt x="6810" y="7537"/>
                    <a:pt x="6834" y="7442"/>
                  </a:cubicBezTo>
                  <a:cubicBezTo>
                    <a:pt x="6846" y="7359"/>
                    <a:pt x="6775" y="7275"/>
                    <a:pt x="6691" y="7264"/>
                  </a:cubicBezTo>
                  <a:cubicBezTo>
                    <a:pt x="6013" y="7192"/>
                    <a:pt x="5370" y="6918"/>
                    <a:pt x="4846" y="6502"/>
                  </a:cubicBezTo>
                  <a:cubicBezTo>
                    <a:pt x="2286" y="4442"/>
                    <a:pt x="3798" y="334"/>
                    <a:pt x="7037" y="334"/>
                  </a:cubicBezTo>
                  <a:cubicBezTo>
                    <a:pt x="8870" y="334"/>
                    <a:pt x="10323" y="1715"/>
                    <a:pt x="10501" y="3454"/>
                  </a:cubicBezTo>
                  <a:cubicBezTo>
                    <a:pt x="10522" y="3535"/>
                    <a:pt x="10576" y="3590"/>
                    <a:pt x="10644" y="3590"/>
                  </a:cubicBezTo>
                  <a:cubicBezTo>
                    <a:pt x="10655" y="3590"/>
                    <a:pt x="10668" y="3588"/>
                    <a:pt x="10680" y="3584"/>
                  </a:cubicBezTo>
                  <a:cubicBezTo>
                    <a:pt x="10775" y="3573"/>
                    <a:pt x="10835" y="3501"/>
                    <a:pt x="10823" y="3406"/>
                  </a:cubicBezTo>
                  <a:cubicBezTo>
                    <a:pt x="10620" y="1525"/>
                    <a:pt x="9037" y="1"/>
                    <a:pt x="703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6A7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2ec3d5ed836_0_7"/>
            <p:cNvSpPr/>
            <p:nvPr/>
          </p:nvSpPr>
          <p:spPr>
            <a:xfrm>
              <a:off x="4311356" y="1993458"/>
              <a:ext cx="206959" cy="197378"/>
            </a:xfrm>
            <a:custGeom>
              <a:avLst/>
              <a:gdLst/>
              <a:ahLst/>
              <a:cxnLst/>
              <a:rect l="l" t="t" r="r" b="b"/>
              <a:pathLst>
                <a:path w="6502" h="6201" extrusionOk="0">
                  <a:moveTo>
                    <a:pt x="3394" y="295"/>
                  </a:moveTo>
                  <a:cubicBezTo>
                    <a:pt x="4930" y="295"/>
                    <a:pt x="6180" y="1533"/>
                    <a:pt x="6180" y="3081"/>
                  </a:cubicBezTo>
                  <a:cubicBezTo>
                    <a:pt x="6180" y="4641"/>
                    <a:pt x="4930" y="5879"/>
                    <a:pt x="3394" y="5879"/>
                  </a:cubicBezTo>
                  <a:cubicBezTo>
                    <a:pt x="2679" y="5879"/>
                    <a:pt x="1965" y="5605"/>
                    <a:pt x="1429" y="5057"/>
                  </a:cubicBezTo>
                  <a:cubicBezTo>
                    <a:pt x="346" y="3974"/>
                    <a:pt x="346" y="2200"/>
                    <a:pt x="1429" y="1116"/>
                  </a:cubicBezTo>
                  <a:cubicBezTo>
                    <a:pt x="1977" y="569"/>
                    <a:pt x="2679" y="295"/>
                    <a:pt x="3394" y="295"/>
                  </a:cubicBezTo>
                  <a:close/>
                  <a:moveTo>
                    <a:pt x="3404" y="0"/>
                  </a:moveTo>
                  <a:cubicBezTo>
                    <a:pt x="2608" y="0"/>
                    <a:pt x="1810" y="301"/>
                    <a:pt x="1203" y="902"/>
                  </a:cubicBezTo>
                  <a:cubicBezTo>
                    <a:pt x="0" y="2116"/>
                    <a:pt x="0" y="4093"/>
                    <a:pt x="1203" y="5295"/>
                  </a:cubicBezTo>
                  <a:cubicBezTo>
                    <a:pt x="1822" y="5903"/>
                    <a:pt x="2608" y="6200"/>
                    <a:pt x="3394" y="6200"/>
                  </a:cubicBezTo>
                  <a:cubicBezTo>
                    <a:pt x="5108" y="6188"/>
                    <a:pt x="6501" y="4819"/>
                    <a:pt x="6501" y="3093"/>
                  </a:cubicBezTo>
                  <a:cubicBezTo>
                    <a:pt x="6501" y="2259"/>
                    <a:pt x="6180" y="1485"/>
                    <a:pt x="5596" y="902"/>
                  </a:cubicBezTo>
                  <a:cubicBezTo>
                    <a:pt x="4995" y="301"/>
                    <a:pt x="4200" y="0"/>
                    <a:pt x="340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6A7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2ec3d5ed836_0_7"/>
            <p:cNvSpPr/>
            <p:nvPr/>
          </p:nvSpPr>
          <p:spPr>
            <a:xfrm>
              <a:off x="4426167" y="2098561"/>
              <a:ext cx="114111" cy="113474"/>
            </a:xfrm>
            <a:custGeom>
              <a:avLst/>
              <a:gdLst/>
              <a:ahLst/>
              <a:cxnLst/>
              <a:rect l="l" t="t" r="r" b="b"/>
              <a:pathLst>
                <a:path w="3585" h="3565" extrusionOk="0">
                  <a:moveTo>
                    <a:pt x="3401" y="1"/>
                  </a:moveTo>
                  <a:cubicBezTo>
                    <a:pt x="3330" y="1"/>
                    <a:pt x="3272" y="73"/>
                    <a:pt x="3251" y="136"/>
                  </a:cubicBezTo>
                  <a:cubicBezTo>
                    <a:pt x="3097" y="1767"/>
                    <a:pt x="1799" y="3077"/>
                    <a:pt x="144" y="3244"/>
                  </a:cubicBezTo>
                  <a:cubicBezTo>
                    <a:pt x="61" y="3255"/>
                    <a:pt x="1" y="3339"/>
                    <a:pt x="13" y="3422"/>
                  </a:cubicBezTo>
                  <a:cubicBezTo>
                    <a:pt x="25" y="3494"/>
                    <a:pt x="84" y="3565"/>
                    <a:pt x="180" y="3565"/>
                  </a:cubicBezTo>
                  <a:lnTo>
                    <a:pt x="191" y="3565"/>
                  </a:lnTo>
                  <a:cubicBezTo>
                    <a:pt x="1966" y="3398"/>
                    <a:pt x="3394" y="1970"/>
                    <a:pt x="3573" y="184"/>
                  </a:cubicBezTo>
                  <a:cubicBezTo>
                    <a:pt x="3585" y="88"/>
                    <a:pt x="3513" y="17"/>
                    <a:pt x="3430" y="5"/>
                  </a:cubicBezTo>
                  <a:cubicBezTo>
                    <a:pt x="3420" y="2"/>
                    <a:pt x="3410" y="1"/>
                    <a:pt x="340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6A7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"/>
          <p:cNvSpPr txBox="1">
            <a:spLocks noGrp="1"/>
          </p:cNvSpPr>
          <p:nvPr>
            <p:ph type="title"/>
          </p:nvPr>
        </p:nvSpPr>
        <p:spPr>
          <a:xfrm>
            <a:off x="4576067" y="3736933"/>
            <a:ext cx="6685200" cy="1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Post Campaign Report</a:t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p9"/>
          <p:cNvSpPr txBox="1">
            <a:spLocks noGrp="1"/>
          </p:cNvSpPr>
          <p:nvPr>
            <p:ph type="body" idx="4294967295"/>
          </p:nvPr>
        </p:nvSpPr>
        <p:spPr>
          <a:xfrm>
            <a:off x="766762" y="620713"/>
            <a:ext cx="7800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following analysis is based on </a:t>
            </a:r>
            <a:r>
              <a:rPr lang="en-US" sz="24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exposed </a:t>
            </a: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audience.</a:t>
            </a:r>
            <a:b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800">
              <a:solidFill>
                <a:schemeClr val="lt1"/>
              </a:solidFill>
            </a:endParaRPr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 idx="2"/>
          </p:nvPr>
        </p:nvSpPr>
        <p:spPr>
          <a:xfrm>
            <a:off x="1392600" y="3556367"/>
            <a:ext cx="2813100" cy="135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"/>
          <p:cNvSpPr txBox="1">
            <a:spLocks noGrp="1"/>
          </p:cNvSpPr>
          <p:nvPr>
            <p:ph type="title"/>
          </p:nvPr>
        </p:nvSpPr>
        <p:spPr>
          <a:xfrm>
            <a:off x="4118876" y="3736925"/>
            <a:ext cx="7158600" cy="1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Overall Campaign Performance</a:t>
            </a:r>
            <a:endParaRPr sz="3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1" name="Google Shape;571;p10"/>
          <p:cNvSpPr txBox="1"/>
          <p:nvPr/>
        </p:nvSpPr>
        <p:spPr>
          <a:xfrm>
            <a:off x="766762" y="620713"/>
            <a:ext cx="7800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The following analysis is based on </a:t>
            </a:r>
            <a:r>
              <a:rPr lang="en-US" sz="24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exposed </a:t>
            </a:r>
            <a:r>
              <a:rPr lang="en-US" sz="1800" b="0" i="0" u="none" strike="noStrike" cap="none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audience.</a:t>
            </a:r>
            <a:b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39cd19c857_1_145"/>
          <p:cNvSpPr/>
          <p:nvPr/>
        </p:nvSpPr>
        <p:spPr>
          <a:xfrm>
            <a:off x="0" y="0"/>
            <a:ext cx="12192000" cy="4436100"/>
          </a:xfrm>
          <a:prstGeom prst="rect">
            <a:avLst/>
          </a:prstGeom>
          <a:solidFill>
            <a:srgbClr val="12121A"/>
          </a:solidFill>
          <a:ln w="25400" cap="flat" cmpd="sng">
            <a:solidFill>
              <a:srgbClr val="1716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7" name="Google Shape;577;g339cd19c857_1_145" descr="US private equity closes in on Boots: Bosses set midnight deadline for  first bids | This is Money"/>
          <p:cNvPicPr preferRelativeResize="0"/>
          <p:nvPr/>
        </p:nvPicPr>
        <p:blipFill rotWithShape="1">
          <a:blip r:embed="rId3">
            <a:alphaModFix amt="35000"/>
          </a:blip>
          <a:srcRect b="39422"/>
          <a:stretch/>
        </p:blipFill>
        <p:spPr>
          <a:xfrm>
            <a:off x="0" y="0"/>
            <a:ext cx="12192001" cy="4436198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g339cd19c857_1_145"/>
          <p:cNvSpPr/>
          <p:nvPr/>
        </p:nvSpPr>
        <p:spPr>
          <a:xfrm>
            <a:off x="480783" y="3926259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g339cd19c857_1_145"/>
          <p:cNvSpPr/>
          <p:nvPr/>
        </p:nvSpPr>
        <p:spPr>
          <a:xfrm>
            <a:off x="2181324" y="3933806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g339cd19c857_1_145"/>
          <p:cNvSpPr/>
          <p:nvPr/>
        </p:nvSpPr>
        <p:spPr>
          <a:xfrm>
            <a:off x="3936236" y="3933805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339cd19c857_1_145"/>
          <p:cNvSpPr/>
          <p:nvPr/>
        </p:nvSpPr>
        <p:spPr>
          <a:xfrm>
            <a:off x="5684410" y="3849344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339cd19c857_1_145"/>
          <p:cNvSpPr/>
          <p:nvPr/>
        </p:nvSpPr>
        <p:spPr>
          <a:xfrm>
            <a:off x="7342186" y="3859706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g339cd19c857_1_145"/>
          <p:cNvSpPr/>
          <p:nvPr/>
        </p:nvSpPr>
        <p:spPr>
          <a:xfrm>
            <a:off x="8965436" y="3834948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339cd19c857_1_145"/>
          <p:cNvSpPr/>
          <p:nvPr/>
        </p:nvSpPr>
        <p:spPr>
          <a:xfrm>
            <a:off x="10581799" y="3780713"/>
            <a:ext cx="1076700" cy="10272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rgbClr val="088B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339cd19c857_1_145"/>
          <p:cNvSpPr txBox="1">
            <a:spLocks noGrp="1"/>
          </p:cNvSpPr>
          <p:nvPr>
            <p:ph type="title"/>
          </p:nvPr>
        </p:nvSpPr>
        <p:spPr>
          <a:xfrm>
            <a:off x="766777" y="614500"/>
            <a:ext cx="9886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Total Campaign Summary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6" name="Google Shape;586;g339cd19c857_1_145"/>
          <p:cNvSpPr txBox="1">
            <a:spLocks noGrp="1"/>
          </p:cNvSpPr>
          <p:nvPr>
            <p:ph type="ftr" idx="11"/>
          </p:nvPr>
        </p:nvSpPr>
        <p:spPr>
          <a:xfrm rot="-5400000">
            <a:off x="9573640" y="2795681"/>
            <a:ext cx="4717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SLIDE FOOTER IF REQUIRED</a:t>
            </a:r>
            <a:endParaRPr/>
          </a:p>
        </p:txBody>
      </p:sp>
      <p:sp>
        <p:nvSpPr>
          <p:cNvPr id="587" name="Google Shape;587;g339cd19c857_1_145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88" name="Google Shape;588;g339cd19c857_1_145"/>
          <p:cNvSpPr txBox="1">
            <a:spLocks noGrp="1"/>
          </p:cNvSpPr>
          <p:nvPr>
            <p:ph type="body" idx="2"/>
          </p:nvPr>
        </p:nvSpPr>
        <p:spPr>
          <a:xfrm>
            <a:off x="766775" y="1321125"/>
            <a:ext cx="107649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Delivery Performance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9" name="Google Shape;589;g339cd19c857_1_145"/>
          <p:cNvSpPr txBox="1"/>
          <p:nvPr/>
        </p:nvSpPr>
        <p:spPr>
          <a:xfrm>
            <a:off x="298938" y="3158656"/>
            <a:ext cx="139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GROSS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SPEND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g339cd19c857_1_145"/>
          <p:cNvSpPr txBox="1"/>
          <p:nvPr/>
        </p:nvSpPr>
        <p:spPr>
          <a:xfrm>
            <a:off x="1931400" y="3158656"/>
            <a:ext cx="1565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IMPRESSIONS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g339cd19c857_1_145"/>
          <p:cNvSpPr txBox="1"/>
          <p:nvPr/>
        </p:nvSpPr>
        <p:spPr>
          <a:xfrm>
            <a:off x="3746713" y="3158656"/>
            <a:ext cx="145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UNIQUE REACH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g339cd19c857_1_145"/>
          <p:cNvSpPr txBox="1"/>
          <p:nvPr/>
        </p:nvSpPr>
        <p:spPr>
          <a:xfrm>
            <a:off x="5423113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FREQUENCY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g339cd19c857_1_145"/>
          <p:cNvSpPr txBox="1"/>
          <p:nvPr/>
        </p:nvSpPr>
        <p:spPr>
          <a:xfrm>
            <a:off x="7099513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CLICKS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g339cd19c857_1_145"/>
          <p:cNvSpPr txBox="1"/>
          <p:nvPr/>
        </p:nvSpPr>
        <p:spPr>
          <a:xfrm>
            <a:off x="8775913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CTR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g339cd19c857_1_145"/>
          <p:cNvSpPr txBox="1"/>
          <p:nvPr/>
        </p:nvSpPr>
        <p:spPr>
          <a:xfrm>
            <a:off x="10300301" y="3158656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Net CPM</a:t>
            </a:r>
            <a:endParaRPr sz="1500" b="1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96;g339cd19c857_1_145"/>
          <p:cNvSpPr txBox="1"/>
          <p:nvPr/>
        </p:nvSpPr>
        <p:spPr>
          <a:xfrm>
            <a:off x="70354" y="5368450"/>
            <a:ext cx="18825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2200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£</a:t>
            </a: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{Gross_Spend}</a:t>
            </a:r>
            <a:endParaRPr lang="en-US"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7" name="Google Shape;597;g339cd19c857_1_145"/>
          <p:cNvSpPr txBox="1"/>
          <p:nvPr/>
        </p:nvSpPr>
        <p:spPr>
          <a:xfrm>
            <a:off x="2033189" y="5393850"/>
            <a:ext cx="16704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{Impressions}</a:t>
            </a:r>
            <a:endParaRPr lang="en-US"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8" name="Google Shape;598;g339cd19c857_1_145"/>
          <p:cNvSpPr txBox="1"/>
          <p:nvPr/>
        </p:nvSpPr>
        <p:spPr>
          <a:xfrm>
            <a:off x="3783951" y="5368456"/>
            <a:ext cx="1455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{N/A}</a:t>
            </a:r>
            <a:endParaRPr lang="en-US"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99;g339cd19c857_1_145"/>
          <p:cNvSpPr txBox="1"/>
          <p:nvPr/>
        </p:nvSpPr>
        <p:spPr>
          <a:xfrm>
            <a:off x="5494875" y="5368456"/>
            <a:ext cx="1455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{N/A}</a:t>
            </a:r>
            <a:endParaRPr lang="en-US"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0" name="Google Shape;600;g339cd19c857_1_145"/>
          <p:cNvSpPr txBox="1"/>
          <p:nvPr/>
        </p:nvSpPr>
        <p:spPr>
          <a:xfrm>
            <a:off x="10299913" y="5368456"/>
            <a:ext cx="14556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£{Net_CPM}</a:t>
            </a:r>
            <a:endParaRPr lang="en-US"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1" name="Google Shape;601;g339cd19c857_1_1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9215" y="4003743"/>
            <a:ext cx="687699" cy="77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g339cd19c857_1_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48087" y="3933805"/>
            <a:ext cx="597308" cy="78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g339cd19c857_1_1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1476" y="3953419"/>
            <a:ext cx="558238" cy="78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339cd19c857_1_1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5816" y="3977082"/>
            <a:ext cx="668519" cy="644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g339cd19c857_1_14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97331" y="3966449"/>
            <a:ext cx="790640" cy="74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g339cd19c857_1_1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71959" y="4128470"/>
            <a:ext cx="713581" cy="6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g339cd19c857_1_14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5471" y="4047629"/>
            <a:ext cx="787946" cy="777138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g339cd19c857_1_145"/>
          <p:cNvSpPr txBox="1"/>
          <p:nvPr/>
        </p:nvSpPr>
        <p:spPr>
          <a:xfrm>
            <a:off x="259089" y="6056839"/>
            <a:ext cx="1398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£{gross_est}</a:t>
            </a:r>
            <a:endParaRPr lang="en-US" sz="1200" b="0" i="0" u="none" strike="noStrike" cap="none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9" name="Google Shape;609;g339cd19c857_1_145"/>
          <p:cNvSpPr txBox="1"/>
          <p:nvPr/>
        </p:nvSpPr>
        <p:spPr>
          <a:xfrm>
            <a:off x="2047779" y="6047731"/>
            <a:ext cx="139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{imp_est}</a:t>
            </a:r>
            <a:endParaRPr lang="en-US" sz="1200" b="0" i="0" u="none" strike="noStrike" cap="none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0" name="Google Shape;610;g339cd19c857_1_145"/>
          <p:cNvSpPr txBox="1"/>
          <p:nvPr/>
        </p:nvSpPr>
        <p:spPr>
          <a:xfrm>
            <a:off x="3783914" y="6047731"/>
            <a:ext cx="139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{reach_est}</a:t>
            </a:r>
            <a:endParaRPr lang="en-US" sz="1200" b="0" i="0" u="none" strike="noStrike" cap="none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1" name="Google Shape;611;g339cd19c857_1_145"/>
          <p:cNvSpPr txBox="1"/>
          <p:nvPr/>
        </p:nvSpPr>
        <p:spPr>
          <a:xfrm>
            <a:off x="8575703" y="6056839"/>
            <a:ext cx="1398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{ctr_est}%</a:t>
            </a:r>
            <a:endParaRPr lang="en-US" sz="1200" b="0" i="0" u="none" strike="noStrike" cap="none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2" name="Google Shape;612;g339cd19c857_1_145"/>
          <p:cNvSpPr txBox="1"/>
          <p:nvPr/>
        </p:nvSpPr>
        <p:spPr>
          <a:xfrm>
            <a:off x="10184370" y="6055741"/>
            <a:ext cx="1398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£{net_cpm_est}</a:t>
            </a:r>
            <a:endParaRPr lang="en-US" sz="1200" b="0" i="0" u="none" strike="noStrike" cap="none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3" name="Google Shape;613;g339cd19c857_1_145"/>
          <p:cNvSpPr txBox="1"/>
          <p:nvPr/>
        </p:nvSpPr>
        <p:spPr>
          <a:xfrm>
            <a:off x="7148753" y="6047731"/>
            <a:ext cx="1398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{click_est}</a:t>
            </a:r>
            <a:endParaRPr lang="en-US" sz="1200" b="0" i="0" u="none" strike="noStrike" cap="none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1200" b="0" i="0" u="none" strike="noStrike" cap="none" dirty="0">
              <a:solidFill>
                <a:srgbClr val="99999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4" name="Google Shape;614;g339cd19c857_1_145"/>
          <p:cNvSpPr txBox="1"/>
          <p:nvPr/>
        </p:nvSpPr>
        <p:spPr>
          <a:xfrm>
            <a:off x="5480413" y="6047731"/>
            <a:ext cx="139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Estimated: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228"/>
              </a:buClr>
              <a:buSzPts val="2200"/>
              <a:buFont typeface="Arial"/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{freq_est}</a:t>
            </a:r>
            <a:endParaRPr lang="en-US" sz="1200" b="0" i="0" u="none" strike="noStrike" cap="none" dirty="0">
              <a:solidFill>
                <a:schemeClr val="accent6">
                  <a:lumMod val="7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5" name="Google Shape;615;g339cd19c857_1_145"/>
          <p:cNvSpPr txBox="1"/>
          <p:nvPr/>
        </p:nvSpPr>
        <p:spPr>
          <a:xfrm>
            <a:off x="7099513" y="5368456"/>
            <a:ext cx="145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{Clicks}</a:t>
            </a:r>
            <a:endParaRPr lang="en-US"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g339cd19c857_1_145"/>
          <p:cNvSpPr txBox="1"/>
          <p:nvPr/>
        </p:nvSpPr>
        <p:spPr>
          <a:xfrm>
            <a:off x="8704151" y="5393842"/>
            <a:ext cx="145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{CTR}%</a:t>
            </a:r>
            <a:endParaRPr lang="en-US" sz="22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39d57e8f9a_0_50"/>
          <p:cNvSpPr txBox="1">
            <a:spLocks noGrp="1"/>
          </p:cNvSpPr>
          <p:nvPr>
            <p:ph type="title"/>
          </p:nvPr>
        </p:nvSpPr>
        <p:spPr>
          <a:xfrm>
            <a:off x="625500" y="620712"/>
            <a:ext cx="10941000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2500" b="0" dirty="0">
                <a:solidFill>
                  <a:schemeClr val="accent3"/>
                </a:solidFill>
              </a:rPr>
              <a:t>{unique and estimated values}</a:t>
            </a:r>
            <a:endParaRPr sz="2100" dirty="0">
              <a:solidFill>
                <a:schemeClr val="accent3"/>
              </a:solidFill>
            </a:endParaRPr>
          </a:p>
        </p:txBody>
      </p:sp>
      <p:sp>
        <p:nvSpPr>
          <p:cNvPr id="622" name="Google Shape;622;g339d57e8f9a_0_50"/>
          <p:cNvSpPr txBox="1">
            <a:spLocks noGrp="1"/>
          </p:cNvSpPr>
          <p:nvPr>
            <p:ph type="ftr" idx="11"/>
          </p:nvPr>
        </p:nvSpPr>
        <p:spPr>
          <a:xfrm rot="-5400000">
            <a:off x="9573640" y="3100481"/>
            <a:ext cx="4717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DELIVERED VERSUS PLANNED</a:t>
            </a:r>
            <a:endParaRPr/>
          </a:p>
        </p:txBody>
      </p:sp>
      <p:sp>
        <p:nvSpPr>
          <p:cNvPr id="623" name="Google Shape;623;g339d57e8f9a_0_50"/>
          <p:cNvSpPr txBox="1">
            <a:spLocks noGrp="1"/>
          </p:cNvSpPr>
          <p:nvPr>
            <p:ph type="sldNum" idx="12"/>
          </p:nvPr>
        </p:nvSpPr>
        <p:spPr>
          <a:xfrm rot="-5400000">
            <a:off x="11659538" y="332562"/>
            <a:ext cx="45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24" name="Google Shape;624;g339d57e8f9a_0_50"/>
          <p:cNvSpPr txBox="1"/>
          <p:nvPr/>
        </p:nvSpPr>
        <p:spPr>
          <a:xfrm>
            <a:off x="1905463" y="5539600"/>
            <a:ext cx="1565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IMPRESSIONS</a:t>
            </a:r>
            <a:endParaRPr sz="15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5" name="Google Shape;625;g339d57e8f9a_0_50"/>
          <p:cNvSpPr txBox="1"/>
          <p:nvPr/>
        </p:nvSpPr>
        <p:spPr>
          <a:xfrm>
            <a:off x="9423901" y="5522513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Clicks</a:t>
            </a:r>
            <a:endParaRPr sz="15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6" name="Google Shape;626;g339d57e8f9a_0_50"/>
          <p:cNvSpPr txBox="1"/>
          <p:nvPr/>
        </p:nvSpPr>
        <p:spPr>
          <a:xfrm>
            <a:off x="5542613" y="5556663"/>
            <a:ext cx="145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Reach</a:t>
            </a:r>
            <a:endParaRPr sz="15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28" name="Google Shape;628;g339d57e8f9a_0_50"/>
          <p:cNvCxnSpPr/>
          <p:nvPr/>
        </p:nvCxnSpPr>
        <p:spPr>
          <a:xfrm rot="10800000" flipH="1">
            <a:off x="1918438" y="5989275"/>
            <a:ext cx="1546800" cy="6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g339d57e8f9a_0_50"/>
          <p:cNvCxnSpPr/>
          <p:nvPr/>
        </p:nvCxnSpPr>
        <p:spPr>
          <a:xfrm>
            <a:off x="9753588" y="5972163"/>
            <a:ext cx="8340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0" name="Google Shape;630;g339d57e8f9a_0_50"/>
          <p:cNvCxnSpPr/>
          <p:nvPr/>
        </p:nvCxnSpPr>
        <p:spPr>
          <a:xfrm rot="10800000" flipH="1">
            <a:off x="5886725" y="6000625"/>
            <a:ext cx="767400" cy="60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1" name="Google Shape;631;g339d57e8f9a_0_50"/>
          <p:cNvSpPr txBox="1"/>
          <p:nvPr/>
        </p:nvSpPr>
        <p:spPr>
          <a:xfrm>
            <a:off x="5061352" y="1822397"/>
            <a:ext cx="2737478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Arial"/>
              <a:buNone/>
            </a:pPr>
            <a:r>
              <a:rPr lang="en-US" sz="25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N/A</a:t>
            </a:r>
            <a:endParaRPr lang="en-US" sz="2500" b="1" i="0" u="none" strike="noStrike" cap="none" dirty="0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33" name="Google Shape;633;g339d57e8f9a_0_50" title="Chart"/>
          <p:cNvPicPr preferRelativeResize="0"/>
          <p:nvPr/>
        </p:nvPicPr>
        <p:blipFill rotWithShape="1">
          <a:blip r:embed="rId3">
            <a:alphaModFix/>
          </a:blip>
          <a:srcRect t="23153"/>
          <a:stretch/>
        </p:blipFill>
        <p:spPr>
          <a:xfrm>
            <a:off x="682475" y="2862000"/>
            <a:ext cx="3428025" cy="25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g339d57e8f9a_0_5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251" y="2715499"/>
            <a:ext cx="3913662" cy="26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g339d57e8f9a_0_50" title="Chart"/>
          <p:cNvPicPr preferRelativeResize="0"/>
          <p:nvPr/>
        </p:nvPicPr>
        <p:blipFill rotWithShape="1">
          <a:blip r:embed="rId5">
            <a:alphaModFix/>
          </a:blip>
          <a:srcRect t="10538"/>
          <a:stretch/>
        </p:blipFill>
        <p:spPr>
          <a:xfrm>
            <a:off x="8171125" y="2805450"/>
            <a:ext cx="3395374" cy="25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45C14A-20FA-9B89-CDB7-182857E9D2F8}"/>
              </a:ext>
            </a:extLst>
          </p:cNvPr>
          <p:cNvSpPr txBox="1"/>
          <p:nvPr/>
        </p:nvSpPr>
        <p:spPr>
          <a:xfrm>
            <a:off x="1209040" y="1920240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Poppins" pitchFamily="2" charset="77"/>
              </a:rPr>
              <a:t>{perc_imp}%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DD28B-91F7-3160-EB64-8444AD95968B}"/>
              </a:ext>
            </a:extLst>
          </p:cNvPr>
          <p:cNvSpPr txBox="1"/>
          <p:nvPr/>
        </p:nvSpPr>
        <p:spPr>
          <a:xfrm>
            <a:off x="8744019" y="1893517"/>
            <a:ext cx="266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Poppins" pitchFamily="2" charset="77"/>
              </a:rPr>
              <a:t>{perc_clicks}%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imple Light">
  <a:themeElements>
    <a:clrScheme name="Simple Light">
      <a:dk1>
        <a:srgbClr val="201D5C"/>
      </a:dk1>
      <a:lt1>
        <a:srgbClr val="FFFFFF"/>
      </a:lt1>
      <a:dk2>
        <a:srgbClr val="595959"/>
      </a:dk2>
      <a:lt2>
        <a:srgbClr val="EEEEEE"/>
      </a:lt2>
      <a:accent1>
        <a:srgbClr val="0066B2"/>
      </a:accent1>
      <a:accent2>
        <a:srgbClr val="B12A7D"/>
      </a:accent2>
      <a:accent3>
        <a:srgbClr val="201D5C"/>
      </a:accent3>
      <a:accent4>
        <a:srgbClr val="06A796"/>
      </a:accent4>
      <a:accent5>
        <a:srgbClr val="D18554"/>
      </a:accent5>
      <a:accent6>
        <a:srgbClr val="CFCFCF"/>
      </a:accent6>
      <a:hlink>
        <a:srgbClr val="201D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35671</TotalTime>
  <Words>4194</Words>
  <Application>Microsoft Macintosh PowerPoint</Application>
  <PresentationFormat>Widescreen</PresentationFormat>
  <Paragraphs>830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Poppins Light</vt:lpstr>
      <vt:lpstr>Calibri</vt:lpstr>
      <vt:lpstr>Poppins</vt:lpstr>
      <vt:lpstr>Montserrat Light</vt:lpstr>
      <vt:lpstr>Montserrat ExtraLight</vt:lpstr>
      <vt:lpstr>Montserrat</vt:lpstr>
      <vt:lpstr>Arial</vt:lpstr>
      <vt:lpstr>Poppins Medium</vt:lpstr>
      <vt:lpstr>Poppins SemiBold</vt:lpstr>
      <vt:lpstr>Montserrat SemiBold</vt:lpstr>
      <vt:lpstr>1_Simple Light</vt:lpstr>
      <vt:lpstr>{Brand Name}</vt:lpstr>
      <vt:lpstr>01</vt:lpstr>
      <vt:lpstr>Campaign Brief Summary</vt:lpstr>
      <vt:lpstr>Campaign Summary</vt:lpstr>
      <vt:lpstr>PowerPoint Presentation</vt:lpstr>
      <vt:lpstr>Post Campaign Report</vt:lpstr>
      <vt:lpstr>Overall Campaign Performance</vt:lpstr>
      <vt:lpstr>Total Campaign Summary</vt:lpstr>
      <vt:lpstr>{unique and estimated values}</vt:lpstr>
      <vt:lpstr>{channel_commentary}</vt:lpstr>
      <vt:lpstr>{online and instore comparison}</vt:lpstr>
      <vt:lpstr>Audience Breakdown</vt:lpstr>
      <vt:lpstr>Audience Performance breakdown</vt:lpstr>
      <vt:lpstr>PowerPoint Presentation</vt:lpstr>
      <vt:lpstr>{overall audience performance} </vt:lpstr>
      <vt:lpstr>Creative Analysis</vt:lpstr>
      <vt:lpstr>Creatives Analysis</vt:lpstr>
      <vt:lpstr>Learnings &amp; recommendations for future activations</vt:lpstr>
      <vt:lpstr>Learnings &amp; considerations to take forward into future campaign planning | Targeting, Phasing &amp; Creative</vt:lpstr>
      <vt:lpstr>Appendix</vt:lpstr>
      <vt:lpstr>Meta Campaign Performance</vt:lpstr>
      <vt:lpstr>Meta Campaign Summary</vt:lpstr>
      <vt:lpstr>How many Brand sales did our Meta campaign drive?</vt:lpstr>
      <vt:lpstr>How many Featured product sales did our Meta campaign drive?</vt:lpstr>
      <vt:lpstr>Audience Performance breakdown</vt:lpstr>
      <vt:lpstr>Pinterest Campaign Performance</vt:lpstr>
      <vt:lpstr>Pinterest Campaign Summary</vt:lpstr>
      <vt:lpstr>How many Brand sales did our Pinterest campaign drive?</vt:lpstr>
      <vt:lpstr>Audience Performance breakdown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 Rodrigues</dc:creator>
  <cp:lastModifiedBy>Funto Adeyemi</cp:lastModifiedBy>
  <cp:revision>80</cp:revision>
  <dcterms:modified xsi:type="dcterms:W3CDTF">2025-05-12T12:42:30Z</dcterms:modified>
</cp:coreProperties>
</file>