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2" autoAdjust="0"/>
    <p:restoredTop sz="94660"/>
  </p:normalViewPr>
  <p:slideViewPr>
    <p:cSldViewPr snapToGrid="0">
      <p:cViewPr varScale="1">
        <p:scale>
          <a:sx n="107" d="100"/>
          <a:sy n="107" d="100"/>
        </p:scale>
        <p:origin x="75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0B5A58-808D-4420-9CB6-364CC9F2FE34}" type="datetimeFigureOut">
              <a:rPr lang="en-IN" smtClean="0"/>
              <a:t>25-11-2024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08534-8172-4F1A-9B5D-FB0766372604}" type="slidenum">
              <a:rPr lang="en-IN" smtClean="0"/>
              <a:t>‹#›</a:t>
            </a:fld>
            <a:endParaRPr lang="en-IN"/>
          </a:p>
        </p:txBody>
      </p:sp>
    </p:spTree>
    <p:extLst>
      <p:ext uri="{BB962C8B-B14F-4D97-AF65-F5344CB8AC3E}">
        <p14:creationId xmlns:p14="http://schemas.microsoft.com/office/powerpoint/2010/main" val="3984599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DA8EE-F621-9DF6-98FA-E6F91DC609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E594AB-5927-2C14-40D5-46F01AEF2E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B41571C-AB36-5A1A-B863-ED3C030A8752}"/>
              </a:ext>
            </a:extLst>
          </p:cNvPr>
          <p:cNvSpPr>
            <a:spLocks noGrp="1"/>
          </p:cNvSpPr>
          <p:nvPr>
            <p:ph type="dt" sz="half" idx="10"/>
          </p:nvPr>
        </p:nvSpPr>
        <p:spPr/>
        <p:txBody>
          <a:bodyPr/>
          <a:lstStyle/>
          <a:p>
            <a:fld id="{C838F2E9-0BAD-4ADE-B6A7-91BFDF2DE922}" type="datetime1">
              <a:rPr lang="en-IN" smtClean="0"/>
              <a:t>25-11-2024</a:t>
            </a:fld>
            <a:endParaRPr lang="en-IN"/>
          </a:p>
        </p:txBody>
      </p:sp>
      <p:sp>
        <p:nvSpPr>
          <p:cNvPr id="5" name="Footer Placeholder 4">
            <a:extLst>
              <a:ext uri="{FF2B5EF4-FFF2-40B4-BE49-F238E27FC236}">
                <a16:creationId xmlns:a16="http://schemas.microsoft.com/office/drawing/2014/main" id="{937E44CC-8B99-6329-5051-9BFE1F61A3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2CDAC1-2DE6-EF05-F4F0-BC602594994A}"/>
              </a:ext>
            </a:extLst>
          </p:cNvPr>
          <p:cNvSpPr>
            <a:spLocks noGrp="1"/>
          </p:cNvSpPr>
          <p:nvPr>
            <p:ph type="sldNum" sz="quarter" idx="12"/>
          </p:nvPr>
        </p:nvSpPr>
        <p:spPr/>
        <p:txBody>
          <a:bodyPr/>
          <a:lstStyle/>
          <a:p>
            <a:fld id="{486C9FB6-F0C7-41AE-B88A-F12A7C862E77}" type="slidenum">
              <a:rPr lang="en-IN" smtClean="0"/>
              <a:t>‹#›</a:t>
            </a:fld>
            <a:endParaRPr lang="en-IN"/>
          </a:p>
        </p:txBody>
      </p:sp>
    </p:spTree>
    <p:extLst>
      <p:ext uri="{BB962C8B-B14F-4D97-AF65-F5344CB8AC3E}">
        <p14:creationId xmlns:p14="http://schemas.microsoft.com/office/powerpoint/2010/main" val="1152634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0D779-F2F7-FCD2-D89E-DAE90D40DB2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A8ADBD-D4CC-BC4E-5F60-E254A5F08E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50057C-BA11-E883-F202-2C29B98DBB3E}"/>
              </a:ext>
            </a:extLst>
          </p:cNvPr>
          <p:cNvSpPr>
            <a:spLocks noGrp="1"/>
          </p:cNvSpPr>
          <p:nvPr>
            <p:ph type="dt" sz="half" idx="10"/>
          </p:nvPr>
        </p:nvSpPr>
        <p:spPr/>
        <p:txBody>
          <a:bodyPr/>
          <a:lstStyle/>
          <a:p>
            <a:fld id="{58840FD4-D048-4B33-A3C6-4DEE23787403}" type="datetime1">
              <a:rPr lang="en-IN" smtClean="0"/>
              <a:t>25-11-2024</a:t>
            </a:fld>
            <a:endParaRPr lang="en-IN"/>
          </a:p>
        </p:txBody>
      </p:sp>
      <p:sp>
        <p:nvSpPr>
          <p:cNvPr id="5" name="Footer Placeholder 4">
            <a:extLst>
              <a:ext uri="{FF2B5EF4-FFF2-40B4-BE49-F238E27FC236}">
                <a16:creationId xmlns:a16="http://schemas.microsoft.com/office/drawing/2014/main" id="{FA94F9EB-7F48-0251-D02D-5CE78DCD0F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74F5AE-CE6D-8A6B-96DF-AC10E261B2C4}"/>
              </a:ext>
            </a:extLst>
          </p:cNvPr>
          <p:cNvSpPr>
            <a:spLocks noGrp="1"/>
          </p:cNvSpPr>
          <p:nvPr>
            <p:ph type="sldNum" sz="quarter" idx="12"/>
          </p:nvPr>
        </p:nvSpPr>
        <p:spPr/>
        <p:txBody>
          <a:bodyPr/>
          <a:lstStyle/>
          <a:p>
            <a:fld id="{486C9FB6-F0C7-41AE-B88A-F12A7C862E77}" type="slidenum">
              <a:rPr lang="en-IN" smtClean="0"/>
              <a:t>‹#›</a:t>
            </a:fld>
            <a:endParaRPr lang="en-IN"/>
          </a:p>
        </p:txBody>
      </p:sp>
    </p:spTree>
    <p:extLst>
      <p:ext uri="{BB962C8B-B14F-4D97-AF65-F5344CB8AC3E}">
        <p14:creationId xmlns:p14="http://schemas.microsoft.com/office/powerpoint/2010/main" val="2840498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4BF28B-7F6A-64C7-DFFE-DE5CBE0EE8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285959-DAB6-8CF6-AF36-0222149D35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77C8F9-D253-0DE2-AA4B-F9367AD2C5A3}"/>
              </a:ext>
            </a:extLst>
          </p:cNvPr>
          <p:cNvSpPr>
            <a:spLocks noGrp="1"/>
          </p:cNvSpPr>
          <p:nvPr>
            <p:ph type="dt" sz="half" idx="10"/>
          </p:nvPr>
        </p:nvSpPr>
        <p:spPr/>
        <p:txBody>
          <a:bodyPr/>
          <a:lstStyle/>
          <a:p>
            <a:fld id="{7F650C60-4B2E-419E-AF4E-BE82A76E7FD2}" type="datetime1">
              <a:rPr lang="en-IN" smtClean="0"/>
              <a:t>25-11-2024</a:t>
            </a:fld>
            <a:endParaRPr lang="en-IN"/>
          </a:p>
        </p:txBody>
      </p:sp>
      <p:sp>
        <p:nvSpPr>
          <p:cNvPr id="5" name="Footer Placeholder 4">
            <a:extLst>
              <a:ext uri="{FF2B5EF4-FFF2-40B4-BE49-F238E27FC236}">
                <a16:creationId xmlns:a16="http://schemas.microsoft.com/office/drawing/2014/main" id="{CCEF4EC6-B120-E2E6-1955-C6B68877BA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133FC2-A140-EBDF-9961-80DB3A3A1E27}"/>
              </a:ext>
            </a:extLst>
          </p:cNvPr>
          <p:cNvSpPr>
            <a:spLocks noGrp="1"/>
          </p:cNvSpPr>
          <p:nvPr>
            <p:ph type="sldNum" sz="quarter" idx="12"/>
          </p:nvPr>
        </p:nvSpPr>
        <p:spPr/>
        <p:txBody>
          <a:bodyPr/>
          <a:lstStyle/>
          <a:p>
            <a:fld id="{486C9FB6-F0C7-41AE-B88A-F12A7C862E77}" type="slidenum">
              <a:rPr lang="en-IN" smtClean="0"/>
              <a:t>‹#›</a:t>
            </a:fld>
            <a:endParaRPr lang="en-IN"/>
          </a:p>
        </p:txBody>
      </p:sp>
    </p:spTree>
    <p:extLst>
      <p:ext uri="{BB962C8B-B14F-4D97-AF65-F5344CB8AC3E}">
        <p14:creationId xmlns:p14="http://schemas.microsoft.com/office/powerpoint/2010/main" val="89476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6E11A-22C4-62AC-5177-BAF6D0AC2C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3ED972-1022-1E1F-52B3-266E84521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A011E3-DABF-7BDA-A419-772899C885B4}"/>
              </a:ext>
            </a:extLst>
          </p:cNvPr>
          <p:cNvSpPr>
            <a:spLocks noGrp="1"/>
          </p:cNvSpPr>
          <p:nvPr>
            <p:ph type="dt" sz="half" idx="10"/>
          </p:nvPr>
        </p:nvSpPr>
        <p:spPr/>
        <p:txBody>
          <a:bodyPr/>
          <a:lstStyle/>
          <a:p>
            <a:fld id="{0120E35D-95C2-4167-A9FE-CBE1F79C43B3}" type="datetime1">
              <a:rPr lang="en-IN" smtClean="0"/>
              <a:t>25-11-2024</a:t>
            </a:fld>
            <a:endParaRPr lang="en-IN"/>
          </a:p>
        </p:txBody>
      </p:sp>
      <p:sp>
        <p:nvSpPr>
          <p:cNvPr id="5" name="Footer Placeholder 4">
            <a:extLst>
              <a:ext uri="{FF2B5EF4-FFF2-40B4-BE49-F238E27FC236}">
                <a16:creationId xmlns:a16="http://schemas.microsoft.com/office/drawing/2014/main" id="{369018DC-D778-68F3-99B2-0CD353EED2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D52A6E-469A-F42C-6683-85071DDFE017}"/>
              </a:ext>
            </a:extLst>
          </p:cNvPr>
          <p:cNvSpPr>
            <a:spLocks noGrp="1"/>
          </p:cNvSpPr>
          <p:nvPr>
            <p:ph type="sldNum" sz="quarter" idx="12"/>
          </p:nvPr>
        </p:nvSpPr>
        <p:spPr/>
        <p:txBody>
          <a:bodyPr/>
          <a:lstStyle/>
          <a:p>
            <a:fld id="{486C9FB6-F0C7-41AE-B88A-F12A7C862E77}" type="slidenum">
              <a:rPr lang="en-IN" smtClean="0"/>
              <a:t>‹#›</a:t>
            </a:fld>
            <a:endParaRPr lang="en-IN"/>
          </a:p>
        </p:txBody>
      </p:sp>
    </p:spTree>
    <p:extLst>
      <p:ext uri="{BB962C8B-B14F-4D97-AF65-F5344CB8AC3E}">
        <p14:creationId xmlns:p14="http://schemas.microsoft.com/office/powerpoint/2010/main" val="97273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87B1D-F9D2-05F2-FF64-4CDB605F18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3D13150-7230-C9D2-7375-0F8F2CD0E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71E288-B22E-F0A6-8708-3EDC54B30A76}"/>
              </a:ext>
            </a:extLst>
          </p:cNvPr>
          <p:cNvSpPr>
            <a:spLocks noGrp="1"/>
          </p:cNvSpPr>
          <p:nvPr>
            <p:ph type="dt" sz="half" idx="10"/>
          </p:nvPr>
        </p:nvSpPr>
        <p:spPr/>
        <p:txBody>
          <a:bodyPr/>
          <a:lstStyle/>
          <a:p>
            <a:fld id="{30FB1061-257A-468E-AA00-200964B4BAA7}" type="datetime1">
              <a:rPr lang="en-IN" smtClean="0"/>
              <a:t>25-11-2024</a:t>
            </a:fld>
            <a:endParaRPr lang="en-IN"/>
          </a:p>
        </p:txBody>
      </p:sp>
      <p:sp>
        <p:nvSpPr>
          <p:cNvPr id="5" name="Footer Placeholder 4">
            <a:extLst>
              <a:ext uri="{FF2B5EF4-FFF2-40B4-BE49-F238E27FC236}">
                <a16:creationId xmlns:a16="http://schemas.microsoft.com/office/drawing/2014/main" id="{09A1852C-664E-85E3-B590-625863396F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C0A735-2D55-9110-9D8C-60FA3D9250D6}"/>
              </a:ext>
            </a:extLst>
          </p:cNvPr>
          <p:cNvSpPr>
            <a:spLocks noGrp="1"/>
          </p:cNvSpPr>
          <p:nvPr>
            <p:ph type="sldNum" sz="quarter" idx="12"/>
          </p:nvPr>
        </p:nvSpPr>
        <p:spPr/>
        <p:txBody>
          <a:bodyPr/>
          <a:lstStyle/>
          <a:p>
            <a:fld id="{486C9FB6-F0C7-41AE-B88A-F12A7C862E77}" type="slidenum">
              <a:rPr lang="en-IN" smtClean="0"/>
              <a:t>‹#›</a:t>
            </a:fld>
            <a:endParaRPr lang="en-IN"/>
          </a:p>
        </p:txBody>
      </p:sp>
    </p:spTree>
    <p:extLst>
      <p:ext uri="{BB962C8B-B14F-4D97-AF65-F5344CB8AC3E}">
        <p14:creationId xmlns:p14="http://schemas.microsoft.com/office/powerpoint/2010/main" val="2121332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8CBF6-8754-6366-50B4-C55F7D4FC9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FD662C-F262-6804-2A88-535AB99CBE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901A5C-D3BF-8E1F-0B99-A6A2AEF690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837DDB-E8B9-4AFC-A1FC-3836EE88D5BC}"/>
              </a:ext>
            </a:extLst>
          </p:cNvPr>
          <p:cNvSpPr>
            <a:spLocks noGrp="1"/>
          </p:cNvSpPr>
          <p:nvPr>
            <p:ph type="dt" sz="half" idx="10"/>
          </p:nvPr>
        </p:nvSpPr>
        <p:spPr/>
        <p:txBody>
          <a:bodyPr/>
          <a:lstStyle/>
          <a:p>
            <a:fld id="{21C2AE76-3741-42B7-9D8E-CEBE2A4C8B12}" type="datetime1">
              <a:rPr lang="en-IN" smtClean="0"/>
              <a:t>25-11-2024</a:t>
            </a:fld>
            <a:endParaRPr lang="en-IN"/>
          </a:p>
        </p:txBody>
      </p:sp>
      <p:sp>
        <p:nvSpPr>
          <p:cNvPr id="6" name="Footer Placeholder 5">
            <a:extLst>
              <a:ext uri="{FF2B5EF4-FFF2-40B4-BE49-F238E27FC236}">
                <a16:creationId xmlns:a16="http://schemas.microsoft.com/office/drawing/2014/main" id="{BB9AD74F-FD8D-F66A-9CE6-7F62914D73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BA7BB0-4025-147A-57EA-FAA362ED8172}"/>
              </a:ext>
            </a:extLst>
          </p:cNvPr>
          <p:cNvSpPr>
            <a:spLocks noGrp="1"/>
          </p:cNvSpPr>
          <p:nvPr>
            <p:ph type="sldNum" sz="quarter" idx="12"/>
          </p:nvPr>
        </p:nvSpPr>
        <p:spPr/>
        <p:txBody>
          <a:bodyPr/>
          <a:lstStyle/>
          <a:p>
            <a:fld id="{486C9FB6-F0C7-41AE-B88A-F12A7C862E77}" type="slidenum">
              <a:rPr lang="en-IN" smtClean="0"/>
              <a:t>‹#›</a:t>
            </a:fld>
            <a:endParaRPr lang="en-IN"/>
          </a:p>
        </p:txBody>
      </p:sp>
    </p:spTree>
    <p:extLst>
      <p:ext uri="{BB962C8B-B14F-4D97-AF65-F5344CB8AC3E}">
        <p14:creationId xmlns:p14="http://schemas.microsoft.com/office/powerpoint/2010/main" val="3934510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3397F-04D3-85B7-8D32-2B7845E48E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EFC657-CC25-D3BE-2639-301009A7EC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D5449C-415B-7DD6-19F3-E149AB21D8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AF462A-0558-72FB-AB9B-DA09C3BCDB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2D7A25-30B2-CD78-EBC9-E4F701805D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EB114B9-C948-3BD6-8BA9-B493B3FE760B}"/>
              </a:ext>
            </a:extLst>
          </p:cNvPr>
          <p:cNvSpPr>
            <a:spLocks noGrp="1"/>
          </p:cNvSpPr>
          <p:nvPr>
            <p:ph type="dt" sz="half" idx="10"/>
          </p:nvPr>
        </p:nvSpPr>
        <p:spPr/>
        <p:txBody>
          <a:bodyPr/>
          <a:lstStyle/>
          <a:p>
            <a:fld id="{882C869D-5A9E-4096-85FC-EF476823CE16}" type="datetime1">
              <a:rPr lang="en-IN" smtClean="0"/>
              <a:t>25-11-2024</a:t>
            </a:fld>
            <a:endParaRPr lang="en-IN"/>
          </a:p>
        </p:txBody>
      </p:sp>
      <p:sp>
        <p:nvSpPr>
          <p:cNvPr id="8" name="Footer Placeholder 7">
            <a:extLst>
              <a:ext uri="{FF2B5EF4-FFF2-40B4-BE49-F238E27FC236}">
                <a16:creationId xmlns:a16="http://schemas.microsoft.com/office/drawing/2014/main" id="{3B8BC370-6780-EF3C-3C07-617BF5F7338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02797BF-7053-2369-3753-A52F0A1FFF84}"/>
              </a:ext>
            </a:extLst>
          </p:cNvPr>
          <p:cNvSpPr>
            <a:spLocks noGrp="1"/>
          </p:cNvSpPr>
          <p:nvPr>
            <p:ph type="sldNum" sz="quarter" idx="12"/>
          </p:nvPr>
        </p:nvSpPr>
        <p:spPr/>
        <p:txBody>
          <a:bodyPr/>
          <a:lstStyle/>
          <a:p>
            <a:fld id="{486C9FB6-F0C7-41AE-B88A-F12A7C862E77}" type="slidenum">
              <a:rPr lang="en-IN" smtClean="0"/>
              <a:t>‹#›</a:t>
            </a:fld>
            <a:endParaRPr lang="en-IN"/>
          </a:p>
        </p:txBody>
      </p:sp>
    </p:spTree>
    <p:extLst>
      <p:ext uri="{BB962C8B-B14F-4D97-AF65-F5344CB8AC3E}">
        <p14:creationId xmlns:p14="http://schemas.microsoft.com/office/powerpoint/2010/main" val="2407886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567B1-D089-2E75-8ECA-61C58C828A6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25186F-E9DF-5098-6E07-67E437DD9815}"/>
              </a:ext>
            </a:extLst>
          </p:cNvPr>
          <p:cNvSpPr>
            <a:spLocks noGrp="1"/>
          </p:cNvSpPr>
          <p:nvPr>
            <p:ph type="dt" sz="half" idx="10"/>
          </p:nvPr>
        </p:nvSpPr>
        <p:spPr/>
        <p:txBody>
          <a:bodyPr/>
          <a:lstStyle/>
          <a:p>
            <a:fld id="{805A4FD7-6DF5-4592-9D57-7D681F8D87AC}" type="datetime1">
              <a:rPr lang="en-IN" smtClean="0"/>
              <a:t>25-11-2024</a:t>
            </a:fld>
            <a:endParaRPr lang="en-IN"/>
          </a:p>
        </p:txBody>
      </p:sp>
      <p:sp>
        <p:nvSpPr>
          <p:cNvPr id="4" name="Footer Placeholder 3">
            <a:extLst>
              <a:ext uri="{FF2B5EF4-FFF2-40B4-BE49-F238E27FC236}">
                <a16:creationId xmlns:a16="http://schemas.microsoft.com/office/drawing/2014/main" id="{34BE1C01-A601-0B10-ACEC-78C11677109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3762249-4054-A18B-6063-C79BADFDAC79}"/>
              </a:ext>
            </a:extLst>
          </p:cNvPr>
          <p:cNvSpPr>
            <a:spLocks noGrp="1"/>
          </p:cNvSpPr>
          <p:nvPr>
            <p:ph type="sldNum" sz="quarter" idx="12"/>
          </p:nvPr>
        </p:nvSpPr>
        <p:spPr/>
        <p:txBody>
          <a:bodyPr/>
          <a:lstStyle/>
          <a:p>
            <a:fld id="{486C9FB6-F0C7-41AE-B88A-F12A7C862E77}" type="slidenum">
              <a:rPr lang="en-IN" smtClean="0"/>
              <a:t>‹#›</a:t>
            </a:fld>
            <a:endParaRPr lang="en-IN"/>
          </a:p>
        </p:txBody>
      </p:sp>
    </p:spTree>
    <p:extLst>
      <p:ext uri="{BB962C8B-B14F-4D97-AF65-F5344CB8AC3E}">
        <p14:creationId xmlns:p14="http://schemas.microsoft.com/office/powerpoint/2010/main" val="121494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DFDBF1-0B2F-A017-5DBC-B8FC42AE2AAC}"/>
              </a:ext>
            </a:extLst>
          </p:cNvPr>
          <p:cNvSpPr>
            <a:spLocks noGrp="1"/>
          </p:cNvSpPr>
          <p:nvPr>
            <p:ph type="dt" sz="half" idx="10"/>
          </p:nvPr>
        </p:nvSpPr>
        <p:spPr/>
        <p:txBody>
          <a:bodyPr/>
          <a:lstStyle/>
          <a:p>
            <a:fld id="{84648FEA-421F-4DDB-8EF8-4067EB13FC6E}" type="datetime1">
              <a:rPr lang="en-IN" smtClean="0"/>
              <a:t>25-11-2024</a:t>
            </a:fld>
            <a:endParaRPr lang="en-IN"/>
          </a:p>
        </p:txBody>
      </p:sp>
      <p:sp>
        <p:nvSpPr>
          <p:cNvPr id="3" name="Footer Placeholder 2">
            <a:extLst>
              <a:ext uri="{FF2B5EF4-FFF2-40B4-BE49-F238E27FC236}">
                <a16:creationId xmlns:a16="http://schemas.microsoft.com/office/drawing/2014/main" id="{CB836DD6-62DB-797C-A951-3EECD3B2AD6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F95DF01-5B64-425D-1C2D-8E87619BC088}"/>
              </a:ext>
            </a:extLst>
          </p:cNvPr>
          <p:cNvSpPr>
            <a:spLocks noGrp="1"/>
          </p:cNvSpPr>
          <p:nvPr>
            <p:ph type="sldNum" sz="quarter" idx="12"/>
          </p:nvPr>
        </p:nvSpPr>
        <p:spPr/>
        <p:txBody>
          <a:bodyPr/>
          <a:lstStyle/>
          <a:p>
            <a:fld id="{486C9FB6-F0C7-41AE-B88A-F12A7C862E77}" type="slidenum">
              <a:rPr lang="en-IN" smtClean="0"/>
              <a:t>‹#›</a:t>
            </a:fld>
            <a:endParaRPr lang="en-IN"/>
          </a:p>
        </p:txBody>
      </p:sp>
    </p:spTree>
    <p:extLst>
      <p:ext uri="{BB962C8B-B14F-4D97-AF65-F5344CB8AC3E}">
        <p14:creationId xmlns:p14="http://schemas.microsoft.com/office/powerpoint/2010/main" val="1306873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6BB95-3AC0-E483-C754-9A04466D49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7B4751E-DE3E-4BF3-7DE6-E851902BCC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B298C84-4D27-629F-006D-A54571A277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9FFAA-45A9-A619-044E-95152B128305}"/>
              </a:ext>
            </a:extLst>
          </p:cNvPr>
          <p:cNvSpPr>
            <a:spLocks noGrp="1"/>
          </p:cNvSpPr>
          <p:nvPr>
            <p:ph type="dt" sz="half" idx="10"/>
          </p:nvPr>
        </p:nvSpPr>
        <p:spPr/>
        <p:txBody>
          <a:bodyPr/>
          <a:lstStyle/>
          <a:p>
            <a:fld id="{2B34B9B5-D3EE-4F4D-B796-C65FD39E2D81}" type="datetime1">
              <a:rPr lang="en-IN" smtClean="0"/>
              <a:t>25-11-2024</a:t>
            </a:fld>
            <a:endParaRPr lang="en-IN"/>
          </a:p>
        </p:txBody>
      </p:sp>
      <p:sp>
        <p:nvSpPr>
          <p:cNvPr id="6" name="Footer Placeholder 5">
            <a:extLst>
              <a:ext uri="{FF2B5EF4-FFF2-40B4-BE49-F238E27FC236}">
                <a16:creationId xmlns:a16="http://schemas.microsoft.com/office/drawing/2014/main" id="{EAE19F46-F7F1-08CB-EB5F-EF27734DDA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8A1AF5-2A45-E019-86B8-F9EDA2C84EE9}"/>
              </a:ext>
            </a:extLst>
          </p:cNvPr>
          <p:cNvSpPr>
            <a:spLocks noGrp="1"/>
          </p:cNvSpPr>
          <p:nvPr>
            <p:ph type="sldNum" sz="quarter" idx="12"/>
          </p:nvPr>
        </p:nvSpPr>
        <p:spPr/>
        <p:txBody>
          <a:bodyPr/>
          <a:lstStyle/>
          <a:p>
            <a:fld id="{486C9FB6-F0C7-41AE-B88A-F12A7C862E77}" type="slidenum">
              <a:rPr lang="en-IN" smtClean="0"/>
              <a:t>‹#›</a:t>
            </a:fld>
            <a:endParaRPr lang="en-IN"/>
          </a:p>
        </p:txBody>
      </p:sp>
    </p:spTree>
    <p:extLst>
      <p:ext uri="{BB962C8B-B14F-4D97-AF65-F5344CB8AC3E}">
        <p14:creationId xmlns:p14="http://schemas.microsoft.com/office/powerpoint/2010/main" val="1927257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467AC-F5DA-DB75-CC10-A99C8A8A3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57F9F9D-E767-FB28-57A7-EFEE18DBFE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8B854A-F041-5422-0448-D8B3E4F584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87F99E-B1E9-0C42-CEB6-A2312A5B6B8E}"/>
              </a:ext>
            </a:extLst>
          </p:cNvPr>
          <p:cNvSpPr>
            <a:spLocks noGrp="1"/>
          </p:cNvSpPr>
          <p:nvPr>
            <p:ph type="dt" sz="half" idx="10"/>
          </p:nvPr>
        </p:nvSpPr>
        <p:spPr/>
        <p:txBody>
          <a:bodyPr/>
          <a:lstStyle/>
          <a:p>
            <a:fld id="{E79E65ED-9AEC-4324-B6D1-7A560A08E01E}" type="datetime1">
              <a:rPr lang="en-IN" smtClean="0"/>
              <a:t>25-11-2024</a:t>
            </a:fld>
            <a:endParaRPr lang="en-IN"/>
          </a:p>
        </p:txBody>
      </p:sp>
      <p:sp>
        <p:nvSpPr>
          <p:cNvPr id="6" name="Footer Placeholder 5">
            <a:extLst>
              <a:ext uri="{FF2B5EF4-FFF2-40B4-BE49-F238E27FC236}">
                <a16:creationId xmlns:a16="http://schemas.microsoft.com/office/drawing/2014/main" id="{36FD6F47-8D71-1B40-037F-64BAD70013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ACDDC7-0147-0DC9-2CF9-CB9CA24F9A33}"/>
              </a:ext>
            </a:extLst>
          </p:cNvPr>
          <p:cNvSpPr>
            <a:spLocks noGrp="1"/>
          </p:cNvSpPr>
          <p:nvPr>
            <p:ph type="sldNum" sz="quarter" idx="12"/>
          </p:nvPr>
        </p:nvSpPr>
        <p:spPr/>
        <p:txBody>
          <a:bodyPr/>
          <a:lstStyle/>
          <a:p>
            <a:fld id="{486C9FB6-F0C7-41AE-B88A-F12A7C862E77}" type="slidenum">
              <a:rPr lang="en-IN" smtClean="0"/>
              <a:t>‹#›</a:t>
            </a:fld>
            <a:endParaRPr lang="en-IN"/>
          </a:p>
        </p:txBody>
      </p:sp>
    </p:spTree>
    <p:extLst>
      <p:ext uri="{BB962C8B-B14F-4D97-AF65-F5344CB8AC3E}">
        <p14:creationId xmlns:p14="http://schemas.microsoft.com/office/powerpoint/2010/main" val="84219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14E354-83B3-3889-425D-17DE32DF07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C49382-4589-48D8-029E-1D7DA30A2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A809AC-2D9B-3E4F-6159-886BCB0ECD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3BFC87-F665-43ED-9794-093194CE5DA8}" type="datetime1">
              <a:rPr lang="en-IN" smtClean="0"/>
              <a:t>25-11-2024</a:t>
            </a:fld>
            <a:endParaRPr lang="en-IN"/>
          </a:p>
        </p:txBody>
      </p:sp>
      <p:sp>
        <p:nvSpPr>
          <p:cNvPr id="5" name="Footer Placeholder 4">
            <a:extLst>
              <a:ext uri="{FF2B5EF4-FFF2-40B4-BE49-F238E27FC236}">
                <a16:creationId xmlns:a16="http://schemas.microsoft.com/office/drawing/2014/main" id="{1B5B347F-CB78-802A-C5A5-EE2E576CE5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139C621-C3A7-15DD-207C-9692378909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6C9FB6-F0C7-41AE-B88A-F12A7C862E77}" type="slidenum">
              <a:rPr lang="en-IN" smtClean="0"/>
              <a:t>‹#›</a:t>
            </a:fld>
            <a:endParaRPr lang="en-IN"/>
          </a:p>
        </p:txBody>
      </p:sp>
    </p:spTree>
    <p:extLst>
      <p:ext uri="{BB962C8B-B14F-4D97-AF65-F5344CB8AC3E}">
        <p14:creationId xmlns:p14="http://schemas.microsoft.com/office/powerpoint/2010/main" val="1693348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agilealliance.org/" TargetMode="External"/><Relationship Id="rId2" Type="http://schemas.openxmlformats.org/officeDocument/2006/relationships/hyperlink" Target="https://learn.microsoft.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0870-302D-5F2E-E71B-C61668113EF5}"/>
              </a:ext>
            </a:extLst>
          </p:cNvPr>
          <p:cNvSpPr>
            <a:spLocks noGrp="1"/>
          </p:cNvSpPr>
          <p:nvPr>
            <p:ph type="ctrTitle"/>
          </p:nvPr>
        </p:nvSpPr>
        <p:spPr>
          <a:xfrm>
            <a:off x="1414462" y="1593464"/>
            <a:ext cx="9801225" cy="1363662"/>
          </a:xfrm>
        </p:spPr>
        <p:txBody>
          <a:bodyPr>
            <a:normAutofit fontScale="90000"/>
          </a:bodyPr>
          <a:lstStyle/>
          <a:p>
            <a:pPr rtl="0"/>
            <a:r>
              <a:rPr lang="en-US" sz="1800" b="1" i="0" u="none" strike="noStrike" dirty="0">
                <a:solidFill>
                  <a:srgbClr val="000000"/>
                </a:solidFill>
                <a:effectLst/>
                <a:latin typeface="Times New Roman" panose="02020603050405020304" pitchFamily="18" charset="0"/>
              </a:rPr>
              <a:t>REGIONAL INSTITUTE OF SCIENCE &amp; TECHNOLOGY, MEGHALAYA</a:t>
            </a:r>
            <a:br>
              <a:rPr lang="en-US" b="0" dirty="0">
                <a:effectLst/>
              </a:rPr>
            </a:br>
            <a:r>
              <a:rPr lang="en-US" sz="1800" b="0" i="0" u="none" strike="noStrike" dirty="0">
                <a:solidFill>
                  <a:srgbClr val="000000"/>
                </a:solidFill>
                <a:effectLst/>
                <a:latin typeface="Times New Roman" panose="02020603050405020304" pitchFamily="18" charset="0"/>
              </a:rPr>
              <a:t>Run by: ERDF Foundation - Guwahati</a:t>
            </a:r>
            <a:br>
              <a:rPr lang="en-US" b="0" dirty="0">
                <a:effectLst/>
              </a:rPr>
            </a:br>
            <a:r>
              <a:rPr lang="en-US" sz="1800" b="0" i="1" u="none" strike="noStrike" dirty="0">
                <a:solidFill>
                  <a:srgbClr val="000000"/>
                </a:solidFill>
                <a:effectLst/>
                <a:latin typeface="Times New Roman" panose="02020603050405020304" pitchFamily="18" charset="0"/>
              </a:rPr>
              <a:t>Approved by AICTE, New Delhi &amp; Affiliated to NEHU - Shillong</a:t>
            </a:r>
            <a:br>
              <a:rPr lang="en-US" b="0" dirty="0">
                <a:effectLst/>
              </a:rPr>
            </a:br>
            <a:br>
              <a:rPr lang="en-US" dirty="0"/>
            </a:br>
            <a:endParaRPr lang="en-IN" dirty="0"/>
          </a:p>
        </p:txBody>
      </p:sp>
      <p:sp>
        <p:nvSpPr>
          <p:cNvPr id="3" name="Subtitle 2">
            <a:extLst>
              <a:ext uri="{FF2B5EF4-FFF2-40B4-BE49-F238E27FC236}">
                <a16:creationId xmlns:a16="http://schemas.microsoft.com/office/drawing/2014/main" id="{28F4B109-30E0-F367-B642-C465AF13B7C8}"/>
              </a:ext>
            </a:extLst>
          </p:cNvPr>
          <p:cNvSpPr>
            <a:spLocks noGrp="1"/>
          </p:cNvSpPr>
          <p:nvPr>
            <p:ph type="subTitle" idx="1"/>
          </p:nvPr>
        </p:nvSpPr>
        <p:spPr>
          <a:xfrm>
            <a:off x="1743074" y="2283102"/>
            <a:ext cx="9144000" cy="1655762"/>
          </a:xfrm>
        </p:spPr>
        <p:txBody>
          <a:bodyPr>
            <a:normAutofit/>
          </a:bodyPr>
          <a:lstStyle/>
          <a:p>
            <a:pPr marR="10795" indent="457200" algn="ctr"/>
            <a:r>
              <a:rPr lang="en-US" sz="1800" b="0" i="0" u="none" strike="noStrike" dirty="0">
                <a:solidFill>
                  <a:srgbClr val="000000"/>
                </a:solidFill>
                <a:effectLst/>
                <a:latin typeface="Times New Roman" panose="02020603050405020304" pitchFamily="18" charset="0"/>
              </a:rPr>
              <a:t>Software Engineering Lab</a:t>
            </a:r>
            <a:r>
              <a:rPr lang="en-US" sz="1800" dirty="0">
                <a:solidFill>
                  <a:srgbClr val="000000"/>
                </a:solidFill>
                <a:latin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rPr>
              <a:t>Presentation</a:t>
            </a:r>
            <a:br>
              <a:rPr lang="en-US" sz="1800" b="0" i="0" u="none" strike="noStrike" dirty="0">
                <a:solidFill>
                  <a:srgbClr val="000000"/>
                </a:solidFill>
                <a:effectLst/>
                <a:latin typeface="Times New Roman" panose="02020603050405020304" pitchFamily="18" charset="0"/>
              </a:rPr>
            </a:br>
            <a:r>
              <a:rPr lang="en-US" sz="1800" b="0" i="1" u="none" strike="noStrike" dirty="0">
                <a:solidFill>
                  <a:srgbClr val="000000"/>
                </a:solidFill>
                <a:effectLst/>
                <a:latin typeface="Times New Roman" panose="02020603050405020304" pitchFamily="18" charset="0"/>
              </a:rPr>
              <a:t>on</a:t>
            </a:r>
            <a:br>
              <a:rPr lang="en-US" sz="1800" b="0" i="0" u="none" strike="noStrike" dirty="0">
                <a:solidFill>
                  <a:srgbClr val="000000"/>
                </a:solidFill>
                <a:effectLst/>
                <a:latin typeface="Times New Roman" panose="02020603050405020304" pitchFamily="18" charset="0"/>
              </a:rPr>
            </a:br>
            <a:r>
              <a:rPr lang="en-US" sz="1800" b="1" spc="-10" dirty="0">
                <a:effectLst/>
                <a:latin typeface="Times New Roman" panose="02020603050405020304" pitchFamily="18" charset="0"/>
                <a:ea typeface="Times New Roman" panose="02020603050405020304" pitchFamily="18" charset="0"/>
              </a:rPr>
              <a:t>CAR SHOWROOM MANAGEMENT SYSTEM</a:t>
            </a:r>
            <a:endParaRPr lang="en-IN" sz="1800" dirty="0">
              <a:effectLst/>
              <a:latin typeface="Times New Roman" panose="02020603050405020304" pitchFamily="18" charset="0"/>
              <a:ea typeface="Times New Roman" panose="02020603050405020304" pitchFamily="18" charset="0"/>
            </a:endParaRPr>
          </a:p>
          <a:p>
            <a:br>
              <a:rPr lang="en-US" dirty="0"/>
            </a:br>
            <a:endParaRPr lang="en-IN" dirty="0"/>
          </a:p>
        </p:txBody>
      </p:sp>
      <p:sp>
        <p:nvSpPr>
          <p:cNvPr id="6" name="Subtitle 2">
            <a:extLst>
              <a:ext uri="{FF2B5EF4-FFF2-40B4-BE49-F238E27FC236}">
                <a16:creationId xmlns:a16="http://schemas.microsoft.com/office/drawing/2014/main" id="{4CFCA2ED-566E-CE26-7ADF-5967235D81A2}"/>
              </a:ext>
            </a:extLst>
          </p:cNvPr>
          <p:cNvSpPr txBox="1">
            <a:spLocks/>
          </p:cNvSpPr>
          <p:nvPr/>
        </p:nvSpPr>
        <p:spPr>
          <a:xfrm>
            <a:off x="1743074" y="4085570"/>
            <a:ext cx="9144000" cy="16557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rtl="0"/>
            <a:r>
              <a:rPr lang="en-US" sz="1800" b="1" i="1" u="none" strike="noStrike" dirty="0">
                <a:solidFill>
                  <a:srgbClr val="000000"/>
                </a:solidFill>
                <a:effectLst/>
                <a:latin typeface="Times New Roman" panose="02020603050405020304" pitchFamily="18" charset="0"/>
              </a:rPr>
              <a:t>Guided by</a:t>
            </a:r>
            <a:endParaRPr lang="en-US" sz="1400" b="0" dirty="0">
              <a:effectLst/>
            </a:endParaRPr>
          </a:p>
          <a:p>
            <a:pPr algn="ctr" rtl="0">
              <a:spcBef>
                <a:spcPts val="1000"/>
              </a:spcBef>
            </a:pPr>
            <a:r>
              <a:rPr lang="en-US" sz="1800" b="0" i="0" u="none" strike="noStrike" dirty="0">
                <a:solidFill>
                  <a:srgbClr val="000000"/>
                </a:solidFill>
                <a:effectLst/>
                <a:latin typeface="Times New Roman" panose="02020603050405020304" pitchFamily="18" charset="0"/>
              </a:rPr>
              <a:t>Mr. Abdul K Ali Sir</a:t>
            </a:r>
            <a:endParaRPr lang="en-US" sz="1400" b="0" dirty="0">
              <a:effectLst/>
            </a:endParaRPr>
          </a:p>
          <a:p>
            <a:pPr algn="ctr" rtl="0">
              <a:spcBef>
                <a:spcPts val="1000"/>
              </a:spcBef>
            </a:pPr>
            <a:r>
              <a:rPr lang="en-US" sz="1800" b="1" i="1" u="none" strike="noStrike" dirty="0">
                <a:solidFill>
                  <a:srgbClr val="000000"/>
                </a:solidFill>
                <a:effectLst/>
                <a:latin typeface="Times New Roman" panose="02020603050405020304" pitchFamily="18" charset="0"/>
              </a:rPr>
              <a:t>Presented by</a:t>
            </a:r>
            <a:endParaRPr lang="en-US" sz="1400" b="0" dirty="0">
              <a:effectLst/>
            </a:endParaRPr>
          </a:p>
          <a:p>
            <a:br>
              <a:rPr lang="en-US" sz="1400" b="0" dirty="0">
                <a:effectLst/>
              </a:rPr>
            </a:br>
            <a:endParaRPr lang="en-IN" dirty="0"/>
          </a:p>
        </p:txBody>
      </p:sp>
      <p:sp>
        <p:nvSpPr>
          <p:cNvPr id="7" name="Subtitle 2">
            <a:extLst>
              <a:ext uri="{FF2B5EF4-FFF2-40B4-BE49-F238E27FC236}">
                <a16:creationId xmlns:a16="http://schemas.microsoft.com/office/drawing/2014/main" id="{88CB05CB-BAEC-286E-A31E-B45793B8DC3F}"/>
              </a:ext>
            </a:extLst>
          </p:cNvPr>
          <p:cNvSpPr txBox="1">
            <a:spLocks/>
          </p:cNvSpPr>
          <p:nvPr/>
        </p:nvSpPr>
        <p:spPr>
          <a:xfrm>
            <a:off x="1666874" y="520223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rtl="0"/>
            <a:r>
              <a:rPr lang="en-US" sz="1800" dirty="0">
                <a:solidFill>
                  <a:srgbClr val="000000"/>
                </a:solidFill>
                <a:latin typeface="Times New Roman" panose="02020603050405020304" pitchFamily="18" charset="0"/>
              </a:rPr>
              <a:t>Bikram Tripathi             21RISTCSE004</a:t>
            </a:r>
            <a:endParaRPr lang="en-US" sz="1400" dirty="0">
              <a:effectLst/>
            </a:endParaRPr>
          </a:p>
          <a:p>
            <a:br>
              <a:rPr lang="en-US" sz="1400" dirty="0">
                <a:effectLst/>
              </a:rPr>
            </a:br>
            <a:endParaRPr lang="en-IN" dirty="0"/>
          </a:p>
        </p:txBody>
      </p:sp>
      <p:pic>
        <p:nvPicPr>
          <p:cNvPr id="1029" name="Picture 5" descr="A logo with a person in a circle&#10;&#10;Description automatically generated">
            <a:extLst>
              <a:ext uri="{FF2B5EF4-FFF2-40B4-BE49-F238E27FC236}">
                <a16:creationId xmlns:a16="http://schemas.microsoft.com/office/drawing/2014/main" id="{28D58478-061B-A10E-6373-93D8A8AC22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357908"/>
            <a:ext cx="2219325" cy="1517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504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88CAF5-4566-FE71-38BA-D10E8B0224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001F8A-88A7-2AB5-A44C-0A82B54C36F0}"/>
              </a:ext>
            </a:extLst>
          </p:cNvPr>
          <p:cNvSpPr>
            <a:spLocks noGrp="1"/>
          </p:cNvSpPr>
          <p:nvPr>
            <p:ph type="title"/>
          </p:nvPr>
        </p:nvSpPr>
        <p:spPr>
          <a:xfrm>
            <a:off x="838200" y="0"/>
            <a:ext cx="10515600" cy="1325563"/>
          </a:xfrm>
        </p:spPr>
        <p:txBody>
          <a:bodyPr/>
          <a:lstStyle/>
          <a:p>
            <a:r>
              <a:rPr lang="en-US" dirty="0">
                <a:latin typeface="Times New Roman" panose="02020603050405020304" pitchFamily="18" charset="0"/>
                <a:cs typeface="Times New Roman" panose="02020603050405020304" pitchFamily="18" charset="0"/>
              </a:rPr>
              <a:t>System Design</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E774C23-635E-5219-5AB8-1A7A2FCA011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95549" y="1345882"/>
            <a:ext cx="6810375" cy="5070178"/>
          </a:xfrm>
          <a:prstGeom prst="rect">
            <a:avLst/>
          </a:prstGeom>
          <a:noFill/>
          <a:ln>
            <a:noFill/>
          </a:ln>
        </p:spPr>
      </p:pic>
      <p:sp>
        <p:nvSpPr>
          <p:cNvPr id="3" name="TextBox 2">
            <a:extLst>
              <a:ext uri="{FF2B5EF4-FFF2-40B4-BE49-F238E27FC236}">
                <a16:creationId xmlns:a16="http://schemas.microsoft.com/office/drawing/2014/main" id="{75225C34-CFC7-B5C6-2918-AA15EE0D0691}"/>
              </a:ext>
            </a:extLst>
          </p:cNvPr>
          <p:cNvSpPr txBox="1"/>
          <p:nvPr/>
        </p:nvSpPr>
        <p:spPr>
          <a:xfrm>
            <a:off x="952500" y="1085850"/>
            <a:ext cx="1828800" cy="369332"/>
          </a:xfrm>
          <a:prstGeom prst="rect">
            <a:avLst/>
          </a:prstGeom>
          <a:noFill/>
        </p:spPr>
        <p:txBody>
          <a:bodyPr wrap="square" rtlCol="0">
            <a:spAutoFit/>
          </a:bodyPr>
          <a:lstStyle/>
          <a:p>
            <a:r>
              <a:rPr lang="en-US" dirty="0"/>
              <a:t>E-R Diagram</a:t>
            </a:r>
            <a:endParaRPr lang="en-IN" dirty="0"/>
          </a:p>
        </p:txBody>
      </p:sp>
      <p:sp>
        <p:nvSpPr>
          <p:cNvPr id="4" name="Slide Number Placeholder 3">
            <a:extLst>
              <a:ext uri="{FF2B5EF4-FFF2-40B4-BE49-F238E27FC236}">
                <a16:creationId xmlns:a16="http://schemas.microsoft.com/office/drawing/2014/main" id="{8AA84520-6928-4C1F-529D-7FBE8FFD43D7}"/>
              </a:ext>
            </a:extLst>
          </p:cNvPr>
          <p:cNvSpPr>
            <a:spLocks noGrp="1"/>
          </p:cNvSpPr>
          <p:nvPr>
            <p:ph type="sldNum" sz="quarter" idx="12"/>
          </p:nvPr>
        </p:nvSpPr>
        <p:spPr/>
        <p:txBody>
          <a:bodyPr/>
          <a:lstStyle/>
          <a:p>
            <a:fld id="{486C9FB6-F0C7-41AE-B88A-F12A7C862E77}" type="slidenum">
              <a:rPr lang="en-IN" smtClean="0"/>
              <a:t>10</a:t>
            </a:fld>
            <a:endParaRPr lang="en-IN"/>
          </a:p>
        </p:txBody>
      </p:sp>
      <p:sp>
        <p:nvSpPr>
          <p:cNvPr id="5" name="TextBox 4">
            <a:extLst>
              <a:ext uri="{FF2B5EF4-FFF2-40B4-BE49-F238E27FC236}">
                <a16:creationId xmlns:a16="http://schemas.microsoft.com/office/drawing/2014/main" id="{A50DA1EE-A5DE-963E-CFC9-3CB78EBE1BB5}"/>
              </a:ext>
            </a:extLst>
          </p:cNvPr>
          <p:cNvSpPr txBox="1"/>
          <p:nvPr/>
        </p:nvSpPr>
        <p:spPr>
          <a:xfrm>
            <a:off x="4495800" y="6436379"/>
            <a:ext cx="3200400" cy="369332"/>
          </a:xfrm>
          <a:prstGeom prst="rect">
            <a:avLst/>
          </a:prstGeom>
          <a:noFill/>
        </p:spPr>
        <p:txBody>
          <a:bodyPr wrap="square" rtlCol="0">
            <a:spAutoFit/>
          </a:bodyPr>
          <a:lstStyle/>
          <a:p>
            <a:r>
              <a:rPr lang="en-IN" dirty="0"/>
              <a:t>Fig 2: E-R Diagram</a:t>
            </a:r>
          </a:p>
        </p:txBody>
      </p:sp>
      <p:cxnSp>
        <p:nvCxnSpPr>
          <p:cNvPr id="8" name="Straight Connector 7">
            <a:extLst>
              <a:ext uri="{FF2B5EF4-FFF2-40B4-BE49-F238E27FC236}">
                <a16:creationId xmlns:a16="http://schemas.microsoft.com/office/drawing/2014/main" id="{6AC22CC2-21F2-156B-8C10-35C168440685}"/>
              </a:ext>
            </a:extLst>
          </p:cNvPr>
          <p:cNvCxnSpPr/>
          <p:nvPr/>
        </p:nvCxnSpPr>
        <p:spPr>
          <a:xfrm>
            <a:off x="5168900" y="2171700"/>
            <a:ext cx="419100"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A6F6807A-A0FC-2FB3-C867-F55F96D41205}"/>
              </a:ext>
            </a:extLst>
          </p:cNvPr>
          <p:cNvCxnSpPr/>
          <p:nvPr/>
        </p:nvCxnSpPr>
        <p:spPr>
          <a:xfrm>
            <a:off x="4051300" y="1905000"/>
            <a:ext cx="514350"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C9B4C98E-15AF-C51D-C1E6-DDAF82563A74}"/>
              </a:ext>
            </a:extLst>
          </p:cNvPr>
          <p:cNvCxnSpPr/>
          <p:nvPr/>
        </p:nvCxnSpPr>
        <p:spPr>
          <a:xfrm>
            <a:off x="2908300" y="3778250"/>
            <a:ext cx="546100"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13F0364D-64D1-449B-2CE4-CE84A10308AA}"/>
              </a:ext>
            </a:extLst>
          </p:cNvPr>
          <p:cNvCxnSpPr/>
          <p:nvPr/>
        </p:nvCxnSpPr>
        <p:spPr>
          <a:xfrm>
            <a:off x="7950200" y="2908300"/>
            <a:ext cx="565150"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A36FF325-8798-7061-2241-0C92682E3B92}"/>
              </a:ext>
            </a:extLst>
          </p:cNvPr>
          <p:cNvCxnSpPr/>
          <p:nvPr/>
        </p:nvCxnSpPr>
        <p:spPr>
          <a:xfrm>
            <a:off x="7435850" y="4737100"/>
            <a:ext cx="476250"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1F49C392-F289-9554-2E4C-31AC05B69036}"/>
              </a:ext>
            </a:extLst>
          </p:cNvPr>
          <p:cNvCxnSpPr/>
          <p:nvPr/>
        </p:nvCxnSpPr>
        <p:spPr>
          <a:xfrm>
            <a:off x="2781300" y="4267200"/>
            <a:ext cx="36830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74AEE2DF-053E-C73E-1D21-76E229D88AD2}"/>
              </a:ext>
            </a:extLst>
          </p:cNvPr>
          <p:cNvCxnSpPr>
            <a:cxnSpLocks/>
          </p:cNvCxnSpPr>
          <p:nvPr/>
        </p:nvCxnSpPr>
        <p:spPr>
          <a:xfrm>
            <a:off x="2724150" y="4806950"/>
            <a:ext cx="73025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913183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EE77E-23BB-9AE4-0422-F22DBAA485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32AFA1-5C21-1854-FF3E-8F33D559FA5A}"/>
              </a:ext>
            </a:extLst>
          </p:cNvPr>
          <p:cNvSpPr>
            <a:spLocks noGrp="1"/>
          </p:cNvSpPr>
          <p:nvPr>
            <p:ph type="title"/>
          </p:nvPr>
        </p:nvSpPr>
        <p:spPr>
          <a:xfrm>
            <a:off x="838200" y="0"/>
            <a:ext cx="10515600" cy="1325563"/>
          </a:xfrm>
        </p:spPr>
        <p:txBody>
          <a:bodyPr/>
          <a:lstStyle/>
          <a:p>
            <a:r>
              <a:rPr lang="en-US" dirty="0">
                <a:latin typeface="Times New Roman" panose="02020603050405020304" pitchFamily="18" charset="0"/>
                <a:cs typeface="Times New Roman" panose="02020603050405020304" pitchFamily="18" charset="0"/>
              </a:rPr>
              <a:t>DFD</a:t>
            </a:r>
            <a:endParaRPr lang="en-IN"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C0FAAD1F-02C7-E42A-DE05-BE81C3FEF42B}"/>
              </a:ext>
            </a:extLst>
          </p:cNvPr>
          <p:cNvSpPr>
            <a:spLocks noChangeArrowheads="1"/>
          </p:cNvSpPr>
          <p:nvPr/>
        </p:nvSpPr>
        <p:spPr bwMode="auto">
          <a:xfrm>
            <a:off x="2609849" y="1492676"/>
            <a:ext cx="125530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DFD Level 0</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3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7" name="Picture 7">
            <a:extLst>
              <a:ext uri="{FF2B5EF4-FFF2-40B4-BE49-F238E27FC236}">
                <a16:creationId xmlns:a16="http://schemas.microsoft.com/office/drawing/2014/main" id="{B2E93CAF-43BC-BCEF-707A-946537829F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9849" y="2057400"/>
            <a:ext cx="6994759" cy="40767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E93D88CF-EF3F-A564-BAC6-3EB081BBC0DD}"/>
              </a:ext>
            </a:extLst>
          </p:cNvPr>
          <p:cNvSpPr>
            <a:spLocks noChangeArrowheads="1"/>
          </p:cNvSpPr>
          <p:nvPr/>
        </p:nvSpPr>
        <p:spPr bwMode="auto">
          <a:xfrm>
            <a:off x="2609850" y="5676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Slide Number Placeholder 8">
            <a:extLst>
              <a:ext uri="{FF2B5EF4-FFF2-40B4-BE49-F238E27FC236}">
                <a16:creationId xmlns:a16="http://schemas.microsoft.com/office/drawing/2014/main" id="{36C8EBCE-3A1D-01F8-585E-8B65E091770F}"/>
              </a:ext>
            </a:extLst>
          </p:cNvPr>
          <p:cNvSpPr>
            <a:spLocks noGrp="1"/>
          </p:cNvSpPr>
          <p:nvPr>
            <p:ph type="sldNum" sz="quarter" idx="12"/>
          </p:nvPr>
        </p:nvSpPr>
        <p:spPr/>
        <p:txBody>
          <a:bodyPr/>
          <a:lstStyle/>
          <a:p>
            <a:fld id="{486C9FB6-F0C7-41AE-B88A-F12A7C862E77}" type="slidenum">
              <a:rPr lang="en-IN" smtClean="0"/>
              <a:t>11</a:t>
            </a:fld>
            <a:endParaRPr lang="en-IN"/>
          </a:p>
        </p:txBody>
      </p:sp>
      <p:sp>
        <p:nvSpPr>
          <p:cNvPr id="3" name="TextBox 2">
            <a:extLst>
              <a:ext uri="{FF2B5EF4-FFF2-40B4-BE49-F238E27FC236}">
                <a16:creationId xmlns:a16="http://schemas.microsoft.com/office/drawing/2014/main" id="{A84A2043-04F2-BB24-D0AA-64529EFD848A}"/>
              </a:ext>
            </a:extLst>
          </p:cNvPr>
          <p:cNvSpPr txBox="1"/>
          <p:nvPr/>
        </p:nvSpPr>
        <p:spPr>
          <a:xfrm>
            <a:off x="4419600" y="6212541"/>
            <a:ext cx="3200400" cy="369332"/>
          </a:xfrm>
          <a:prstGeom prst="rect">
            <a:avLst/>
          </a:prstGeom>
          <a:noFill/>
        </p:spPr>
        <p:txBody>
          <a:bodyPr wrap="square" rtlCol="0">
            <a:spAutoFit/>
          </a:bodyPr>
          <a:lstStyle/>
          <a:p>
            <a:r>
              <a:rPr lang="en-IN" dirty="0"/>
              <a:t>Fig 3: DFD Level 0</a:t>
            </a:r>
          </a:p>
        </p:txBody>
      </p:sp>
    </p:spTree>
    <p:extLst>
      <p:ext uri="{BB962C8B-B14F-4D97-AF65-F5344CB8AC3E}">
        <p14:creationId xmlns:p14="http://schemas.microsoft.com/office/powerpoint/2010/main" val="3501245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7C4FC-A13D-4237-F45B-C39CAEE61FB5}"/>
            </a:ext>
          </a:extLst>
        </p:cNvPr>
        <p:cNvGrpSpPr/>
        <p:nvPr/>
      </p:nvGrpSpPr>
      <p:grpSpPr>
        <a:xfrm>
          <a:off x="0" y="0"/>
          <a:ext cx="0" cy="0"/>
          <a:chOff x="0" y="0"/>
          <a:chExt cx="0" cy="0"/>
        </a:xfrm>
      </p:grpSpPr>
      <p:sp>
        <p:nvSpPr>
          <p:cNvPr id="8" name="Rectangle 3">
            <a:extLst>
              <a:ext uri="{FF2B5EF4-FFF2-40B4-BE49-F238E27FC236}">
                <a16:creationId xmlns:a16="http://schemas.microsoft.com/office/drawing/2014/main" id="{502BFF02-058E-CEEC-1E5D-8E520743FFFB}"/>
              </a:ext>
            </a:extLst>
          </p:cNvPr>
          <p:cNvSpPr>
            <a:spLocks noChangeArrowheads="1"/>
          </p:cNvSpPr>
          <p:nvPr/>
        </p:nvSpPr>
        <p:spPr bwMode="auto">
          <a:xfrm>
            <a:off x="2609850" y="5676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42" name="Picture 9">
            <a:extLst>
              <a:ext uri="{FF2B5EF4-FFF2-40B4-BE49-F238E27FC236}">
                <a16:creationId xmlns:a16="http://schemas.microsoft.com/office/drawing/2014/main" id="{522EDF29-991E-8206-3751-902A045093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3300" y="723900"/>
            <a:ext cx="6210300" cy="3371850"/>
          </a:xfrm>
          <a:prstGeom prst="rect">
            <a:avLst/>
          </a:prstGeom>
          <a:noFill/>
          <a:extLst>
            <a:ext uri="{909E8E84-426E-40DD-AFC4-6F175D3DCCD1}">
              <a14:hiddenFill xmlns:a14="http://schemas.microsoft.com/office/drawing/2010/main">
                <a:solidFill>
                  <a:srgbClr val="FFFFFF"/>
                </a:solidFill>
              </a14:hiddenFill>
            </a:ext>
          </a:extLst>
        </p:spPr>
      </p:pic>
      <p:pic>
        <p:nvPicPr>
          <p:cNvPr id="10241" name="Picture 11">
            <a:extLst>
              <a:ext uri="{FF2B5EF4-FFF2-40B4-BE49-F238E27FC236}">
                <a16:creationId xmlns:a16="http://schemas.microsoft.com/office/drawing/2014/main" id="{F2038F24-689C-F577-3CF1-6BD299A576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0025" y="4410075"/>
            <a:ext cx="4171950" cy="23241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362C673D-CCB1-DE24-06BB-B650552F1EEE}"/>
              </a:ext>
            </a:extLst>
          </p:cNvPr>
          <p:cNvSpPr>
            <a:spLocks noChangeArrowheads="1"/>
          </p:cNvSpPr>
          <p:nvPr/>
        </p:nvSpPr>
        <p:spPr bwMode="auto">
          <a:xfrm>
            <a:off x="1228725" y="26670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C.2 DFD Level 1</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3E34F51A-79AC-2CB6-4CF0-BB04242AACC8}"/>
              </a:ext>
            </a:extLst>
          </p:cNvPr>
          <p:cNvSpPr>
            <a:spLocks noChangeArrowheads="1"/>
          </p:cNvSpPr>
          <p:nvPr/>
        </p:nvSpPr>
        <p:spPr bwMode="auto">
          <a:xfrm>
            <a:off x="1333500" y="441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C.3 DFD Level 2</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DCA97402-4725-458F-2EE5-F95FA348C720}"/>
              </a:ext>
            </a:extLst>
          </p:cNvPr>
          <p:cNvSpPr>
            <a:spLocks noChangeArrowheads="1"/>
          </p:cNvSpPr>
          <p:nvPr/>
        </p:nvSpPr>
        <p:spPr bwMode="auto">
          <a:xfrm>
            <a:off x="0" y="6276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3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Slide Number Placeholder 9">
            <a:extLst>
              <a:ext uri="{FF2B5EF4-FFF2-40B4-BE49-F238E27FC236}">
                <a16:creationId xmlns:a16="http://schemas.microsoft.com/office/drawing/2014/main" id="{AF2999BC-6D92-B48F-DE51-B73546F7F543}"/>
              </a:ext>
            </a:extLst>
          </p:cNvPr>
          <p:cNvSpPr>
            <a:spLocks noGrp="1"/>
          </p:cNvSpPr>
          <p:nvPr>
            <p:ph type="sldNum" sz="quarter" idx="12"/>
          </p:nvPr>
        </p:nvSpPr>
        <p:spPr/>
        <p:txBody>
          <a:bodyPr/>
          <a:lstStyle/>
          <a:p>
            <a:fld id="{486C9FB6-F0C7-41AE-B88A-F12A7C862E77}" type="slidenum">
              <a:rPr lang="en-IN" smtClean="0"/>
              <a:t>12</a:t>
            </a:fld>
            <a:endParaRPr lang="en-IN"/>
          </a:p>
        </p:txBody>
      </p:sp>
      <p:sp>
        <p:nvSpPr>
          <p:cNvPr id="2" name="TextBox 1">
            <a:extLst>
              <a:ext uri="{FF2B5EF4-FFF2-40B4-BE49-F238E27FC236}">
                <a16:creationId xmlns:a16="http://schemas.microsoft.com/office/drawing/2014/main" id="{8C708036-9526-37FA-3308-E3497247BD58}"/>
              </a:ext>
            </a:extLst>
          </p:cNvPr>
          <p:cNvSpPr txBox="1"/>
          <p:nvPr/>
        </p:nvSpPr>
        <p:spPr>
          <a:xfrm>
            <a:off x="5608320" y="3920609"/>
            <a:ext cx="3200400" cy="369332"/>
          </a:xfrm>
          <a:prstGeom prst="rect">
            <a:avLst/>
          </a:prstGeom>
          <a:noFill/>
        </p:spPr>
        <p:txBody>
          <a:bodyPr wrap="square" rtlCol="0">
            <a:spAutoFit/>
          </a:bodyPr>
          <a:lstStyle/>
          <a:p>
            <a:r>
              <a:rPr lang="en-IN" dirty="0"/>
              <a:t>Fig 4: DFD Level 1</a:t>
            </a:r>
          </a:p>
        </p:txBody>
      </p:sp>
      <p:sp>
        <p:nvSpPr>
          <p:cNvPr id="3" name="TextBox 2">
            <a:extLst>
              <a:ext uri="{FF2B5EF4-FFF2-40B4-BE49-F238E27FC236}">
                <a16:creationId xmlns:a16="http://schemas.microsoft.com/office/drawing/2014/main" id="{BC9282B2-56E4-73BC-7113-B42D4ABCC6ED}"/>
              </a:ext>
            </a:extLst>
          </p:cNvPr>
          <p:cNvSpPr txBox="1"/>
          <p:nvPr/>
        </p:nvSpPr>
        <p:spPr>
          <a:xfrm>
            <a:off x="7429500" y="6488668"/>
            <a:ext cx="3200400" cy="369332"/>
          </a:xfrm>
          <a:prstGeom prst="rect">
            <a:avLst/>
          </a:prstGeom>
          <a:noFill/>
        </p:spPr>
        <p:txBody>
          <a:bodyPr wrap="square" rtlCol="0">
            <a:spAutoFit/>
          </a:bodyPr>
          <a:lstStyle/>
          <a:p>
            <a:r>
              <a:rPr lang="en-IN" dirty="0"/>
              <a:t>Fig 5: DFD Level 2</a:t>
            </a:r>
          </a:p>
        </p:txBody>
      </p:sp>
    </p:spTree>
    <p:extLst>
      <p:ext uri="{BB962C8B-B14F-4D97-AF65-F5344CB8AC3E}">
        <p14:creationId xmlns:p14="http://schemas.microsoft.com/office/powerpoint/2010/main" val="4220615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32EE39-A7E9-40BC-7C1B-3A555855A9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5BAF35-C41E-94D6-60DD-9AA512DCDED4}"/>
              </a:ext>
            </a:extLst>
          </p:cNvPr>
          <p:cNvSpPr>
            <a:spLocks noGrp="1"/>
          </p:cNvSpPr>
          <p:nvPr>
            <p:ph type="title"/>
          </p:nvPr>
        </p:nvSpPr>
        <p:spPr>
          <a:xfrm>
            <a:off x="838200" y="72072"/>
            <a:ext cx="10515600" cy="1325563"/>
          </a:xfrm>
        </p:spPr>
        <p:txBody>
          <a:bodyPr/>
          <a:lstStyle/>
          <a:p>
            <a:r>
              <a:rPr lang="en-US" dirty="0">
                <a:latin typeface="Times New Roman" panose="02020603050405020304" pitchFamily="18" charset="0"/>
                <a:cs typeface="Times New Roman" panose="02020603050405020304" pitchFamily="18" charset="0"/>
              </a:rPr>
              <a:t>Use Case Diagram</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B479BE3-778B-4C3C-3AC1-6BEDE5F1546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90850" y="1365885"/>
            <a:ext cx="6210300" cy="5126990"/>
          </a:xfrm>
          <a:prstGeom prst="rect">
            <a:avLst/>
          </a:prstGeom>
          <a:noFill/>
          <a:ln>
            <a:noFill/>
          </a:ln>
        </p:spPr>
      </p:pic>
      <p:sp>
        <p:nvSpPr>
          <p:cNvPr id="7" name="Slide Number Placeholder 6">
            <a:extLst>
              <a:ext uri="{FF2B5EF4-FFF2-40B4-BE49-F238E27FC236}">
                <a16:creationId xmlns:a16="http://schemas.microsoft.com/office/drawing/2014/main" id="{6A358832-D13B-24D7-4039-2F6D6CA6754D}"/>
              </a:ext>
            </a:extLst>
          </p:cNvPr>
          <p:cNvSpPr>
            <a:spLocks noGrp="1"/>
          </p:cNvSpPr>
          <p:nvPr>
            <p:ph type="sldNum" sz="quarter" idx="12"/>
          </p:nvPr>
        </p:nvSpPr>
        <p:spPr/>
        <p:txBody>
          <a:bodyPr/>
          <a:lstStyle/>
          <a:p>
            <a:fld id="{486C9FB6-F0C7-41AE-B88A-F12A7C862E77}" type="slidenum">
              <a:rPr lang="en-IN" smtClean="0"/>
              <a:t>13</a:t>
            </a:fld>
            <a:endParaRPr lang="en-IN"/>
          </a:p>
        </p:txBody>
      </p:sp>
      <p:sp>
        <p:nvSpPr>
          <p:cNvPr id="3" name="TextBox 2">
            <a:extLst>
              <a:ext uri="{FF2B5EF4-FFF2-40B4-BE49-F238E27FC236}">
                <a16:creationId xmlns:a16="http://schemas.microsoft.com/office/drawing/2014/main" id="{7923C4EC-1347-9B24-FCB1-D19FBDC60192}"/>
              </a:ext>
            </a:extLst>
          </p:cNvPr>
          <p:cNvSpPr txBox="1"/>
          <p:nvPr/>
        </p:nvSpPr>
        <p:spPr>
          <a:xfrm>
            <a:off x="4992221" y="6488668"/>
            <a:ext cx="3200400" cy="369332"/>
          </a:xfrm>
          <a:prstGeom prst="rect">
            <a:avLst/>
          </a:prstGeom>
          <a:noFill/>
        </p:spPr>
        <p:txBody>
          <a:bodyPr wrap="square" rtlCol="0">
            <a:spAutoFit/>
          </a:bodyPr>
          <a:lstStyle/>
          <a:p>
            <a:r>
              <a:rPr lang="en-IN" dirty="0"/>
              <a:t>Fig 6: Use Case Diagram</a:t>
            </a:r>
          </a:p>
        </p:txBody>
      </p:sp>
    </p:spTree>
    <p:extLst>
      <p:ext uri="{BB962C8B-B14F-4D97-AF65-F5344CB8AC3E}">
        <p14:creationId xmlns:p14="http://schemas.microsoft.com/office/powerpoint/2010/main" val="576142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028E3-635B-AE4B-0A1F-5083899A71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F8E443-86D6-AFCC-5872-C419A98B2777}"/>
              </a:ext>
            </a:extLst>
          </p:cNvPr>
          <p:cNvSpPr>
            <a:spLocks noGrp="1"/>
          </p:cNvSpPr>
          <p:nvPr>
            <p:ph type="title"/>
          </p:nvPr>
        </p:nvSpPr>
        <p:spPr>
          <a:xfrm>
            <a:off x="838200" y="0"/>
            <a:ext cx="10515600" cy="1325563"/>
          </a:xfrm>
        </p:spPr>
        <p:txBody>
          <a:bodyPr/>
          <a:lstStyle/>
          <a:p>
            <a:r>
              <a:rPr lang="en-US" dirty="0">
                <a:latin typeface="Times New Roman" panose="02020603050405020304" pitchFamily="18" charset="0"/>
                <a:cs typeface="Times New Roman" panose="02020603050405020304" pitchFamily="18" charset="0"/>
              </a:rPr>
              <a:t>Class Diagram</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04DB8D3-2207-74D3-06A6-BF3EBF7486C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86150" y="1236793"/>
            <a:ext cx="5749290" cy="4918262"/>
          </a:xfrm>
          <a:prstGeom prst="rect">
            <a:avLst/>
          </a:prstGeom>
          <a:noFill/>
        </p:spPr>
      </p:pic>
      <p:sp>
        <p:nvSpPr>
          <p:cNvPr id="7" name="Slide Number Placeholder 6">
            <a:extLst>
              <a:ext uri="{FF2B5EF4-FFF2-40B4-BE49-F238E27FC236}">
                <a16:creationId xmlns:a16="http://schemas.microsoft.com/office/drawing/2014/main" id="{47F5F654-FF6B-82C0-438F-8CEEF553560C}"/>
              </a:ext>
            </a:extLst>
          </p:cNvPr>
          <p:cNvSpPr>
            <a:spLocks noGrp="1"/>
          </p:cNvSpPr>
          <p:nvPr>
            <p:ph type="sldNum" sz="quarter" idx="12"/>
          </p:nvPr>
        </p:nvSpPr>
        <p:spPr/>
        <p:txBody>
          <a:bodyPr/>
          <a:lstStyle/>
          <a:p>
            <a:fld id="{486C9FB6-F0C7-41AE-B88A-F12A7C862E77}" type="slidenum">
              <a:rPr lang="en-IN" smtClean="0"/>
              <a:t>14</a:t>
            </a:fld>
            <a:endParaRPr lang="en-IN"/>
          </a:p>
        </p:txBody>
      </p:sp>
      <p:sp>
        <p:nvSpPr>
          <p:cNvPr id="3" name="TextBox 2">
            <a:extLst>
              <a:ext uri="{FF2B5EF4-FFF2-40B4-BE49-F238E27FC236}">
                <a16:creationId xmlns:a16="http://schemas.microsoft.com/office/drawing/2014/main" id="{EA732166-562A-BD1C-20E3-112FD4165AA1}"/>
              </a:ext>
            </a:extLst>
          </p:cNvPr>
          <p:cNvSpPr txBox="1"/>
          <p:nvPr/>
        </p:nvSpPr>
        <p:spPr>
          <a:xfrm>
            <a:off x="5065059" y="6356350"/>
            <a:ext cx="3200400" cy="369332"/>
          </a:xfrm>
          <a:prstGeom prst="rect">
            <a:avLst/>
          </a:prstGeom>
          <a:noFill/>
        </p:spPr>
        <p:txBody>
          <a:bodyPr wrap="square" rtlCol="0">
            <a:spAutoFit/>
          </a:bodyPr>
          <a:lstStyle/>
          <a:p>
            <a:r>
              <a:rPr lang="en-IN" dirty="0"/>
              <a:t>Fig 7: Class Diagram</a:t>
            </a:r>
          </a:p>
        </p:txBody>
      </p:sp>
    </p:spTree>
    <p:extLst>
      <p:ext uri="{BB962C8B-B14F-4D97-AF65-F5344CB8AC3E}">
        <p14:creationId xmlns:p14="http://schemas.microsoft.com/office/powerpoint/2010/main" val="414090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7EC1E3-AFD6-BE9D-71E8-A848462130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677B51-6093-3B61-0558-EF34C49993B5}"/>
              </a:ext>
            </a:extLst>
          </p:cNvPr>
          <p:cNvSpPr>
            <a:spLocks noGrp="1"/>
          </p:cNvSpPr>
          <p:nvPr>
            <p:ph type="title"/>
          </p:nvPr>
        </p:nvSpPr>
        <p:spPr>
          <a:xfrm>
            <a:off x="838200" y="0"/>
            <a:ext cx="10515600" cy="1325563"/>
          </a:xfrm>
        </p:spPr>
        <p:txBody>
          <a:bodyPr/>
          <a:lstStyle/>
          <a:p>
            <a:r>
              <a:rPr lang="en-US" dirty="0">
                <a:latin typeface="Times New Roman" panose="02020603050405020304" pitchFamily="18" charset="0"/>
                <a:cs typeface="Times New Roman" panose="02020603050405020304" pitchFamily="18" charset="0"/>
              </a:rPr>
              <a:t>Object Diagram</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D234159-E1FC-BA4E-6FB1-9601624374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38450" y="1325563"/>
            <a:ext cx="6838950" cy="4838700"/>
          </a:xfrm>
          <a:prstGeom prst="rect">
            <a:avLst/>
          </a:prstGeom>
          <a:noFill/>
        </p:spPr>
      </p:pic>
      <p:sp>
        <p:nvSpPr>
          <p:cNvPr id="4" name="Slide Number Placeholder 3">
            <a:extLst>
              <a:ext uri="{FF2B5EF4-FFF2-40B4-BE49-F238E27FC236}">
                <a16:creationId xmlns:a16="http://schemas.microsoft.com/office/drawing/2014/main" id="{5933CFA6-FA98-40DE-D552-33A3538C9960}"/>
              </a:ext>
            </a:extLst>
          </p:cNvPr>
          <p:cNvSpPr>
            <a:spLocks noGrp="1"/>
          </p:cNvSpPr>
          <p:nvPr>
            <p:ph type="sldNum" sz="quarter" idx="12"/>
          </p:nvPr>
        </p:nvSpPr>
        <p:spPr/>
        <p:txBody>
          <a:bodyPr/>
          <a:lstStyle/>
          <a:p>
            <a:fld id="{486C9FB6-F0C7-41AE-B88A-F12A7C862E77}" type="slidenum">
              <a:rPr lang="en-IN" smtClean="0"/>
              <a:t>15</a:t>
            </a:fld>
            <a:endParaRPr lang="en-IN"/>
          </a:p>
        </p:txBody>
      </p:sp>
      <p:sp>
        <p:nvSpPr>
          <p:cNvPr id="5" name="TextBox 4">
            <a:extLst>
              <a:ext uri="{FF2B5EF4-FFF2-40B4-BE49-F238E27FC236}">
                <a16:creationId xmlns:a16="http://schemas.microsoft.com/office/drawing/2014/main" id="{2675CECF-6814-95D8-07E0-660881DD56F7}"/>
              </a:ext>
            </a:extLst>
          </p:cNvPr>
          <p:cNvSpPr txBox="1"/>
          <p:nvPr/>
        </p:nvSpPr>
        <p:spPr>
          <a:xfrm>
            <a:off x="4769224" y="6356350"/>
            <a:ext cx="3200400" cy="369332"/>
          </a:xfrm>
          <a:prstGeom prst="rect">
            <a:avLst/>
          </a:prstGeom>
          <a:noFill/>
        </p:spPr>
        <p:txBody>
          <a:bodyPr wrap="square" rtlCol="0">
            <a:spAutoFit/>
          </a:bodyPr>
          <a:lstStyle/>
          <a:p>
            <a:r>
              <a:rPr lang="en-IN" dirty="0"/>
              <a:t>Fig 8: Object Diagram</a:t>
            </a:r>
          </a:p>
        </p:txBody>
      </p:sp>
    </p:spTree>
    <p:extLst>
      <p:ext uri="{BB962C8B-B14F-4D97-AF65-F5344CB8AC3E}">
        <p14:creationId xmlns:p14="http://schemas.microsoft.com/office/powerpoint/2010/main" val="2073221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CE05C7-C4C9-CC57-D2CD-D50F3A290AB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1B3D986-F33F-0448-FE8B-000982152AEF}"/>
              </a:ext>
            </a:extLst>
          </p:cNvPr>
          <p:cNvSpPr>
            <a:spLocks noGrp="1"/>
          </p:cNvSpPr>
          <p:nvPr>
            <p:ph type="title"/>
          </p:nvPr>
        </p:nvSpPr>
        <p:spPr>
          <a:xfrm>
            <a:off x="409575" y="0"/>
            <a:ext cx="10515600" cy="1325563"/>
          </a:xfrm>
        </p:spPr>
        <p:txBody>
          <a:bodyPr/>
          <a:lstStyle/>
          <a:p>
            <a:r>
              <a:rPr lang="en-US" dirty="0">
                <a:latin typeface="Times New Roman" panose="02020603050405020304" pitchFamily="18" charset="0"/>
                <a:cs typeface="Times New Roman" panose="02020603050405020304" pitchFamily="18" charset="0"/>
              </a:rPr>
              <a:t>Sequence Diagram</a:t>
            </a:r>
            <a:endParaRPr lang="en-IN" dirty="0"/>
          </a:p>
        </p:txBody>
      </p:sp>
      <p:pic>
        <p:nvPicPr>
          <p:cNvPr id="6" name="Picture 5">
            <a:extLst>
              <a:ext uri="{FF2B5EF4-FFF2-40B4-BE49-F238E27FC236}">
                <a16:creationId xmlns:a16="http://schemas.microsoft.com/office/drawing/2014/main" id="{FDFC0730-BC49-BC1C-20AA-A9F9EFE50A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10212" y="787400"/>
            <a:ext cx="5648325" cy="5895975"/>
          </a:xfrm>
          <a:prstGeom prst="rect">
            <a:avLst/>
          </a:prstGeom>
          <a:noFill/>
          <a:ln>
            <a:noFill/>
          </a:ln>
        </p:spPr>
      </p:pic>
      <p:sp>
        <p:nvSpPr>
          <p:cNvPr id="7" name="TextBox 6">
            <a:extLst>
              <a:ext uri="{FF2B5EF4-FFF2-40B4-BE49-F238E27FC236}">
                <a16:creationId xmlns:a16="http://schemas.microsoft.com/office/drawing/2014/main" id="{4544E2A1-A860-067F-A6F4-43C2A91AFF03}"/>
              </a:ext>
            </a:extLst>
          </p:cNvPr>
          <p:cNvSpPr txBox="1"/>
          <p:nvPr/>
        </p:nvSpPr>
        <p:spPr>
          <a:xfrm>
            <a:off x="6367463" y="6211669"/>
            <a:ext cx="4367212" cy="646331"/>
          </a:xfrm>
          <a:prstGeom prst="rect">
            <a:avLst/>
          </a:prstGeom>
          <a:noFill/>
        </p:spPr>
        <p:txBody>
          <a:bodyPr wrap="square" rtlCol="0">
            <a:spAutoFit/>
          </a:bodyPr>
          <a:lstStyle/>
          <a:p>
            <a:r>
              <a:rPr lang="en-IN" sz="1800" dirty="0">
                <a:effectLst/>
                <a:latin typeface="Times New Roman" panose="02020603050405020304" pitchFamily="18" charset="0"/>
                <a:ea typeface="Times New Roman" panose="02020603050405020304" pitchFamily="18" charset="0"/>
              </a:rPr>
              <a:t>Sequence Diagram for “Buy Car” Event</a:t>
            </a:r>
          </a:p>
          <a:p>
            <a:endParaRPr lang="en-IN" dirty="0"/>
          </a:p>
        </p:txBody>
      </p:sp>
      <p:sp>
        <p:nvSpPr>
          <p:cNvPr id="8" name="Slide Number Placeholder 7">
            <a:extLst>
              <a:ext uri="{FF2B5EF4-FFF2-40B4-BE49-F238E27FC236}">
                <a16:creationId xmlns:a16="http://schemas.microsoft.com/office/drawing/2014/main" id="{0637DD48-EA96-B513-0EB8-BD486B521489}"/>
              </a:ext>
            </a:extLst>
          </p:cNvPr>
          <p:cNvSpPr>
            <a:spLocks noGrp="1"/>
          </p:cNvSpPr>
          <p:nvPr>
            <p:ph type="sldNum" sz="quarter" idx="12"/>
          </p:nvPr>
        </p:nvSpPr>
        <p:spPr/>
        <p:txBody>
          <a:bodyPr/>
          <a:lstStyle/>
          <a:p>
            <a:fld id="{486C9FB6-F0C7-41AE-B88A-F12A7C862E77}" type="slidenum">
              <a:rPr lang="en-IN" smtClean="0"/>
              <a:t>16</a:t>
            </a:fld>
            <a:endParaRPr lang="en-IN"/>
          </a:p>
        </p:txBody>
      </p:sp>
      <p:sp>
        <p:nvSpPr>
          <p:cNvPr id="2" name="TextBox 1">
            <a:extLst>
              <a:ext uri="{FF2B5EF4-FFF2-40B4-BE49-F238E27FC236}">
                <a16:creationId xmlns:a16="http://schemas.microsoft.com/office/drawing/2014/main" id="{E16F6F56-82D8-A829-249B-382DB37F13B7}"/>
              </a:ext>
            </a:extLst>
          </p:cNvPr>
          <p:cNvSpPr txBox="1"/>
          <p:nvPr/>
        </p:nvSpPr>
        <p:spPr>
          <a:xfrm>
            <a:off x="4767263" y="6488668"/>
            <a:ext cx="3200400" cy="369332"/>
          </a:xfrm>
          <a:prstGeom prst="rect">
            <a:avLst/>
          </a:prstGeom>
          <a:noFill/>
        </p:spPr>
        <p:txBody>
          <a:bodyPr wrap="square" rtlCol="0">
            <a:spAutoFit/>
          </a:bodyPr>
          <a:lstStyle/>
          <a:p>
            <a:r>
              <a:rPr lang="en-IN" dirty="0"/>
              <a:t>Fig 9: Sequence Diagram</a:t>
            </a:r>
          </a:p>
        </p:txBody>
      </p:sp>
    </p:spTree>
    <p:extLst>
      <p:ext uri="{BB962C8B-B14F-4D97-AF65-F5344CB8AC3E}">
        <p14:creationId xmlns:p14="http://schemas.microsoft.com/office/powerpoint/2010/main" val="1963201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9E334F-1765-824D-9B7F-2DC7E6AD42C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9E21F94-36BF-948B-CEA1-DECB3482DEA4}"/>
              </a:ext>
            </a:extLst>
          </p:cNvPr>
          <p:cNvSpPr>
            <a:spLocks noGrp="1"/>
          </p:cNvSpPr>
          <p:nvPr>
            <p:ph type="title"/>
          </p:nvPr>
        </p:nvSpPr>
        <p:spPr>
          <a:xfrm>
            <a:off x="409575" y="0"/>
            <a:ext cx="10515600" cy="1325563"/>
          </a:xfrm>
        </p:spPr>
        <p:txBody>
          <a:bodyPr/>
          <a:lstStyle/>
          <a:p>
            <a:r>
              <a:rPr lang="en-US" dirty="0">
                <a:latin typeface="Times New Roman" panose="02020603050405020304" pitchFamily="18" charset="0"/>
                <a:cs typeface="Times New Roman" panose="02020603050405020304" pitchFamily="18" charset="0"/>
              </a:rPr>
              <a:t>Testing</a:t>
            </a:r>
            <a:endParaRPr lang="en-IN" dirty="0"/>
          </a:p>
        </p:txBody>
      </p:sp>
      <p:pic>
        <p:nvPicPr>
          <p:cNvPr id="3" name="Picture 2">
            <a:extLst>
              <a:ext uri="{FF2B5EF4-FFF2-40B4-BE49-F238E27FC236}">
                <a16:creationId xmlns:a16="http://schemas.microsoft.com/office/drawing/2014/main" id="{1909FE23-AC4F-3549-9D20-6D9E02C0953D}"/>
              </a:ext>
            </a:extLst>
          </p:cNvPr>
          <p:cNvPicPr>
            <a:picLocks noChangeAspect="1"/>
          </p:cNvPicPr>
          <p:nvPr/>
        </p:nvPicPr>
        <p:blipFill>
          <a:blip r:embed="rId2"/>
          <a:stretch>
            <a:fillRect/>
          </a:stretch>
        </p:blipFill>
        <p:spPr>
          <a:xfrm>
            <a:off x="1604962" y="1136565"/>
            <a:ext cx="8982075" cy="5637522"/>
          </a:xfrm>
          <a:prstGeom prst="rect">
            <a:avLst/>
          </a:prstGeom>
        </p:spPr>
      </p:pic>
      <p:cxnSp>
        <p:nvCxnSpPr>
          <p:cNvPr id="8" name="Straight Connector 7">
            <a:extLst>
              <a:ext uri="{FF2B5EF4-FFF2-40B4-BE49-F238E27FC236}">
                <a16:creationId xmlns:a16="http://schemas.microsoft.com/office/drawing/2014/main" id="{11173DA9-05D2-D72C-EFCE-772623855B22}"/>
              </a:ext>
            </a:extLst>
          </p:cNvPr>
          <p:cNvCxnSpPr>
            <a:cxnSpLocks/>
          </p:cNvCxnSpPr>
          <p:nvPr/>
        </p:nvCxnSpPr>
        <p:spPr>
          <a:xfrm flipV="1">
            <a:off x="10587037" y="1638300"/>
            <a:ext cx="0" cy="495300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5574E7DD-C4C0-21A5-0568-BB5B98F211BA}"/>
              </a:ext>
            </a:extLst>
          </p:cNvPr>
          <p:cNvSpPr>
            <a:spLocks noGrp="1"/>
          </p:cNvSpPr>
          <p:nvPr>
            <p:ph type="sldNum" sz="quarter" idx="12"/>
          </p:nvPr>
        </p:nvSpPr>
        <p:spPr/>
        <p:txBody>
          <a:bodyPr/>
          <a:lstStyle/>
          <a:p>
            <a:fld id="{486C9FB6-F0C7-41AE-B88A-F12A7C862E77}" type="slidenum">
              <a:rPr lang="en-IN" smtClean="0"/>
              <a:t>17</a:t>
            </a:fld>
            <a:endParaRPr lang="en-IN"/>
          </a:p>
        </p:txBody>
      </p:sp>
    </p:spTree>
    <p:extLst>
      <p:ext uri="{BB962C8B-B14F-4D97-AF65-F5344CB8AC3E}">
        <p14:creationId xmlns:p14="http://schemas.microsoft.com/office/powerpoint/2010/main" val="2324332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DA504A-5E90-B37D-3F08-1E90FA1BC1A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0B945EF-4D8F-2603-126E-63E3BB539BEE}"/>
              </a:ext>
            </a:extLst>
          </p:cNvPr>
          <p:cNvSpPr>
            <a:spLocks noGrp="1"/>
          </p:cNvSpPr>
          <p:nvPr>
            <p:ph type="title"/>
          </p:nvPr>
        </p:nvSpPr>
        <p:spPr>
          <a:xfrm>
            <a:off x="409575" y="0"/>
            <a:ext cx="10515600" cy="1325563"/>
          </a:xfrm>
        </p:spPr>
        <p:txBody>
          <a:bodyPr/>
          <a:lstStyle/>
          <a:p>
            <a:r>
              <a:rPr lang="en-US" dirty="0">
                <a:latin typeface="Times New Roman" panose="02020603050405020304" pitchFamily="18" charset="0"/>
                <a:cs typeface="Times New Roman" panose="02020603050405020304" pitchFamily="18" charset="0"/>
              </a:rPr>
              <a:t>Snapshots of Interfaces</a:t>
            </a:r>
            <a:endParaRPr lang="en-IN" dirty="0"/>
          </a:p>
        </p:txBody>
      </p:sp>
      <p:pic>
        <p:nvPicPr>
          <p:cNvPr id="16386" name="Picture 2">
            <a:extLst>
              <a:ext uri="{FF2B5EF4-FFF2-40B4-BE49-F238E27FC236}">
                <a16:creationId xmlns:a16="http://schemas.microsoft.com/office/drawing/2014/main" id="{B5020BD0-F1AD-9E6B-C073-E04F650AB7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 y="2047875"/>
            <a:ext cx="5510783" cy="3205162"/>
          </a:xfrm>
          <a:prstGeom prst="rect">
            <a:avLst/>
          </a:prstGeom>
          <a:noFill/>
          <a:extLst>
            <a:ext uri="{909E8E84-426E-40DD-AFC4-6F175D3DCCD1}">
              <a14:hiddenFill xmlns:a14="http://schemas.microsoft.com/office/drawing/2010/main">
                <a:solidFill>
                  <a:srgbClr val="FFFFFF"/>
                </a:solidFill>
              </a14:hiddenFill>
            </a:ext>
          </a:extLst>
        </p:spPr>
      </p:pic>
      <p:pic>
        <p:nvPicPr>
          <p:cNvPr id="16385" name="Picture 1">
            <a:extLst>
              <a:ext uri="{FF2B5EF4-FFF2-40B4-BE49-F238E27FC236}">
                <a16:creationId xmlns:a16="http://schemas.microsoft.com/office/drawing/2014/main" id="{7CE9005C-108D-04DF-A77D-0C6CDADDBA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1371" y="2068908"/>
            <a:ext cx="5463049" cy="335994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3D258564-E480-0599-3DAF-BA8B7676F01A}"/>
              </a:ext>
            </a:extLst>
          </p:cNvPr>
          <p:cNvSpPr>
            <a:spLocks noChangeArrowheads="1"/>
          </p:cNvSpPr>
          <p:nvPr/>
        </p:nvSpPr>
        <p:spPr bwMode="auto">
          <a:xfrm>
            <a:off x="432817" y="161488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4200" algn="l"/>
              </a:tabLst>
              <a:defRPr>
                <a:solidFill>
                  <a:schemeClr val="tx1"/>
                </a:solidFill>
                <a:latin typeface="Arial" panose="020B0604020202020204" pitchFamily="34" charset="0"/>
              </a:defRPr>
            </a:lvl1pPr>
            <a:lvl2pPr eaLnBrk="0" fontAlgn="base" hangingPunct="0">
              <a:spcBef>
                <a:spcPct val="0"/>
              </a:spcBef>
              <a:spcAft>
                <a:spcPct val="0"/>
              </a:spcAft>
              <a:tabLst>
                <a:tab pos="584200" algn="l"/>
              </a:tabLst>
              <a:defRPr>
                <a:solidFill>
                  <a:schemeClr val="tx1"/>
                </a:solidFill>
                <a:latin typeface="Arial" panose="020B0604020202020204" pitchFamily="34" charset="0"/>
              </a:defRPr>
            </a:lvl2pPr>
            <a:lvl3pPr eaLnBrk="0" fontAlgn="base" hangingPunct="0">
              <a:spcBef>
                <a:spcPct val="0"/>
              </a:spcBef>
              <a:spcAft>
                <a:spcPct val="0"/>
              </a:spcAft>
              <a:tabLst>
                <a:tab pos="584200" algn="l"/>
              </a:tabLst>
              <a:defRPr>
                <a:solidFill>
                  <a:schemeClr val="tx1"/>
                </a:solidFill>
                <a:latin typeface="Arial" panose="020B0604020202020204" pitchFamily="34" charset="0"/>
              </a:defRPr>
            </a:lvl3pPr>
            <a:lvl4pPr eaLnBrk="0" fontAlgn="base" hangingPunct="0">
              <a:spcBef>
                <a:spcPct val="0"/>
              </a:spcBef>
              <a:spcAft>
                <a:spcPct val="0"/>
              </a:spcAft>
              <a:tabLst>
                <a:tab pos="584200" algn="l"/>
              </a:tabLst>
              <a:defRPr>
                <a:solidFill>
                  <a:schemeClr val="tx1"/>
                </a:solidFill>
                <a:latin typeface="Arial" panose="020B0604020202020204" pitchFamily="34" charset="0"/>
              </a:defRPr>
            </a:lvl4pPr>
            <a:lvl5pPr eaLnBrk="0" fontAlgn="base" hangingPunct="0">
              <a:spcBef>
                <a:spcPct val="0"/>
              </a:spcBef>
              <a:spcAft>
                <a:spcPct val="0"/>
              </a:spcAft>
              <a:tabLst>
                <a:tab pos="584200" algn="l"/>
              </a:tabLst>
              <a:defRPr>
                <a:solidFill>
                  <a:schemeClr val="tx1"/>
                </a:solidFill>
                <a:latin typeface="Arial" panose="020B0604020202020204" pitchFamily="34" charset="0"/>
              </a:defRPr>
            </a:lvl5pPr>
            <a:lvl6pPr eaLnBrk="0" fontAlgn="base" hangingPunct="0">
              <a:spcBef>
                <a:spcPct val="0"/>
              </a:spcBef>
              <a:spcAft>
                <a:spcPct val="0"/>
              </a:spcAft>
              <a:tabLst>
                <a:tab pos="584200" algn="l"/>
              </a:tabLst>
              <a:defRPr>
                <a:solidFill>
                  <a:schemeClr val="tx1"/>
                </a:solidFill>
                <a:latin typeface="Arial" panose="020B0604020202020204" pitchFamily="34" charset="0"/>
              </a:defRPr>
            </a:lvl6pPr>
            <a:lvl7pPr eaLnBrk="0" fontAlgn="base" hangingPunct="0">
              <a:spcBef>
                <a:spcPct val="0"/>
              </a:spcBef>
              <a:spcAft>
                <a:spcPct val="0"/>
              </a:spcAft>
              <a:tabLst>
                <a:tab pos="584200" algn="l"/>
              </a:tabLst>
              <a:defRPr>
                <a:solidFill>
                  <a:schemeClr val="tx1"/>
                </a:solidFill>
                <a:latin typeface="Arial" panose="020B0604020202020204" pitchFamily="34" charset="0"/>
              </a:defRPr>
            </a:lvl7pPr>
            <a:lvl8pPr eaLnBrk="0" fontAlgn="base" hangingPunct="0">
              <a:spcBef>
                <a:spcPct val="0"/>
              </a:spcBef>
              <a:spcAft>
                <a:spcPct val="0"/>
              </a:spcAft>
              <a:tabLst>
                <a:tab pos="584200" algn="l"/>
              </a:tabLst>
              <a:defRPr>
                <a:solidFill>
                  <a:schemeClr val="tx1"/>
                </a:solidFill>
                <a:latin typeface="Arial" panose="020B0604020202020204" pitchFamily="34" charset="0"/>
              </a:defRPr>
            </a:lvl8pPr>
            <a:lvl9pPr eaLnBrk="0" fontAlgn="base" hangingPunct="0">
              <a:spcBef>
                <a:spcPct val="0"/>
              </a:spcBef>
              <a:spcAft>
                <a:spcPct val="0"/>
              </a:spcAft>
              <a:tabLst>
                <a:tab pos="584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4200" algn="l"/>
              </a:tabLst>
            </a:pPr>
            <a:r>
              <a:rPr kumimoji="0" lang="en-US" altLang="en-US" sz="1300" b="0" i="0" u="sng" strike="noStrike" cap="none" normalizeH="0" baseline="0" dirty="0">
                <a:ln>
                  <a:noFill/>
                </a:ln>
                <a:solidFill>
                  <a:schemeClr val="tx1"/>
                </a:solidFill>
                <a:effectLst/>
                <a:latin typeface="Arial" panose="020B0604020202020204" pitchFamily="34" charset="0"/>
                <a:ea typeface="Times New Roman" panose="02020603050405020304" pitchFamily="18" charset="0"/>
              </a:rPr>
              <a:t>Login Form</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420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D81DBF8D-5B3E-6264-C214-1BAD26AF651F}"/>
              </a:ext>
            </a:extLst>
          </p:cNvPr>
          <p:cNvSpPr>
            <a:spLocks noChangeArrowheads="1"/>
          </p:cNvSpPr>
          <p:nvPr/>
        </p:nvSpPr>
        <p:spPr bwMode="auto">
          <a:xfrm>
            <a:off x="6528817" y="162441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4200" algn="l"/>
              </a:tabLst>
              <a:defRPr>
                <a:solidFill>
                  <a:schemeClr val="tx1"/>
                </a:solidFill>
                <a:latin typeface="Arial" panose="020B0604020202020204" pitchFamily="34" charset="0"/>
              </a:defRPr>
            </a:lvl1pPr>
            <a:lvl2pPr eaLnBrk="0" fontAlgn="base" hangingPunct="0">
              <a:spcBef>
                <a:spcPct val="0"/>
              </a:spcBef>
              <a:spcAft>
                <a:spcPct val="0"/>
              </a:spcAft>
              <a:tabLst>
                <a:tab pos="584200" algn="l"/>
              </a:tabLst>
              <a:defRPr>
                <a:solidFill>
                  <a:schemeClr val="tx1"/>
                </a:solidFill>
                <a:latin typeface="Arial" panose="020B0604020202020204" pitchFamily="34" charset="0"/>
              </a:defRPr>
            </a:lvl2pPr>
            <a:lvl3pPr eaLnBrk="0" fontAlgn="base" hangingPunct="0">
              <a:spcBef>
                <a:spcPct val="0"/>
              </a:spcBef>
              <a:spcAft>
                <a:spcPct val="0"/>
              </a:spcAft>
              <a:tabLst>
                <a:tab pos="584200" algn="l"/>
              </a:tabLst>
              <a:defRPr>
                <a:solidFill>
                  <a:schemeClr val="tx1"/>
                </a:solidFill>
                <a:latin typeface="Arial" panose="020B0604020202020204" pitchFamily="34" charset="0"/>
              </a:defRPr>
            </a:lvl3pPr>
            <a:lvl4pPr eaLnBrk="0" fontAlgn="base" hangingPunct="0">
              <a:spcBef>
                <a:spcPct val="0"/>
              </a:spcBef>
              <a:spcAft>
                <a:spcPct val="0"/>
              </a:spcAft>
              <a:tabLst>
                <a:tab pos="584200" algn="l"/>
              </a:tabLst>
              <a:defRPr>
                <a:solidFill>
                  <a:schemeClr val="tx1"/>
                </a:solidFill>
                <a:latin typeface="Arial" panose="020B0604020202020204" pitchFamily="34" charset="0"/>
              </a:defRPr>
            </a:lvl4pPr>
            <a:lvl5pPr eaLnBrk="0" fontAlgn="base" hangingPunct="0">
              <a:spcBef>
                <a:spcPct val="0"/>
              </a:spcBef>
              <a:spcAft>
                <a:spcPct val="0"/>
              </a:spcAft>
              <a:tabLst>
                <a:tab pos="584200" algn="l"/>
              </a:tabLst>
              <a:defRPr>
                <a:solidFill>
                  <a:schemeClr val="tx1"/>
                </a:solidFill>
                <a:latin typeface="Arial" panose="020B0604020202020204" pitchFamily="34" charset="0"/>
              </a:defRPr>
            </a:lvl5pPr>
            <a:lvl6pPr eaLnBrk="0" fontAlgn="base" hangingPunct="0">
              <a:spcBef>
                <a:spcPct val="0"/>
              </a:spcBef>
              <a:spcAft>
                <a:spcPct val="0"/>
              </a:spcAft>
              <a:tabLst>
                <a:tab pos="584200" algn="l"/>
              </a:tabLst>
              <a:defRPr>
                <a:solidFill>
                  <a:schemeClr val="tx1"/>
                </a:solidFill>
                <a:latin typeface="Arial" panose="020B0604020202020204" pitchFamily="34" charset="0"/>
              </a:defRPr>
            </a:lvl6pPr>
            <a:lvl7pPr eaLnBrk="0" fontAlgn="base" hangingPunct="0">
              <a:spcBef>
                <a:spcPct val="0"/>
              </a:spcBef>
              <a:spcAft>
                <a:spcPct val="0"/>
              </a:spcAft>
              <a:tabLst>
                <a:tab pos="584200" algn="l"/>
              </a:tabLst>
              <a:defRPr>
                <a:solidFill>
                  <a:schemeClr val="tx1"/>
                </a:solidFill>
                <a:latin typeface="Arial" panose="020B0604020202020204" pitchFamily="34" charset="0"/>
              </a:defRPr>
            </a:lvl7pPr>
            <a:lvl8pPr eaLnBrk="0" fontAlgn="base" hangingPunct="0">
              <a:spcBef>
                <a:spcPct val="0"/>
              </a:spcBef>
              <a:spcAft>
                <a:spcPct val="0"/>
              </a:spcAft>
              <a:tabLst>
                <a:tab pos="584200" algn="l"/>
              </a:tabLst>
              <a:defRPr>
                <a:solidFill>
                  <a:schemeClr val="tx1"/>
                </a:solidFill>
                <a:latin typeface="Arial" panose="020B0604020202020204" pitchFamily="34" charset="0"/>
              </a:defRPr>
            </a:lvl8pPr>
            <a:lvl9pPr eaLnBrk="0" fontAlgn="base" hangingPunct="0">
              <a:spcBef>
                <a:spcPct val="0"/>
              </a:spcBef>
              <a:spcAft>
                <a:spcPct val="0"/>
              </a:spcAft>
              <a:tabLst>
                <a:tab pos="584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4200" algn="l"/>
              </a:tabLst>
            </a:pPr>
            <a:br>
              <a:rPr kumimoji="0" lang="en-US" altLang="en-US" sz="1300" b="0" i="0" u="sng" strike="noStrike" cap="none" normalizeH="0" baseline="0" dirty="0">
                <a:ln>
                  <a:noFill/>
                </a:ln>
                <a:solidFill>
                  <a:schemeClr val="tx1"/>
                </a:solidFill>
                <a:effectLst/>
                <a:latin typeface="Arial" panose="020B0604020202020204" pitchFamily="34" charset="0"/>
                <a:ea typeface="Times New Roman" panose="02020603050405020304" pitchFamily="18" charset="0"/>
              </a:rPr>
            </a:br>
            <a:r>
              <a:rPr kumimoji="0" lang="en-US" altLang="en-US" sz="1300" b="0" i="0" u="sng" strike="noStrike" cap="none" normalizeH="0" baseline="0" dirty="0">
                <a:ln>
                  <a:noFill/>
                </a:ln>
                <a:solidFill>
                  <a:schemeClr val="tx1"/>
                </a:solidFill>
                <a:effectLst/>
                <a:latin typeface="Arial" panose="020B0604020202020204" pitchFamily="34" charset="0"/>
                <a:ea typeface="Times New Roman" panose="02020603050405020304" pitchFamily="18" charset="0"/>
              </a:rPr>
              <a:t>Manager Dashboard</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420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B2824DB4-8A1B-7934-218E-FBFDC40300F2}"/>
              </a:ext>
            </a:extLst>
          </p:cNvPr>
          <p:cNvSpPr>
            <a:spLocks noChangeArrowheads="1"/>
          </p:cNvSpPr>
          <p:nvPr/>
        </p:nvSpPr>
        <p:spPr bwMode="auto">
          <a:xfrm>
            <a:off x="0" y="82613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Slide Number Placeholder 6">
            <a:extLst>
              <a:ext uri="{FF2B5EF4-FFF2-40B4-BE49-F238E27FC236}">
                <a16:creationId xmlns:a16="http://schemas.microsoft.com/office/drawing/2014/main" id="{223E7422-F7C4-A685-0F7C-3335982B15D5}"/>
              </a:ext>
            </a:extLst>
          </p:cNvPr>
          <p:cNvSpPr>
            <a:spLocks noGrp="1"/>
          </p:cNvSpPr>
          <p:nvPr>
            <p:ph type="sldNum" sz="quarter" idx="12"/>
          </p:nvPr>
        </p:nvSpPr>
        <p:spPr/>
        <p:txBody>
          <a:bodyPr/>
          <a:lstStyle/>
          <a:p>
            <a:fld id="{486C9FB6-F0C7-41AE-B88A-F12A7C862E77}" type="slidenum">
              <a:rPr lang="en-IN" smtClean="0"/>
              <a:t>18</a:t>
            </a:fld>
            <a:endParaRPr lang="en-IN"/>
          </a:p>
        </p:txBody>
      </p:sp>
    </p:spTree>
    <p:extLst>
      <p:ext uri="{BB962C8B-B14F-4D97-AF65-F5344CB8AC3E}">
        <p14:creationId xmlns:p14="http://schemas.microsoft.com/office/powerpoint/2010/main" val="3856041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674ADF57-709B-34C4-C6B0-570BE3F9F7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 y="1962151"/>
            <a:ext cx="5705475" cy="3439036"/>
          </a:xfrm>
          <a:prstGeom prst="rect">
            <a:avLst/>
          </a:prstGeom>
          <a:noFill/>
          <a:extLst>
            <a:ext uri="{909E8E84-426E-40DD-AFC4-6F175D3DCCD1}">
              <a14:hiddenFill xmlns:a14="http://schemas.microsoft.com/office/drawing/2010/main">
                <a:solidFill>
                  <a:srgbClr val="FFFFFF"/>
                </a:solidFill>
              </a14:hiddenFill>
            </a:ext>
          </a:extLst>
        </p:spPr>
      </p:pic>
      <p:pic>
        <p:nvPicPr>
          <p:cNvPr id="17409" name="Picture 1">
            <a:extLst>
              <a:ext uri="{FF2B5EF4-FFF2-40B4-BE49-F238E27FC236}">
                <a16:creationId xmlns:a16="http://schemas.microsoft.com/office/drawing/2014/main" id="{4CBB52D0-DA2F-ED64-17FD-2D782E8F54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9975" y="1962150"/>
            <a:ext cx="5692775" cy="30384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CF347D6A-7F33-4D50-65E4-CA840771BCE4}"/>
              </a:ext>
            </a:extLst>
          </p:cNvPr>
          <p:cNvSpPr>
            <a:spLocks noChangeArrowheads="1"/>
          </p:cNvSpPr>
          <p:nvPr/>
        </p:nvSpPr>
        <p:spPr bwMode="auto">
          <a:xfrm>
            <a:off x="104775" y="15049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4200" algn="l"/>
              </a:tabLst>
              <a:defRPr>
                <a:solidFill>
                  <a:schemeClr val="tx1"/>
                </a:solidFill>
                <a:latin typeface="Arial" panose="020B0604020202020204" pitchFamily="34" charset="0"/>
              </a:defRPr>
            </a:lvl1pPr>
            <a:lvl2pPr eaLnBrk="0" fontAlgn="base" hangingPunct="0">
              <a:spcBef>
                <a:spcPct val="0"/>
              </a:spcBef>
              <a:spcAft>
                <a:spcPct val="0"/>
              </a:spcAft>
              <a:tabLst>
                <a:tab pos="584200" algn="l"/>
              </a:tabLst>
              <a:defRPr>
                <a:solidFill>
                  <a:schemeClr val="tx1"/>
                </a:solidFill>
                <a:latin typeface="Arial" panose="020B0604020202020204" pitchFamily="34" charset="0"/>
              </a:defRPr>
            </a:lvl2pPr>
            <a:lvl3pPr eaLnBrk="0" fontAlgn="base" hangingPunct="0">
              <a:spcBef>
                <a:spcPct val="0"/>
              </a:spcBef>
              <a:spcAft>
                <a:spcPct val="0"/>
              </a:spcAft>
              <a:tabLst>
                <a:tab pos="584200" algn="l"/>
              </a:tabLst>
              <a:defRPr>
                <a:solidFill>
                  <a:schemeClr val="tx1"/>
                </a:solidFill>
                <a:latin typeface="Arial" panose="020B0604020202020204" pitchFamily="34" charset="0"/>
              </a:defRPr>
            </a:lvl3pPr>
            <a:lvl4pPr eaLnBrk="0" fontAlgn="base" hangingPunct="0">
              <a:spcBef>
                <a:spcPct val="0"/>
              </a:spcBef>
              <a:spcAft>
                <a:spcPct val="0"/>
              </a:spcAft>
              <a:tabLst>
                <a:tab pos="584200" algn="l"/>
              </a:tabLst>
              <a:defRPr>
                <a:solidFill>
                  <a:schemeClr val="tx1"/>
                </a:solidFill>
                <a:latin typeface="Arial" panose="020B0604020202020204" pitchFamily="34" charset="0"/>
              </a:defRPr>
            </a:lvl4pPr>
            <a:lvl5pPr eaLnBrk="0" fontAlgn="base" hangingPunct="0">
              <a:spcBef>
                <a:spcPct val="0"/>
              </a:spcBef>
              <a:spcAft>
                <a:spcPct val="0"/>
              </a:spcAft>
              <a:tabLst>
                <a:tab pos="584200" algn="l"/>
              </a:tabLst>
              <a:defRPr>
                <a:solidFill>
                  <a:schemeClr val="tx1"/>
                </a:solidFill>
                <a:latin typeface="Arial" panose="020B0604020202020204" pitchFamily="34" charset="0"/>
              </a:defRPr>
            </a:lvl5pPr>
            <a:lvl6pPr eaLnBrk="0" fontAlgn="base" hangingPunct="0">
              <a:spcBef>
                <a:spcPct val="0"/>
              </a:spcBef>
              <a:spcAft>
                <a:spcPct val="0"/>
              </a:spcAft>
              <a:tabLst>
                <a:tab pos="584200" algn="l"/>
              </a:tabLst>
              <a:defRPr>
                <a:solidFill>
                  <a:schemeClr val="tx1"/>
                </a:solidFill>
                <a:latin typeface="Arial" panose="020B0604020202020204" pitchFamily="34" charset="0"/>
              </a:defRPr>
            </a:lvl6pPr>
            <a:lvl7pPr eaLnBrk="0" fontAlgn="base" hangingPunct="0">
              <a:spcBef>
                <a:spcPct val="0"/>
              </a:spcBef>
              <a:spcAft>
                <a:spcPct val="0"/>
              </a:spcAft>
              <a:tabLst>
                <a:tab pos="584200" algn="l"/>
              </a:tabLst>
              <a:defRPr>
                <a:solidFill>
                  <a:schemeClr val="tx1"/>
                </a:solidFill>
                <a:latin typeface="Arial" panose="020B0604020202020204" pitchFamily="34" charset="0"/>
              </a:defRPr>
            </a:lvl7pPr>
            <a:lvl8pPr eaLnBrk="0" fontAlgn="base" hangingPunct="0">
              <a:spcBef>
                <a:spcPct val="0"/>
              </a:spcBef>
              <a:spcAft>
                <a:spcPct val="0"/>
              </a:spcAft>
              <a:tabLst>
                <a:tab pos="584200" algn="l"/>
              </a:tabLst>
              <a:defRPr>
                <a:solidFill>
                  <a:schemeClr val="tx1"/>
                </a:solidFill>
                <a:latin typeface="Arial" panose="020B0604020202020204" pitchFamily="34" charset="0"/>
              </a:defRPr>
            </a:lvl8pPr>
            <a:lvl9pPr eaLnBrk="0" fontAlgn="base" hangingPunct="0">
              <a:spcBef>
                <a:spcPct val="0"/>
              </a:spcBef>
              <a:spcAft>
                <a:spcPct val="0"/>
              </a:spcAft>
              <a:tabLst>
                <a:tab pos="584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4200" algn="l"/>
              </a:tabLst>
            </a:pPr>
            <a:r>
              <a:rPr kumimoji="0" lang="en-US" altLang="en-US" sz="1300" b="0" i="0" u="sng" strike="noStrike" cap="none" normalizeH="0" baseline="0">
                <a:ln>
                  <a:noFill/>
                </a:ln>
                <a:solidFill>
                  <a:schemeClr val="tx1"/>
                </a:solidFill>
                <a:effectLst/>
                <a:latin typeface="Arial" panose="020B0604020202020204" pitchFamily="34" charset="0"/>
                <a:ea typeface="Times New Roman" panose="02020603050405020304" pitchFamily="18" charset="0"/>
              </a:rPr>
              <a:t>Control Employee</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4200" algn="l"/>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id="{6A1A118E-126E-139D-C222-B0BF4B90F01F}"/>
              </a:ext>
            </a:extLst>
          </p:cNvPr>
          <p:cNvSpPr>
            <a:spLocks noChangeArrowheads="1"/>
          </p:cNvSpPr>
          <p:nvPr/>
        </p:nvSpPr>
        <p:spPr bwMode="auto">
          <a:xfrm>
            <a:off x="6477000" y="16033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sng" strike="noStrike" cap="none" normalizeH="0" baseline="0">
                <a:ln>
                  <a:noFill/>
                </a:ln>
                <a:solidFill>
                  <a:schemeClr val="tx1"/>
                </a:solidFill>
                <a:effectLst/>
                <a:latin typeface="Arial" panose="020B0604020202020204" pitchFamily="34" charset="0"/>
                <a:ea typeface="Times New Roman" panose="02020603050405020304" pitchFamily="18" charset="0"/>
              </a:rPr>
              <a:t>Hire Employee</a:t>
            </a:r>
            <a:br>
              <a:rPr kumimoji="0" lang="en-US" altLang="en-US" sz="1300" b="0" i="0" u="sng"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5">
            <a:extLst>
              <a:ext uri="{FF2B5EF4-FFF2-40B4-BE49-F238E27FC236}">
                <a16:creationId xmlns:a16="http://schemas.microsoft.com/office/drawing/2014/main" id="{A4F0EBC8-6500-40A7-0F4B-A69583DB2C73}"/>
              </a:ext>
            </a:extLst>
          </p:cNvPr>
          <p:cNvSpPr>
            <a:spLocks noChangeArrowheads="1"/>
          </p:cNvSpPr>
          <p:nvPr/>
        </p:nvSpPr>
        <p:spPr bwMode="auto">
          <a:xfrm>
            <a:off x="0" y="7972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300" b="0" i="0" u="sng"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Slide Number Placeholder 4">
            <a:extLst>
              <a:ext uri="{FF2B5EF4-FFF2-40B4-BE49-F238E27FC236}">
                <a16:creationId xmlns:a16="http://schemas.microsoft.com/office/drawing/2014/main" id="{0664283C-A7CD-EA66-8859-94DC4D6ED46F}"/>
              </a:ext>
            </a:extLst>
          </p:cNvPr>
          <p:cNvSpPr>
            <a:spLocks noGrp="1"/>
          </p:cNvSpPr>
          <p:nvPr>
            <p:ph type="sldNum" sz="quarter" idx="12"/>
          </p:nvPr>
        </p:nvSpPr>
        <p:spPr/>
        <p:txBody>
          <a:bodyPr/>
          <a:lstStyle/>
          <a:p>
            <a:fld id="{486C9FB6-F0C7-41AE-B88A-F12A7C862E77}" type="slidenum">
              <a:rPr lang="en-IN" smtClean="0"/>
              <a:t>19</a:t>
            </a:fld>
            <a:endParaRPr lang="en-IN"/>
          </a:p>
        </p:txBody>
      </p:sp>
    </p:spTree>
    <p:extLst>
      <p:ext uri="{BB962C8B-B14F-4D97-AF65-F5344CB8AC3E}">
        <p14:creationId xmlns:p14="http://schemas.microsoft.com/office/powerpoint/2010/main" val="3071431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50E3F-1E0A-AFD4-1FAE-FF04F5D10872}"/>
              </a:ext>
            </a:extLst>
          </p:cNvPr>
          <p:cNvSpPr>
            <a:spLocks noGrp="1"/>
          </p:cNvSpPr>
          <p:nvPr>
            <p:ph type="title"/>
          </p:nvPr>
        </p:nvSpPr>
        <p:spPr>
          <a:xfrm>
            <a:off x="838198" y="-158222"/>
            <a:ext cx="10515600" cy="1325563"/>
          </a:xfrm>
        </p:spPr>
        <p:txBody>
          <a:bodyPr/>
          <a:lstStyle/>
          <a:p>
            <a:r>
              <a:rPr lang="en-US" dirty="0">
                <a:latin typeface="Times New Roman" panose="02020603050405020304" pitchFamily="18" charset="0"/>
                <a:cs typeface="Times New Roman" panose="02020603050405020304" pitchFamily="18" charset="0"/>
              </a:rPr>
              <a:t>Table of Contents</a:t>
            </a:r>
            <a:endParaRPr lang="en-IN" dirty="0">
              <a:latin typeface="Times New Roman" panose="02020603050405020304" pitchFamily="18" charset="0"/>
              <a:cs typeface="Times New Roman" panose="02020603050405020304" pitchFamily="18" charset="0"/>
            </a:endParaRPr>
          </a:p>
        </p:txBody>
      </p:sp>
      <p:sp>
        <p:nvSpPr>
          <p:cNvPr id="10" name="Slide Number Placeholder 9">
            <a:extLst>
              <a:ext uri="{FF2B5EF4-FFF2-40B4-BE49-F238E27FC236}">
                <a16:creationId xmlns:a16="http://schemas.microsoft.com/office/drawing/2014/main" id="{8B06B52B-199D-E1B3-D4D1-5408478A28A3}"/>
              </a:ext>
            </a:extLst>
          </p:cNvPr>
          <p:cNvSpPr>
            <a:spLocks noGrp="1"/>
          </p:cNvSpPr>
          <p:nvPr>
            <p:ph type="sldNum" sz="quarter" idx="12"/>
          </p:nvPr>
        </p:nvSpPr>
        <p:spPr/>
        <p:txBody>
          <a:bodyPr/>
          <a:lstStyle/>
          <a:p>
            <a:fld id="{486C9FB6-F0C7-41AE-B88A-F12A7C862E77}" type="slidenum">
              <a:rPr lang="en-IN" smtClean="0"/>
              <a:t>2</a:t>
            </a:fld>
            <a:endParaRPr lang="en-IN"/>
          </a:p>
        </p:txBody>
      </p:sp>
      <p:pic>
        <p:nvPicPr>
          <p:cNvPr id="3" name="table">
            <a:extLst>
              <a:ext uri="{FF2B5EF4-FFF2-40B4-BE49-F238E27FC236}">
                <a16:creationId xmlns:a16="http://schemas.microsoft.com/office/drawing/2014/main" id="{1CBE026F-8B0A-5006-1777-9F864C66C582}"/>
              </a:ext>
            </a:extLst>
          </p:cNvPr>
          <p:cNvPicPr>
            <a:picLocks noChangeAspect="1"/>
          </p:cNvPicPr>
          <p:nvPr/>
        </p:nvPicPr>
        <p:blipFill>
          <a:blip r:embed="rId2"/>
          <a:stretch>
            <a:fillRect/>
          </a:stretch>
        </p:blipFill>
        <p:spPr>
          <a:xfrm>
            <a:off x="449260" y="869315"/>
            <a:ext cx="11293475" cy="5852160"/>
          </a:xfrm>
          <a:prstGeom prst="rect">
            <a:avLst/>
          </a:prstGeom>
        </p:spPr>
      </p:pic>
    </p:spTree>
    <p:extLst>
      <p:ext uri="{BB962C8B-B14F-4D97-AF65-F5344CB8AC3E}">
        <p14:creationId xmlns:p14="http://schemas.microsoft.com/office/powerpoint/2010/main" val="4245153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284F6C-8FC7-0639-476C-C88C22AD8FAA}"/>
            </a:ext>
          </a:extLst>
        </p:cNvPr>
        <p:cNvGrpSpPr/>
        <p:nvPr/>
      </p:nvGrpSpPr>
      <p:grpSpPr>
        <a:xfrm>
          <a:off x="0" y="0"/>
          <a:ext cx="0" cy="0"/>
          <a:chOff x="0" y="0"/>
          <a:chExt cx="0" cy="0"/>
        </a:xfrm>
      </p:grpSpPr>
      <p:sp>
        <p:nvSpPr>
          <p:cNvPr id="4" name="Rectangle 5">
            <a:extLst>
              <a:ext uri="{FF2B5EF4-FFF2-40B4-BE49-F238E27FC236}">
                <a16:creationId xmlns:a16="http://schemas.microsoft.com/office/drawing/2014/main" id="{8BE20247-3F5C-3CB8-78B5-E1726BF13D5C}"/>
              </a:ext>
            </a:extLst>
          </p:cNvPr>
          <p:cNvSpPr>
            <a:spLocks noChangeArrowheads="1"/>
          </p:cNvSpPr>
          <p:nvPr/>
        </p:nvSpPr>
        <p:spPr bwMode="auto">
          <a:xfrm>
            <a:off x="0" y="7972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300" b="0" i="0" u="sng"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8434" name="Picture 2">
            <a:extLst>
              <a:ext uri="{FF2B5EF4-FFF2-40B4-BE49-F238E27FC236}">
                <a16:creationId xmlns:a16="http://schemas.microsoft.com/office/drawing/2014/main" id="{AEAD6037-CF1C-2D1A-FC66-0DADDD63B9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1440654"/>
            <a:ext cx="5398978" cy="3486150"/>
          </a:xfrm>
          <a:prstGeom prst="rect">
            <a:avLst/>
          </a:prstGeom>
          <a:noFill/>
          <a:extLst>
            <a:ext uri="{909E8E84-426E-40DD-AFC4-6F175D3DCCD1}">
              <a14:hiddenFill xmlns:a14="http://schemas.microsoft.com/office/drawing/2010/main">
                <a:solidFill>
                  <a:srgbClr val="FFFFFF"/>
                </a:solidFill>
              </a14:hiddenFill>
            </a:ext>
          </a:extLst>
        </p:spPr>
      </p:pic>
      <p:pic>
        <p:nvPicPr>
          <p:cNvPr id="18433" name="Picture 1">
            <a:extLst>
              <a:ext uri="{FF2B5EF4-FFF2-40B4-BE49-F238E27FC236}">
                <a16:creationId xmlns:a16="http://schemas.microsoft.com/office/drawing/2014/main" id="{185F4ACB-2576-D4D0-BA64-6A4E5CBC30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250" y="468311"/>
            <a:ext cx="6210300" cy="21431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CAD914EC-4024-823B-E492-998D57B24F85}"/>
              </a:ext>
            </a:extLst>
          </p:cNvPr>
          <p:cNvSpPr>
            <a:spLocks noChangeArrowheads="1"/>
          </p:cNvSpPr>
          <p:nvPr/>
        </p:nvSpPr>
        <p:spPr bwMode="auto">
          <a:xfrm>
            <a:off x="66675" y="98345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4200" algn="l"/>
              </a:tabLst>
              <a:defRPr>
                <a:solidFill>
                  <a:schemeClr val="tx1"/>
                </a:solidFill>
                <a:latin typeface="Arial" panose="020B0604020202020204" pitchFamily="34" charset="0"/>
              </a:defRPr>
            </a:lvl1pPr>
            <a:lvl2pPr eaLnBrk="0" fontAlgn="base" hangingPunct="0">
              <a:spcBef>
                <a:spcPct val="0"/>
              </a:spcBef>
              <a:spcAft>
                <a:spcPct val="0"/>
              </a:spcAft>
              <a:tabLst>
                <a:tab pos="584200" algn="l"/>
              </a:tabLst>
              <a:defRPr>
                <a:solidFill>
                  <a:schemeClr val="tx1"/>
                </a:solidFill>
                <a:latin typeface="Arial" panose="020B0604020202020204" pitchFamily="34" charset="0"/>
              </a:defRPr>
            </a:lvl2pPr>
            <a:lvl3pPr eaLnBrk="0" fontAlgn="base" hangingPunct="0">
              <a:spcBef>
                <a:spcPct val="0"/>
              </a:spcBef>
              <a:spcAft>
                <a:spcPct val="0"/>
              </a:spcAft>
              <a:tabLst>
                <a:tab pos="584200" algn="l"/>
              </a:tabLst>
              <a:defRPr>
                <a:solidFill>
                  <a:schemeClr val="tx1"/>
                </a:solidFill>
                <a:latin typeface="Arial" panose="020B0604020202020204" pitchFamily="34" charset="0"/>
              </a:defRPr>
            </a:lvl3pPr>
            <a:lvl4pPr eaLnBrk="0" fontAlgn="base" hangingPunct="0">
              <a:spcBef>
                <a:spcPct val="0"/>
              </a:spcBef>
              <a:spcAft>
                <a:spcPct val="0"/>
              </a:spcAft>
              <a:tabLst>
                <a:tab pos="584200" algn="l"/>
              </a:tabLst>
              <a:defRPr>
                <a:solidFill>
                  <a:schemeClr val="tx1"/>
                </a:solidFill>
                <a:latin typeface="Arial" panose="020B0604020202020204" pitchFamily="34" charset="0"/>
              </a:defRPr>
            </a:lvl4pPr>
            <a:lvl5pPr eaLnBrk="0" fontAlgn="base" hangingPunct="0">
              <a:spcBef>
                <a:spcPct val="0"/>
              </a:spcBef>
              <a:spcAft>
                <a:spcPct val="0"/>
              </a:spcAft>
              <a:tabLst>
                <a:tab pos="584200" algn="l"/>
              </a:tabLst>
              <a:defRPr>
                <a:solidFill>
                  <a:schemeClr val="tx1"/>
                </a:solidFill>
                <a:latin typeface="Arial" panose="020B0604020202020204" pitchFamily="34" charset="0"/>
              </a:defRPr>
            </a:lvl5pPr>
            <a:lvl6pPr eaLnBrk="0" fontAlgn="base" hangingPunct="0">
              <a:spcBef>
                <a:spcPct val="0"/>
              </a:spcBef>
              <a:spcAft>
                <a:spcPct val="0"/>
              </a:spcAft>
              <a:tabLst>
                <a:tab pos="584200" algn="l"/>
              </a:tabLst>
              <a:defRPr>
                <a:solidFill>
                  <a:schemeClr val="tx1"/>
                </a:solidFill>
                <a:latin typeface="Arial" panose="020B0604020202020204" pitchFamily="34" charset="0"/>
              </a:defRPr>
            </a:lvl6pPr>
            <a:lvl7pPr eaLnBrk="0" fontAlgn="base" hangingPunct="0">
              <a:spcBef>
                <a:spcPct val="0"/>
              </a:spcBef>
              <a:spcAft>
                <a:spcPct val="0"/>
              </a:spcAft>
              <a:tabLst>
                <a:tab pos="584200" algn="l"/>
              </a:tabLst>
              <a:defRPr>
                <a:solidFill>
                  <a:schemeClr val="tx1"/>
                </a:solidFill>
                <a:latin typeface="Arial" panose="020B0604020202020204" pitchFamily="34" charset="0"/>
              </a:defRPr>
            </a:lvl7pPr>
            <a:lvl8pPr eaLnBrk="0" fontAlgn="base" hangingPunct="0">
              <a:spcBef>
                <a:spcPct val="0"/>
              </a:spcBef>
              <a:spcAft>
                <a:spcPct val="0"/>
              </a:spcAft>
              <a:tabLst>
                <a:tab pos="584200" algn="l"/>
              </a:tabLst>
              <a:defRPr>
                <a:solidFill>
                  <a:schemeClr val="tx1"/>
                </a:solidFill>
                <a:latin typeface="Arial" panose="020B0604020202020204" pitchFamily="34" charset="0"/>
              </a:defRPr>
            </a:lvl8pPr>
            <a:lvl9pPr eaLnBrk="0" fontAlgn="base" hangingPunct="0">
              <a:spcBef>
                <a:spcPct val="0"/>
              </a:spcBef>
              <a:spcAft>
                <a:spcPct val="0"/>
              </a:spcAft>
              <a:tabLst>
                <a:tab pos="584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4200" algn="l"/>
              </a:tabLst>
            </a:pPr>
            <a:r>
              <a:rPr kumimoji="0" lang="en-US" altLang="en-US" sz="1300" b="0" i="0" u="sng" strike="noStrike" cap="none" normalizeH="0" baseline="0" dirty="0">
                <a:ln>
                  <a:noFill/>
                </a:ln>
                <a:solidFill>
                  <a:schemeClr val="tx1"/>
                </a:solidFill>
                <a:effectLst/>
                <a:latin typeface="Arial" panose="020B0604020202020204" pitchFamily="34" charset="0"/>
                <a:ea typeface="Times New Roman" panose="02020603050405020304" pitchFamily="18" charset="0"/>
              </a:rPr>
              <a:t>Sell Car</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420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33FFC542-479F-F11F-ACB7-7BB30F8043F7}"/>
              </a:ext>
            </a:extLst>
          </p:cNvPr>
          <p:cNvSpPr>
            <a:spLocks noChangeArrowheads="1"/>
          </p:cNvSpPr>
          <p:nvPr/>
        </p:nvSpPr>
        <p:spPr bwMode="auto">
          <a:xfrm>
            <a:off x="5810250" y="4286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4200" algn="l"/>
              </a:tabLst>
              <a:defRPr>
                <a:solidFill>
                  <a:schemeClr val="tx1"/>
                </a:solidFill>
                <a:latin typeface="Arial" panose="020B0604020202020204" pitchFamily="34" charset="0"/>
              </a:defRPr>
            </a:lvl1pPr>
            <a:lvl2pPr eaLnBrk="0" fontAlgn="base" hangingPunct="0">
              <a:spcBef>
                <a:spcPct val="0"/>
              </a:spcBef>
              <a:spcAft>
                <a:spcPct val="0"/>
              </a:spcAft>
              <a:tabLst>
                <a:tab pos="584200" algn="l"/>
              </a:tabLst>
              <a:defRPr>
                <a:solidFill>
                  <a:schemeClr val="tx1"/>
                </a:solidFill>
                <a:latin typeface="Arial" panose="020B0604020202020204" pitchFamily="34" charset="0"/>
              </a:defRPr>
            </a:lvl2pPr>
            <a:lvl3pPr eaLnBrk="0" fontAlgn="base" hangingPunct="0">
              <a:spcBef>
                <a:spcPct val="0"/>
              </a:spcBef>
              <a:spcAft>
                <a:spcPct val="0"/>
              </a:spcAft>
              <a:tabLst>
                <a:tab pos="584200" algn="l"/>
              </a:tabLst>
              <a:defRPr>
                <a:solidFill>
                  <a:schemeClr val="tx1"/>
                </a:solidFill>
                <a:latin typeface="Arial" panose="020B0604020202020204" pitchFamily="34" charset="0"/>
              </a:defRPr>
            </a:lvl3pPr>
            <a:lvl4pPr eaLnBrk="0" fontAlgn="base" hangingPunct="0">
              <a:spcBef>
                <a:spcPct val="0"/>
              </a:spcBef>
              <a:spcAft>
                <a:spcPct val="0"/>
              </a:spcAft>
              <a:tabLst>
                <a:tab pos="584200" algn="l"/>
              </a:tabLst>
              <a:defRPr>
                <a:solidFill>
                  <a:schemeClr val="tx1"/>
                </a:solidFill>
                <a:latin typeface="Arial" panose="020B0604020202020204" pitchFamily="34" charset="0"/>
              </a:defRPr>
            </a:lvl4pPr>
            <a:lvl5pPr eaLnBrk="0" fontAlgn="base" hangingPunct="0">
              <a:spcBef>
                <a:spcPct val="0"/>
              </a:spcBef>
              <a:spcAft>
                <a:spcPct val="0"/>
              </a:spcAft>
              <a:tabLst>
                <a:tab pos="584200" algn="l"/>
              </a:tabLst>
              <a:defRPr>
                <a:solidFill>
                  <a:schemeClr val="tx1"/>
                </a:solidFill>
                <a:latin typeface="Arial" panose="020B0604020202020204" pitchFamily="34" charset="0"/>
              </a:defRPr>
            </a:lvl5pPr>
            <a:lvl6pPr eaLnBrk="0" fontAlgn="base" hangingPunct="0">
              <a:spcBef>
                <a:spcPct val="0"/>
              </a:spcBef>
              <a:spcAft>
                <a:spcPct val="0"/>
              </a:spcAft>
              <a:tabLst>
                <a:tab pos="584200" algn="l"/>
              </a:tabLst>
              <a:defRPr>
                <a:solidFill>
                  <a:schemeClr val="tx1"/>
                </a:solidFill>
                <a:latin typeface="Arial" panose="020B0604020202020204" pitchFamily="34" charset="0"/>
              </a:defRPr>
            </a:lvl6pPr>
            <a:lvl7pPr eaLnBrk="0" fontAlgn="base" hangingPunct="0">
              <a:spcBef>
                <a:spcPct val="0"/>
              </a:spcBef>
              <a:spcAft>
                <a:spcPct val="0"/>
              </a:spcAft>
              <a:tabLst>
                <a:tab pos="584200" algn="l"/>
              </a:tabLst>
              <a:defRPr>
                <a:solidFill>
                  <a:schemeClr val="tx1"/>
                </a:solidFill>
                <a:latin typeface="Arial" panose="020B0604020202020204" pitchFamily="34" charset="0"/>
              </a:defRPr>
            </a:lvl7pPr>
            <a:lvl8pPr eaLnBrk="0" fontAlgn="base" hangingPunct="0">
              <a:spcBef>
                <a:spcPct val="0"/>
              </a:spcBef>
              <a:spcAft>
                <a:spcPct val="0"/>
              </a:spcAft>
              <a:tabLst>
                <a:tab pos="584200" algn="l"/>
              </a:tabLst>
              <a:defRPr>
                <a:solidFill>
                  <a:schemeClr val="tx1"/>
                </a:solidFill>
                <a:latin typeface="Arial" panose="020B0604020202020204" pitchFamily="34" charset="0"/>
              </a:defRPr>
            </a:lvl8pPr>
            <a:lvl9pPr eaLnBrk="0" fontAlgn="base" hangingPunct="0">
              <a:spcBef>
                <a:spcPct val="0"/>
              </a:spcBef>
              <a:spcAft>
                <a:spcPct val="0"/>
              </a:spcAft>
              <a:tabLst>
                <a:tab pos="584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4200" algn="l"/>
              </a:tabLst>
            </a:pPr>
            <a:r>
              <a:rPr kumimoji="0" lang="en-US" altLang="en-US" sz="1300" b="0" i="0" u="sng" strike="noStrike" cap="none" normalizeH="0" baseline="0" dirty="0">
                <a:ln>
                  <a:noFill/>
                </a:ln>
                <a:solidFill>
                  <a:schemeClr val="tx1"/>
                </a:solidFill>
                <a:effectLst/>
                <a:latin typeface="Arial" panose="020B0604020202020204" pitchFamily="34" charset="0"/>
                <a:ea typeface="Times New Roman" panose="02020603050405020304" pitchFamily="18" charset="0"/>
              </a:rPr>
              <a:t>Transaction Information</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420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0B405870-2D58-3079-3BF4-6B6E2069B13B}"/>
              </a:ext>
            </a:extLst>
          </p:cNvPr>
          <p:cNvSpPr>
            <a:spLocks noChangeArrowheads="1"/>
          </p:cNvSpPr>
          <p:nvPr/>
        </p:nvSpPr>
        <p:spPr bwMode="auto">
          <a:xfrm>
            <a:off x="0" y="70993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300" b="0" i="0" u="sng"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9F40FEC7-4726-C80B-B721-CC0083EB7A76}"/>
              </a:ext>
            </a:extLst>
          </p:cNvPr>
          <p:cNvSpPr>
            <a:spLocks noChangeArrowheads="1"/>
          </p:cNvSpPr>
          <p:nvPr/>
        </p:nvSpPr>
        <p:spPr bwMode="auto">
          <a:xfrm>
            <a:off x="6007295" y="2899035"/>
            <a:ext cx="7461055"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4200" algn="l"/>
              </a:tabLst>
              <a:defRPr>
                <a:solidFill>
                  <a:schemeClr val="tx1"/>
                </a:solidFill>
                <a:latin typeface="Arial" panose="020B0604020202020204" pitchFamily="34" charset="0"/>
              </a:defRPr>
            </a:lvl1pPr>
            <a:lvl2pPr eaLnBrk="0" fontAlgn="base" hangingPunct="0">
              <a:spcBef>
                <a:spcPct val="0"/>
              </a:spcBef>
              <a:spcAft>
                <a:spcPct val="0"/>
              </a:spcAft>
              <a:tabLst>
                <a:tab pos="584200" algn="l"/>
              </a:tabLst>
              <a:defRPr>
                <a:solidFill>
                  <a:schemeClr val="tx1"/>
                </a:solidFill>
                <a:latin typeface="Arial" panose="020B0604020202020204" pitchFamily="34" charset="0"/>
              </a:defRPr>
            </a:lvl2pPr>
            <a:lvl3pPr eaLnBrk="0" fontAlgn="base" hangingPunct="0">
              <a:spcBef>
                <a:spcPct val="0"/>
              </a:spcBef>
              <a:spcAft>
                <a:spcPct val="0"/>
              </a:spcAft>
              <a:tabLst>
                <a:tab pos="584200" algn="l"/>
              </a:tabLst>
              <a:defRPr>
                <a:solidFill>
                  <a:schemeClr val="tx1"/>
                </a:solidFill>
                <a:latin typeface="Arial" panose="020B0604020202020204" pitchFamily="34" charset="0"/>
              </a:defRPr>
            </a:lvl3pPr>
            <a:lvl4pPr eaLnBrk="0" fontAlgn="base" hangingPunct="0">
              <a:spcBef>
                <a:spcPct val="0"/>
              </a:spcBef>
              <a:spcAft>
                <a:spcPct val="0"/>
              </a:spcAft>
              <a:tabLst>
                <a:tab pos="584200" algn="l"/>
              </a:tabLst>
              <a:defRPr>
                <a:solidFill>
                  <a:schemeClr val="tx1"/>
                </a:solidFill>
                <a:latin typeface="Arial" panose="020B0604020202020204" pitchFamily="34" charset="0"/>
              </a:defRPr>
            </a:lvl4pPr>
            <a:lvl5pPr eaLnBrk="0" fontAlgn="base" hangingPunct="0">
              <a:spcBef>
                <a:spcPct val="0"/>
              </a:spcBef>
              <a:spcAft>
                <a:spcPct val="0"/>
              </a:spcAft>
              <a:tabLst>
                <a:tab pos="584200" algn="l"/>
              </a:tabLst>
              <a:defRPr>
                <a:solidFill>
                  <a:schemeClr val="tx1"/>
                </a:solidFill>
                <a:latin typeface="Arial" panose="020B0604020202020204" pitchFamily="34" charset="0"/>
              </a:defRPr>
            </a:lvl5pPr>
            <a:lvl6pPr eaLnBrk="0" fontAlgn="base" hangingPunct="0">
              <a:spcBef>
                <a:spcPct val="0"/>
              </a:spcBef>
              <a:spcAft>
                <a:spcPct val="0"/>
              </a:spcAft>
              <a:tabLst>
                <a:tab pos="584200" algn="l"/>
              </a:tabLst>
              <a:defRPr>
                <a:solidFill>
                  <a:schemeClr val="tx1"/>
                </a:solidFill>
                <a:latin typeface="Arial" panose="020B0604020202020204" pitchFamily="34" charset="0"/>
              </a:defRPr>
            </a:lvl6pPr>
            <a:lvl7pPr eaLnBrk="0" fontAlgn="base" hangingPunct="0">
              <a:spcBef>
                <a:spcPct val="0"/>
              </a:spcBef>
              <a:spcAft>
                <a:spcPct val="0"/>
              </a:spcAft>
              <a:tabLst>
                <a:tab pos="584200" algn="l"/>
              </a:tabLst>
              <a:defRPr>
                <a:solidFill>
                  <a:schemeClr val="tx1"/>
                </a:solidFill>
                <a:latin typeface="Arial" panose="020B0604020202020204" pitchFamily="34" charset="0"/>
              </a:defRPr>
            </a:lvl7pPr>
            <a:lvl8pPr eaLnBrk="0" fontAlgn="base" hangingPunct="0">
              <a:spcBef>
                <a:spcPct val="0"/>
              </a:spcBef>
              <a:spcAft>
                <a:spcPct val="0"/>
              </a:spcAft>
              <a:tabLst>
                <a:tab pos="584200" algn="l"/>
              </a:tabLst>
              <a:defRPr>
                <a:solidFill>
                  <a:schemeClr val="tx1"/>
                </a:solidFill>
                <a:latin typeface="Arial" panose="020B0604020202020204" pitchFamily="34" charset="0"/>
              </a:defRPr>
            </a:lvl8pPr>
            <a:lvl9pPr eaLnBrk="0" fontAlgn="base" hangingPunct="0">
              <a:spcBef>
                <a:spcPct val="0"/>
              </a:spcBef>
              <a:spcAft>
                <a:spcPct val="0"/>
              </a:spcAft>
              <a:tabLst>
                <a:tab pos="584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4200" algn="l"/>
              </a:tabLst>
            </a:pPr>
            <a:r>
              <a:rPr kumimoji="0" lang="en-US" altLang="en-US" sz="1300" b="0" i="0" u="sng" strike="noStrike" cap="none" normalizeH="0" baseline="0">
                <a:ln>
                  <a:noFill/>
                </a:ln>
                <a:solidFill>
                  <a:schemeClr val="tx1"/>
                </a:solidFill>
                <a:effectLst/>
                <a:latin typeface="Arial" panose="020B0604020202020204" pitchFamily="34" charset="0"/>
                <a:ea typeface="Times New Roman" panose="02020603050405020304" pitchFamily="18" charset="0"/>
              </a:rPr>
              <a:t>Generated Bill</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4200" algn="l"/>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8438" name="Picture 1">
            <a:extLst>
              <a:ext uri="{FF2B5EF4-FFF2-40B4-BE49-F238E27FC236}">
                <a16:creationId xmlns:a16="http://schemas.microsoft.com/office/drawing/2014/main" id="{FE91B06B-470A-550F-C378-E04B21E025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248643"/>
            <a:ext cx="3800475" cy="315346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6B28583-8297-BC18-813D-271D25038446}"/>
              </a:ext>
            </a:extLst>
          </p:cNvPr>
          <p:cNvSpPr>
            <a:spLocks noChangeArrowheads="1"/>
          </p:cNvSpPr>
          <p:nvPr/>
        </p:nvSpPr>
        <p:spPr bwMode="auto">
          <a:xfrm>
            <a:off x="0" y="5641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300" b="0" i="0" u="sng"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Slide Number Placeholder 9">
            <a:extLst>
              <a:ext uri="{FF2B5EF4-FFF2-40B4-BE49-F238E27FC236}">
                <a16:creationId xmlns:a16="http://schemas.microsoft.com/office/drawing/2014/main" id="{ED7A758C-C865-212F-DAF6-9BA206979743}"/>
              </a:ext>
            </a:extLst>
          </p:cNvPr>
          <p:cNvSpPr>
            <a:spLocks noGrp="1"/>
          </p:cNvSpPr>
          <p:nvPr>
            <p:ph type="sldNum" sz="quarter" idx="12"/>
          </p:nvPr>
        </p:nvSpPr>
        <p:spPr/>
        <p:txBody>
          <a:bodyPr/>
          <a:lstStyle/>
          <a:p>
            <a:fld id="{486C9FB6-F0C7-41AE-B88A-F12A7C862E77}" type="slidenum">
              <a:rPr lang="en-IN" smtClean="0"/>
              <a:t>20</a:t>
            </a:fld>
            <a:endParaRPr lang="en-IN"/>
          </a:p>
        </p:txBody>
      </p:sp>
    </p:spTree>
    <p:extLst>
      <p:ext uri="{BB962C8B-B14F-4D97-AF65-F5344CB8AC3E}">
        <p14:creationId xmlns:p14="http://schemas.microsoft.com/office/powerpoint/2010/main" val="3668663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CA2E3F-C358-4A22-21C0-6F177B5C72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BCD956-C1D1-2BD6-1725-BEFA775ABA1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4937E-A207-6E9A-E008-8836B5BEA3BB}"/>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Car Showroom Management System was developed to streamline operations at a car dealership.</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It provides solutions for managing inventory, customer orders, employee roles, and generating reports.</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development followed the iterative waterfall model for careful planning, execution, and testing.</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system addresses challenges such as inventory tracking, automated billing, and role-based employee access.</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Comprehensive testing confirmed the system's functionality, reliability, and seamless integration of modules.</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project demonstrates the practical application of software engineering principles.</a:t>
            </a:r>
          </a:p>
          <a:p>
            <a:pPr marL="342900" lvl="0" indent="-342900">
              <a:lnSpc>
                <a:spcPct val="107000"/>
              </a:lnSpc>
              <a:spcAft>
                <a:spcPts val="8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system is scalable and adaptable to the future needs of the organization.</a:t>
            </a:r>
          </a:p>
        </p:txBody>
      </p:sp>
      <p:sp>
        <p:nvSpPr>
          <p:cNvPr id="4" name="Slide Number Placeholder 3">
            <a:extLst>
              <a:ext uri="{FF2B5EF4-FFF2-40B4-BE49-F238E27FC236}">
                <a16:creationId xmlns:a16="http://schemas.microsoft.com/office/drawing/2014/main" id="{A9801ABF-1B29-A9FC-F876-C12B58954580}"/>
              </a:ext>
            </a:extLst>
          </p:cNvPr>
          <p:cNvSpPr>
            <a:spLocks noGrp="1"/>
          </p:cNvSpPr>
          <p:nvPr>
            <p:ph type="sldNum" sz="quarter" idx="12"/>
          </p:nvPr>
        </p:nvSpPr>
        <p:spPr/>
        <p:txBody>
          <a:bodyPr/>
          <a:lstStyle/>
          <a:p>
            <a:fld id="{486C9FB6-F0C7-41AE-B88A-F12A7C862E77}" type="slidenum">
              <a:rPr lang="en-IN" smtClean="0"/>
              <a:t>21</a:t>
            </a:fld>
            <a:endParaRPr lang="en-IN"/>
          </a:p>
        </p:txBody>
      </p:sp>
    </p:spTree>
    <p:extLst>
      <p:ext uri="{BB962C8B-B14F-4D97-AF65-F5344CB8AC3E}">
        <p14:creationId xmlns:p14="http://schemas.microsoft.com/office/powerpoint/2010/main" val="2930265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A0A43-5FEC-5367-7DFE-BA5461F072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B77813-0D97-DD69-C006-EB53801872F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EF7F0C-4747-5042-2AE9-95413B94E386}"/>
              </a:ext>
            </a:extLst>
          </p:cNvPr>
          <p:cNvSpPr>
            <a:spLocks noGrp="1"/>
          </p:cNvSpPr>
          <p:nvPr>
            <p:ph idx="1"/>
          </p:nvPr>
        </p:nvSpPr>
        <p:spPr/>
        <p:txBody>
          <a:bodyPr/>
          <a:lstStyle/>
          <a:p>
            <a:pPr marL="342900" lvl="0" indent="-342900">
              <a:spcBef>
                <a:spcPts val="245"/>
              </a:spcBef>
              <a:buFont typeface="+mj-lt"/>
              <a:buAutoNum type="arabicPeriod"/>
              <a:tabLst>
                <a:tab pos="457200" algn="l"/>
                <a:tab pos="583565" algn="l"/>
                <a:tab pos="584200" algn="l"/>
              </a:tabLst>
            </a:pPr>
            <a:r>
              <a:rPr lang="en-IN" sz="1800" dirty="0">
                <a:effectLst/>
                <a:latin typeface="Times New Roman" panose="02020603050405020304" pitchFamily="18" charset="0"/>
                <a:ea typeface="Times New Roman" panose="02020603050405020304" pitchFamily="18" charset="0"/>
              </a:rPr>
              <a:t>Sommerville, I. (2011). </a:t>
            </a:r>
            <a:r>
              <a:rPr lang="en-IN" sz="1800" i="1" dirty="0">
                <a:effectLst/>
                <a:latin typeface="Times New Roman" panose="02020603050405020304" pitchFamily="18" charset="0"/>
                <a:ea typeface="Times New Roman" panose="02020603050405020304" pitchFamily="18" charset="0"/>
              </a:rPr>
              <a:t>Software Engineering (9th Edition)</a:t>
            </a:r>
            <a:r>
              <a:rPr lang="en-IN" sz="1800" dirty="0">
                <a:effectLst/>
                <a:latin typeface="Times New Roman" panose="02020603050405020304" pitchFamily="18" charset="0"/>
                <a:ea typeface="Times New Roman" panose="02020603050405020304" pitchFamily="18" charset="0"/>
              </a:rPr>
              <a:t>. Addison-Wesley.</a:t>
            </a:r>
          </a:p>
          <a:p>
            <a:pPr marL="342900" lvl="0" indent="-342900">
              <a:spcBef>
                <a:spcPts val="245"/>
              </a:spcBef>
              <a:buFont typeface="+mj-lt"/>
              <a:buAutoNum type="arabicPeriod"/>
              <a:tabLst>
                <a:tab pos="457200" algn="l"/>
                <a:tab pos="583565" algn="l"/>
                <a:tab pos="584200" algn="l"/>
              </a:tabLst>
            </a:pPr>
            <a:r>
              <a:rPr lang="en-IN" sz="1800" dirty="0">
                <a:effectLst/>
                <a:latin typeface="Times New Roman" panose="02020603050405020304" pitchFamily="18" charset="0"/>
                <a:ea typeface="Times New Roman" panose="02020603050405020304" pitchFamily="18" charset="0"/>
              </a:rPr>
              <a:t>Pressman, R. S. (2014). </a:t>
            </a:r>
            <a:r>
              <a:rPr lang="en-IN" sz="1800" i="1" dirty="0">
                <a:effectLst/>
                <a:latin typeface="Times New Roman" panose="02020603050405020304" pitchFamily="18" charset="0"/>
                <a:ea typeface="Times New Roman" panose="02020603050405020304" pitchFamily="18" charset="0"/>
              </a:rPr>
              <a:t>Software Engineering: A Practitioner's Approach</a:t>
            </a:r>
            <a:r>
              <a:rPr lang="en-IN" sz="1800" dirty="0">
                <a:effectLst/>
                <a:latin typeface="Times New Roman" panose="02020603050405020304" pitchFamily="18" charset="0"/>
                <a:ea typeface="Times New Roman" panose="02020603050405020304" pitchFamily="18" charset="0"/>
              </a:rPr>
              <a:t>. McGraw-Hill Education.</a:t>
            </a:r>
          </a:p>
          <a:p>
            <a:pPr marL="342900" lvl="0" indent="-342900">
              <a:spcBef>
                <a:spcPts val="245"/>
              </a:spcBef>
              <a:buFont typeface="+mj-lt"/>
              <a:buAutoNum type="arabicPeriod"/>
              <a:tabLst>
                <a:tab pos="457200" algn="l"/>
                <a:tab pos="583565" algn="l"/>
                <a:tab pos="584200" algn="l"/>
              </a:tabLst>
            </a:pPr>
            <a:r>
              <a:rPr lang="en-IN" sz="1800" dirty="0">
                <a:effectLst/>
                <a:latin typeface="Times New Roman" panose="02020603050405020304" pitchFamily="18" charset="0"/>
                <a:ea typeface="Times New Roman" panose="02020603050405020304" pitchFamily="18" charset="0"/>
              </a:rPr>
              <a:t>IEEE Standard for Software Testing Documentation (IEEE 829).</a:t>
            </a:r>
          </a:p>
          <a:p>
            <a:pPr marL="342900" lvl="0" indent="-342900">
              <a:spcBef>
                <a:spcPts val="245"/>
              </a:spcBef>
              <a:buFont typeface="+mj-lt"/>
              <a:buAutoNum type="arabicPeriod"/>
              <a:tabLst>
                <a:tab pos="457200" algn="l"/>
                <a:tab pos="583565" algn="l"/>
                <a:tab pos="584200" algn="l"/>
              </a:tabLst>
            </a:pPr>
            <a:r>
              <a:rPr lang="en-IN" sz="1800" dirty="0">
                <a:effectLst/>
                <a:latin typeface="Times New Roman" panose="02020603050405020304" pitchFamily="18" charset="0"/>
                <a:ea typeface="Times New Roman" panose="02020603050405020304" pitchFamily="18" charset="0"/>
              </a:rPr>
              <a:t>Visual Basic for Applications Guide. Available at: </a:t>
            </a:r>
            <a:r>
              <a:rPr lang="en-IN" sz="1800" u="sng" dirty="0">
                <a:solidFill>
                  <a:srgbClr val="0563C1"/>
                </a:solidFill>
                <a:effectLst/>
                <a:latin typeface="Times New Roman" panose="02020603050405020304" pitchFamily="18" charset="0"/>
                <a:ea typeface="Times New Roman" panose="02020603050405020304" pitchFamily="18" charset="0"/>
                <a:hlinkClick r:id="rId2"/>
              </a:rPr>
              <a:t>https://learn.microsoft.com/</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245"/>
              </a:spcBef>
              <a:buFont typeface="+mj-lt"/>
              <a:buAutoNum type="arabicPeriod"/>
              <a:tabLst>
                <a:tab pos="457200" algn="l"/>
                <a:tab pos="583565" algn="l"/>
                <a:tab pos="584200" algn="l"/>
              </a:tabLst>
            </a:pPr>
            <a:r>
              <a:rPr lang="en-IN" sz="1800" dirty="0">
                <a:effectLst/>
                <a:latin typeface="Times New Roman" panose="02020603050405020304" pitchFamily="18" charset="0"/>
                <a:ea typeface="Times New Roman" panose="02020603050405020304" pitchFamily="18" charset="0"/>
              </a:rPr>
              <a:t>Godfrey, M. (2008). </a:t>
            </a:r>
            <a:r>
              <a:rPr lang="en-IN" sz="1800" i="1" dirty="0">
                <a:effectLst/>
                <a:latin typeface="Times New Roman" panose="02020603050405020304" pitchFamily="18" charset="0"/>
                <a:ea typeface="Times New Roman" panose="02020603050405020304" pitchFamily="18" charset="0"/>
              </a:rPr>
              <a:t>Practical Database Design</a:t>
            </a:r>
            <a:r>
              <a:rPr lang="en-IN" sz="1800" dirty="0">
                <a:effectLst/>
                <a:latin typeface="Times New Roman" panose="02020603050405020304" pitchFamily="18" charset="0"/>
                <a:ea typeface="Times New Roman" panose="02020603050405020304" pitchFamily="18" charset="0"/>
              </a:rPr>
              <a:t>. Wiley.</a:t>
            </a:r>
          </a:p>
          <a:p>
            <a:pPr marL="342900" lvl="0" indent="-342900">
              <a:spcBef>
                <a:spcPts val="245"/>
              </a:spcBef>
              <a:buFont typeface="+mj-lt"/>
              <a:buAutoNum type="arabicPeriod"/>
              <a:tabLst>
                <a:tab pos="457200" algn="l"/>
                <a:tab pos="583565" algn="l"/>
                <a:tab pos="584200" algn="l"/>
              </a:tabLst>
            </a:pPr>
            <a:r>
              <a:rPr lang="en-IN" sz="1800" dirty="0">
                <a:effectLst/>
                <a:latin typeface="Times New Roman" panose="02020603050405020304" pitchFamily="18" charset="0"/>
                <a:ea typeface="Times New Roman" panose="02020603050405020304" pitchFamily="18" charset="0"/>
              </a:rPr>
              <a:t>Agile Alliance. </a:t>
            </a:r>
            <a:r>
              <a:rPr lang="en-IN" sz="1800" i="1" dirty="0">
                <a:effectLst/>
                <a:latin typeface="Times New Roman" panose="02020603050405020304" pitchFamily="18" charset="0"/>
                <a:ea typeface="Times New Roman" panose="02020603050405020304" pitchFamily="18" charset="0"/>
              </a:rPr>
              <a:t>Iterative Waterfall vs. Agile Development</a:t>
            </a:r>
            <a:r>
              <a:rPr lang="en-IN" sz="1800" dirty="0">
                <a:effectLst/>
                <a:latin typeface="Times New Roman" panose="02020603050405020304" pitchFamily="18" charset="0"/>
                <a:ea typeface="Times New Roman" panose="02020603050405020304" pitchFamily="18" charset="0"/>
              </a:rPr>
              <a:t>. Available at: </a:t>
            </a:r>
            <a:r>
              <a:rPr lang="en-IN" sz="1800" u="sng" dirty="0">
                <a:solidFill>
                  <a:srgbClr val="0563C1"/>
                </a:solidFill>
                <a:effectLst/>
                <a:latin typeface="Times New Roman" panose="02020603050405020304" pitchFamily="18" charset="0"/>
                <a:ea typeface="Times New Roman" panose="02020603050405020304" pitchFamily="18" charset="0"/>
                <a:hlinkClick r:id="rId3"/>
              </a:rPr>
              <a:t>https://www.agilealliance.org</a:t>
            </a:r>
            <a:endParaRPr lang="en-IN" sz="1800" dirty="0">
              <a:effectLst/>
              <a:latin typeface="Times New Roman" panose="02020603050405020304" pitchFamily="18" charset="0"/>
              <a:ea typeface="Times New Roman" panose="02020603050405020304" pitchFamily="18" charset="0"/>
            </a:endParaRPr>
          </a:p>
          <a:p>
            <a:pPr marL="0" indent="0">
              <a:spcBef>
                <a:spcPts val="245"/>
              </a:spcBef>
              <a:buNone/>
              <a:tabLst>
                <a:tab pos="583565" algn="l"/>
                <a:tab pos="584200" algn="l"/>
              </a:tabLst>
            </a:pPr>
            <a:endParaRPr lang="en-IN" sz="18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F5C559E3-704F-A9EB-98F3-B5841D8CFCB6}"/>
              </a:ext>
            </a:extLst>
          </p:cNvPr>
          <p:cNvSpPr>
            <a:spLocks noGrp="1"/>
          </p:cNvSpPr>
          <p:nvPr>
            <p:ph type="sldNum" sz="quarter" idx="12"/>
          </p:nvPr>
        </p:nvSpPr>
        <p:spPr/>
        <p:txBody>
          <a:bodyPr/>
          <a:lstStyle/>
          <a:p>
            <a:fld id="{486C9FB6-F0C7-41AE-B88A-F12A7C862E77}" type="slidenum">
              <a:rPr lang="en-IN" smtClean="0"/>
              <a:t>22</a:t>
            </a:fld>
            <a:endParaRPr lang="en-IN"/>
          </a:p>
        </p:txBody>
      </p:sp>
    </p:spTree>
    <p:extLst>
      <p:ext uri="{BB962C8B-B14F-4D97-AF65-F5344CB8AC3E}">
        <p14:creationId xmlns:p14="http://schemas.microsoft.com/office/powerpoint/2010/main" val="2148187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6B886-9FA2-584F-9B21-73F708B8ECA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C3E279-0F52-0FF6-69E3-05961AF887EB}"/>
              </a:ext>
            </a:extLst>
          </p:cNvPr>
          <p:cNvSpPr>
            <a:spLocks noGrp="1"/>
          </p:cNvSpPr>
          <p:nvPr>
            <p:ph idx="1"/>
          </p:nvPr>
        </p:nvSpPr>
        <p:spPr/>
        <p:txBody>
          <a:bodyPr/>
          <a:lstStyle/>
          <a:p>
            <a:pPr marL="342900" lvl="0" indent="-342900">
              <a:lnSpc>
                <a:spcPct val="150000"/>
              </a:lnSpc>
              <a:spcBef>
                <a:spcPts val="245"/>
              </a:spcBef>
              <a:buSzPts val="1000"/>
              <a:buFont typeface="Symbol" panose="05050102010706020507" pitchFamily="18" charset="2"/>
              <a:buChar char=""/>
              <a:tabLst>
                <a:tab pos="457200" algn="l"/>
                <a:tab pos="583565" algn="l"/>
                <a:tab pos="584200" algn="l"/>
              </a:tabLst>
            </a:pPr>
            <a:r>
              <a:rPr lang="en-IN" sz="1800" b="1" dirty="0">
                <a:effectLst/>
                <a:latin typeface="Times New Roman" panose="02020603050405020304" pitchFamily="18" charset="0"/>
                <a:ea typeface="Times New Roman" panose="02020603050405020304" pitchFamily="18" charset="0"/>
              </a:rPr>
              <a:t>Overview of the Car Showroom Management System</a:t>
            </a:r>
            <a:r>
              <a:rPr lang="en-IN" sz="1800" dirty="0">
                <a:effectLst/>
                <a:latin typeface="Times New Roman" panose="02020603050405020304" pitchFamily="18" charset="0"/>
                <a:ea typeface="Times New Roman" panose="02020603050405020304" pitchFamily="18" charset="0"/>
              </a:rPr>
              <a:t>: Begin by explaining what a car showroom management system entails. Highlight its purpose in helping showrooms manage daily operations, such as customer registration, inventory management, and sales tracking.</a:t>
            </a:r>
          </a:p>
          <a:p>
            <a:pPr marL="342900" lvl="0" indent="-342900">
              <a:lnSpc>
                <a:spcPct val="150000"/>
              </a:lnSpc>
              <a:spcBef>
                <a:spcPts val="245"/>
              </a:spcBef>
              <a:buSzPts val="1000"/>
              <a:buFont typeface="Symbol" panose="05050102010706020507" pitchFamily="18" charset="2"/>
              <a:buChar char=""/>
              <a:tabLst>
                <a:tab pos="457200" algn="l"/>
                <a:tab pos="583565" algn="l"/>
                <a:tab pos="584200" algn="l"/>
              </a:tabLst>
            </a:pPr>
            <a:r>
              <a:rPr lang="en-IN" sz="1800" b="1" dirty="0">
                <a:effectLst/>
                <a:latin typeface="Times New Roman" panose="02020603050405020304" pitchFamily="18" charset="0"/>
                <a:ea typeface="Times New Roman" panose="02020603050405020304" pitchFamily="18" charset="0"/>
              </a:rPr>
              <a:t>Technology and Tools Used</a:t>
            </a:r>
            <a:r>
              <a:rPr lang="en-IN" sz="1800" dirty="0">
                <a:effectLst/>
                <a:latin typeface="Times New Roman" panose="02020603050405020304" pitchFamily="18" charset="0"/>
                <a:ea typeface="Times New Roman" panose="02020603050405020304" pitchFamily="18" charset="0"/>
              </a:rPr>
              <a:t>: Mention that you are using Visual Basic for the programming component and MySQL as the database management system. Explain why these technologies were chosen, perhaps for their compatibility, ease of use, or robustness.</a:t>
            </a:r>
          </a:p>
          <a:p>
            <a:pPr marL="342900" lvl="0" indent="-342900">
              <a:lnSpc>
                <a:spcPct val="150000"/>
              </a:lnSpc>
              <a:spcBef>
                <a:spcPts val="245"/>
              </a:spcBef>
              <a:buSzPts val="1000"/>
              <a:buFont typeface="Symbol" panose="05050102010706020507" pitchFamily="18" charset="2"/>
              <a:buChar char=""/>
              <a:tabLst>
                <a:tab pos="457200" algn="l"/>
                <a:tab pos="583565" algn="l"/>
                <a:tab pos="584200" algn="l"/>
              </a:tabLst>
            </a:pPr>
            <a:r>
              <a:rPr lang="en-IN" sz="1800" b="1" dirty="0">
                <a:effectLst/>
                <a:latin typeface="Times New Roman" panose="02020603050405020304" pitchFamily="18" charset="0"/>
                <a:ea typeface="Times New Roman" panose="02020603050405020304" pitchFamily="18" charset="0"/>
              </a:rPr>
              <a:t>Importance of Automation in Showrooms</a:t>
            </a:r>
            <a:r>
              <a:rPr lang="en-IN" sz="1800" dirty="0">
                <a:effectLst/>
                <a:latin typeface="Times New Roman" panose="02020603050405020304" pitchFamily="18" charset="0"/>
                <a:ea typeface="Times New Roman" panose="02020603050405020304" pitchFamily="18" charset="0"/>
              </a:rPr>
              <a:t>: Discuss how digital solutions can reduce errors, save time, and enhance customer satisfaction. Emphasize that the system can automate routine tasks, ensure data consistency, and improve the decision-making process by providing real-time data access.</a:t>
            </a:r>
          </a:p>
          <a:p>
            <a:pPr>
              <a:lnSpc>
                <a:spcPct val="150000"/>
              </a:lnSpc>
            </a:pPr>
            <a:endParaRPr lang="en-IN" dirty="0"/>
          </a:p>
        </p:txBody>
      </p:sp>
      <p:sp>
        <p:nvSpPr>
          <p:cNvPr id="4" name="Slide Number Placeholder 3">
            <a:extLst>
              <a:ext uri="{FF2B5EF4-FFF2-40B4-BE49-F238E27FC236}">
                <a16:creationId xmlns:a16="http://schemas.microsoft.com/office/drawing/2014/main" id="{AF058C02-BC1A-DC7A-5738-477D898813DE}"/>
              </a:ext>
            </a:extLst>
          </p:cNvPr>
          <p:cNvSpPr>
            <a:spLocks noGrp="1"/>
          </p:cNvSpPr>
          <p:nvPr>
            <p:ph type="sldNum" sz="quarter" idx="12"/>
          </p:nvPr>
        </p:nvSpPr>
        <p:spPr/>
        <p:txBody>
          <a:bodyPr/>
          <a:lstStyle/>
          <a:p>
            <a:fld id="{486C9FB6-F0C7-41AE-B88A-F12A7C862E77}" type="slidenum">
              <a:rPr lang="en-IN" smtClean="0"/>
              <a:t>3</a:t>
            </a:fld>
            <a:endParaRPr lang="en-IN"/>
          </a:p>
        </p:txBody>
      </p:sp>
    </p:spTree>
    <p:extLst>
      <p:ext uri="{BB962C8B-B14F-4D97-AF65-F5344CB8AC3E}">
        <p14:creationId xmlns:p14="http://schemas.microsoft.com/office/powerpoint/2010/main" val="1780684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44CC-09B9-F624-DCE4-9E06D8D595A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20BA8D-06C7-0A59-AC96-C1468109D80E}"/>
              </a:ext>
            </a:extLst>
          </p:cNvPr>
          <p:cNvSpPr>
            <a:spLocks noGrp="1"/>
          </p:cNvSpPr>
          <p:nvPr>
            <p:ph idx="1"/>
          </p:nvPr>
        </p:nvSpPr>
        <p:spPr/>
        <p:txBody>
          <a:bodyPr/>
          <a:lstStyle/>
          <a:p>
            <a:pPr marL="342900" lvl="0" indent="-342900">
              <a:lnSpc>
                <a:spcPct val="150000"/>
              </a:lnSpc>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Manual operations in a car showroom are complex and time-consuming.</a:t>
            </a:r>
          </a:p>
          <a:p>
            <a:pPr marL="342900" lvl="0" indent="-342900">
              <a:lnSpc>
                <a:spcPct val="150000"/>
              </a:lnSpc>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Inefficient car inventory, order processing, and employee management lead to errors and delays.</a:t>
            </a:r>
          </a:p>
          <a:p>
            <a:pPr marL="342900" lvl="0" indent="-342900">
              <a:lnSpc>
                <a:spcPct val="150000"/>
              </a:lnSpc>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Sales reports and critical data are cumbersome to generate, affecting decision-making.</a:t>
            </a:r>
          </a:p>
          <a:p>
            <a:pPr marL="342900" lvl="0" indent="-342900">
              <a:lnSpc>
                <a:spcPct val="150000"/>
              </a:lnSpc>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Poor resource management impacts customer satisfaction and showroom productivity.</a:t>
            </a:r>
          </a:p>
          <a:p>
            <a:pPr marL="342900" lvl="0" indent="-342900">
              <a:lnSpc>
                <a:spcPct val="150000"/>
              </a:lnSpc>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Lack of streamlined communication with manufacturers causes procurement delays.</a:t>
            </a:r>
          </a:p>
          <a:p>
            <a:pPr marL="342900" lvl="0" indent="-342900">
              <a:lnSpc>
                <a:spcPct val="150000"/>
              </a:lnSpc>
              <a:spcAft>
                <a:spcPts val="800"/>
              </a:spcAft>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Employee performance tracking is challenging without a centralized system.</a:t>
            </a:r>
          </a:p>
          <a:p>
            <a:pPr>
              <a:lnSpc>
                <a:spcPct val="150000"/>
              </a:lnSpc>
            </a:pP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B1987ED-F241-EF15-55EF-1B288AB752CE}"/>
              </a:ext>
            </a:extLst>
          </p:cNvPr>
          <p:cNvSpPr>
            <a:spLocks noGrp="1"/>
          </p:cNvSpPr>
          <p:nvPr>
            <p:ph type="sldNum" sz="quarter" idx="12"/>
          </p:nvPr>
        </p:nvSpPr>
        <p:spPr/>
        <p:txBody>
          <a:bodyPr/>
          <a:lstStyle/>
          <a:p>
            <a:fld id="{486C9FB6-F0C7-41AE-B88A-F12A7C862E77}" type="slidenum">
              <a:rPr lang="en-IN" smtClean="0"/>
              <a:t>4</a:t>
            </a:fld>
            <a:endParaRPr lang="en-IN"/>
          </a:p>
        </p:txBody>
      </p:sp>
    </p:spTree>
    <p:extLst>
      <p:ext uri="{BB962C8B-B14F-4D97-AF65-F5344CB8AC3E}">
        <p14:creationId xmlns:p14="http://schemas.microsoft.com/office/powerpoint/2010/main" val="1845266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84E98-03BF-EBC7-641C-499A7CBF1E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AFC3C6-4923-8F13-1B64-21AD939FC5D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6C3DE6-50C0-D274-DC73-E03C20CECEC4}"/>
              </a:ext>
            </a:extLst>
          </p:cNvPr>
          <p:cNvSpPr>
            <a:spLocks noGrp="1"/>
          </p:cNvSpPr>
          <p:nvPr>
            <p:ph idx="1"/>
          </p:nvPr>
        </p:nvSpPr>
        <p:spPr/>
        <p:txBody>
          <a:bodyPr/>
          <a:lstStyle/>
          <a:p>
            <a:pPr marL="342900" lvl="0" indent="-342900">
              <a:lnSpc>
                <a:spcPct val="107000"/>
              </a:lnSpc>
              <a:buFont typeface="+mj-lt"/>
              <a:buAutoNum type="arabicPeriod"/>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Automate Inventory Management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Track and update car availability in the inventory.</a:t>
            </a:r>
          </a:p>
          <a:p>
            <a:pPr marL="342900" lvl="0" indent="-342900">
              <a:lnSpc>
                <a:spcPct val="107000"/>
              </a:lnSpc>
              <a:buFont typeface="+mj-lt"/>
              <a:buAutoNum type="arabicPeriod"/>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Streamline Customer Order Processing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Simplify registration, orders, and billing to reduce errors.</a:t>
            </a:r>
          </a:p>
          <a:p>
            <a:pPr marL="342900" lvl="0" indent="-342900">
              <a:lnSpc>
                <a:spcPct val="107000"/>
              </a:lnSpc>
              <a:buFont typeface="+mj-lt"/>
              <a:buAutoNum type="arabicPeriod"/>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Centralize Employee Management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Manage employee details, roles, and performance.</a:t>
            </a:r>
          </a:p>
          <a:p>
            <a:pPr marL="342900" lvl="0" indent="-342900">
              <a:lnSpc>
                <a:spcPct val="107000"/>
              </a:lnSpc>
              <a:buFont typeface="+mj-lt"/>
              <a:buAutoNum type="arabicPeriod"/>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Enhance Reporting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Generate sales, inventory, and activity reports for better decision-making.</a:t>
            </a:r>
          </a:p>
          <a:p>
            <a:pPr marL="342900" lvl="0" indent="-342900">
              <a:lnSpc>
                <a:spcPct val="107000"/>
              </a:lnSpc>
              <a:buFont typeface="+mj-lt"/>
              <a:buAutoNum type="arabicPeriod"/>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Improve Manufacturer Collaboration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Manage manufacturer info and streamline communication for procurement.</a:t>
            </a:r>
          </a:p>
          <a:p>
            <a:pPr marL="342900" lvl="0" indent="-342900">
              <a:lnSpc>
                <a:spcPct val="107000"/>
              </a:lnSpc>
              <a:buFont typeface="+mj-lt"/>
              <a:buAutoNum type="arabicPeriod"/>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Boost Customer Satisfaction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Automate processes to reduce delays and improve service.</a:t>
            </a:r>
          </a:p>
          <a:p>
            <a:pPr marL="342900" lvl="0" indent="-342900">
              <a:lnSpc>
                <a:spcPct val="107000"/>
              </a:lnSpc>
              <a:buFont typeface="+mj-lt"/>
              <a:buAutoNum type="arabicPeriod"/>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Provide Secure Access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Implement secure logins for restricted access and data confidentiality.</a:t>
            </a:r>
          </a:p>
          <a:p>
            <a:pPr marL="342900" lvl="0" indent="-342900">
              <a:lnSpc>
                <a:spcPct val="107000"/>
              </a:lnSpc>
              <a:spcAft>
                <a:spcPts val="800"/>
              </a:spcAft>
              <a:buFont typeface="+mj-lt"/>
              <a:buAutoNum type="arabicPeriod"/>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Ensure Scalability</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Design for future upgrades like online bookings and analytics.</a:t>
            </a: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E23BFEE5-5246-7DCA-4EE4-AC7CD478068A}"/>
              </a:ext>
            </a:extLst>
          </p:cNvPr>
          <p:cNvSpPr>
            <a:spLocks noGrp="1"/>
          </p:cNvSpPr>
          <p:nvPr>
            <p:ph type="sldNum" sz="quarter" idx="12"/>
          </p:nvPr>
        </p:nvSpPr>
        <p:spPr/>
        <p:txBody>
          <a:bodyPr/>
          <a:lstStyle/>
          <a:p>
            <a:fld id="{486C9FB6-F0C7-41AE-B88A-F12A7C862E77}" type="slidenum">
              <a:rPr lang="en-IN" smtClean="0"/>
              <a:t>5</a:t>
            </a:fld>
            <a:endParaRPr lang="en-IN"/>
          </a:p>
        </p:txBody>
      </p:sp>
    </p:spTree>
    <p:extLst>
      <p:ext uri="{BB962C8B-B14F-4D97-AF65-F5344CB8AC3E}">
        <p14:creationId xmlns:p14="http://schemas.microsoft.com/office/powerpoint/2010/main" val="1725212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43562-2A71-25B3-C1E0-B8AB94555E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A5AA78-18BC-4864-BDB2-5D4F9A71B14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SDLC Model</a:t>
            </a:r>
            <a:endParaRPr lang="en-IN"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AEFF211D-3CE7-857F-8B4B-30CD2AC402C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40" r="-440" b="6004"/>
          <a:stretch/>
        </p:blipFill>
        <p:spPr bwMode="auto">
          <a:xfrm>
            <a:off x="2400300" y="1799675"/>
            <a:ext cx="6972300" cy="3984138"/>
          </a:xfrm>
          <a:prstGeom prst="rect">
            <a:avLst/>
          </a:prstGeom>
          <a:noFill/>
          <a:ln>
            <a:noFill/>
          </a:ln>
          <a:extLst>
            <a:ext uri="{53640926-AAD7-44D8-BBD7-CCE9431645EC}">
              <a14:shadowObscured xmlns:a14="http://schemas.microsoft.com/office/drawing/2010/main"/>
            </a:ext>
          </a:extLst>
        </p:spPr>
      </p:pic>
      <p:sp>
        <p:nvSpPr>
          <p:cNvPr id="6" name="Slide Number Placeholder 5">
            <a:extLst>
              <a:ext uri="{FF2B5EF4-FFF2-40B4-BE49-F238E27FC236}">
                <a16:creationId xmlns:a16="http://schemas.microsoft.com/office/drawing/2014/main" id="{A12537FA-07D6-2EB7-F338-D0513AEA7043}"/>
              </a:ext>
            </a:extLst>
          </p:cNvPr>
          <p:cNvSpPr>
            <a:spLocks noGrp="1"/>
          </p:cNvSpPr>
          <p:nvPr>
            <p:ph type="sldNum" sz="quarter" idx="12"/>
          </p:nvPr>
        </p:nvSpPr>
        <p:spPr/>
        <p:txBody>
          <a:bodyPr/>
          <a:lstStyle/>
          <a:p>
            <a:fld id="{486C9FB6-F0C7-41AE-B88A-F12A7C862E77}" type="slidenum">
              <a:rPr lang="en-IN" smtClean="0"/>
              <a:t>6</a:t>
            </a:fld>
            <a:endParaRPr lang="en-IN"/>
          </a:p>
        </p:txBody>
      </p:sp>
      <p:sp>
        <p:nvSpPr>
          <p:cNvPr id="3" name="TextBox 2">
            <a:extLst>
              <a:ext uri="{FF2B5EF4-FFF2-40B4-BE49-F238E27FC236}">
                <a16:creationId xmlns:a16="http://schemas.microsoft.com/office/drawing/2014/main" id="{0CA3BDE6-B203-61E2-C786-C15713C0BF0A}"/>
              </a:ext>
            </a:extLst>
          </p:cNvPr>
          <p:cNvSpPr txBox="1"/>
          <p:nvPr/>
        </p:nvSpPr>
        <p:spPr>
          <a:xfrm>
            <a:off x="4419600" y="6212541"/>
            <a:ext cx="3200400" cy="369332"/>
          </a:xfrm>
          <a:prstGeom prst="rect">
            <a:avLst/>
          </a:prstGeom>
          <a:noFill/>
        </p:spPr>
        <p:txBody>
          <a:bodyPr wrap="square" rtlCol="0">
            <a:spAutoFit/>
          </a:bodyPr>
          <a:lstStyle/>
          <a:p>
            <a:r>
              <a:rPr lang="en-IN" dirty="0"/>
              <a:t>Fig 1: Iterative Waterfall Model </a:t>
            </a:r>
          </a:p>
        </p:txBody>
      </p:sp>
    </p:spTree>
    <p:extLst>
      <p:ext uri="{BB962C8B-B14F-4D97-AF65-F5344CB8AC3E}">
        <p14:creationId xmlns:p14="http://schemas.microsoft.com/office/powerpoint/2010/main" val="60428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19583E-7F56-5DA6-6BD5-43282BE087A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E650A1-D13D-627B-D4A7-99EE1FF207D4}"/>
              </a:ext>
            </a:extLst>
          </p:cNvPr>
          <p:cNvSpPr>
            <a:spLocks noGrp="1"/>
          </p:cNvSpPr>
          <p:nvPr>
            <p:ph idx="1"/>
          </p:nvPr>
        </p:nvSpPr>
        <p:spPr>
          <a:xfrm>
            <a:off x="590549" y="482600"/>
            <a:ext cx="11134725" cy="6089650"/>
          </a:xfrm>
        </p:spPr>
        <p:txBody>
          <a:bodyPr>
            <a:normAutofit/>
          </a:bodyPr>
          <a:lstStyle/>
          <a:p>
            <a:pPr marL="0" indent="0">
              <a:buNone/>
            </a:pPr>
            <a:r>
              <a:rPr lang="en-IN" sz="1800" b="1" dirty="0">
                <a:effectLst/>
                <a:latin typeface="Times New Roman" panose="02020603050405020304" pitchFamily="18" charset="0"/>
                <a:ea typeface="Times New Roman" panose="02020603050405020304" pitchFamily="18" charset="0"/>
              </a:rPr>
              <a:t>1. Feasibility Study</a:t>
            </a:r>
            <a:endParaRPr lang="en-IN" sz="1600" dirty="0">
              <a:effectLst/>
              <a:latin typeface="Times New Roman" panose="02020603050405020304" pitchFamily="18" charset="0"/>
              <a:ea typeface="Times New Roman" panose="02020603050405020304" pitchFamily="18" charset="0"/>
            </a:endParaRPr>
          </a:p>
          <a:p>
            <a:pPr marL="0" lvl="0" indent="0">
              <a:buSzPts val="1000"/>
              <a:buNone/>
              <a:tabLst>
                <a:tab pos="457200" algn="l"/>
              </a:tabLst>
            </a:pPr>
            <a:r>
              <a:rPr lang="en-IN" sz="1800" b="1" dirty="0">
                <a:effectLst/>
                <a:latin typeface="Times New Roman" panose="02020603050405020304" pitchFamily="18" charset="0"/>
                <a:ea typeface="Times New Roman" panose="02020603050405020304" pitchFamily="18" charset="0"/>
              </a:rPr>
              <a:t>Objective</a:t>
            </a:r>
            <a:r>
              <a:rPr lang="en-IN" sz="1800" dirty="0">
                <a:effectLst/>
                <a:latin typeface="Times New Roman" panose="02020603050405020304" pitchFamily="18" charset="0"/>
                <a:ea typeface="Times New Roman" panose="02020603050405020304" pitchFamily="18" charset="0"/>
              </a:rPr>
              <a:t>: Determine the project's practicality and assess its technical, economic, and operational feasibility.</a:t>
            </a:r>
            <a:endParaRPr lang="en-IN" sz="1600" dirty="0">
              <a:effectLst/>
              <a:latin typeface="Times New Roman" panose="02020603050405020304" pitchFamily="18" charset="0"/>
              <a:ea typeface="Times New Roman" panose="02020603050405020304" pitchFamily="18" charset="0"/>
            </a:endParaRPr>
          </a:p>
          <a:p>
            <a:pPr marL="0" lvl="0" indent="0">
              <a:buSzPts val="1000"/>
              <a:buNone/>
              <a:tabLst>
                <a:tab pos="457200" algn="l"/>
              </a:tabLst>
            </a:pPr>
            <a:r>
              <a:rPr lang="en-IN" sz="1800" b="1" dirty="0">
                <a:effectLst/>
                <a:latin typeface="Times New Roman" panose="02020603050405020304" pitchFamily="18" charset="0"/>
                <a:ea typeface="Times New Roman" panose="02020603050405020304" pitchFamily="18" charset="0"/>
              </a:rPr>
              <a:t>Activities</a:t>
            </a:r>
            <a:r>
              <a:rPr lang="en-IN" sz="18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marL="457200" lvl="1" indent="0">
              <a:buSzPts val="1000"/>
              <a:buNone/>
              <a:tabLst>
                <a:tab pos="9144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Conducted an analysis of the existing manual processes in the showroom.</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buSzPts val="1000"/>
              <a:buNone/>
              <a:tabLst>
                <a:tab pos="9144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Assessed the available resources, including hardware, software, and workforce.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buSzPts val="1000"/>
              <a:buNone/>
              <a:tabLst>
                <a:tab pos="9144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Estimated the costs of development and maintenance against potential benefits like reduced errors and improved efficiency.</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SzPts val="1000"/>
              <a:buNone/>
              <a:tabLst>
                <a:tab pos="457200" algn="l"/>
              </a:tabLst>
            </a:pPr>
            <a:r>
              <a:rPr lang="en-IN" sz="1800" b="1" dirty="0">
                <a:effectLst/>
                <a:latin typeface="Times New Roman" panose="02020603050405020304" pitchFamily="18" charset="0"/>
                <a:ea typeface="Times New Roman" panose="02020603050405020304" pitchFamily="18" charset="0"/>
              </a:rPr>
              <a:t>Output</a:t>
            </a:r>
            <a:r>
              <a:rPr lang="en-IN" sz="1800" dirty="0">
                <a:effectLst/>
                <a:latin typeface="Times New Roman" panose="02020603050405020304" pitchFamily="18" charset="0"/>
                <a:ea typeface="Times New Roman" panose="02020603050405020304" pitchFamily="18" charset="0"/>
              </a:rPr>
              <a:t>: A feasibility report confirming that the project is viable and beneficial to the showroom.</a:t>
            </a:r>
            <a:endParaRPr lang="en-IN" sz="1600" dirty="0">
              <a:effectLst/>
              <a:latin typeface="Times New Roman" panose="02020603050405020304" pitchFamily="18" charset="0"/>
              <a:ea typeface="Times New Roman" panose="02020603050405020304" pitchFamily="18" charset="0"/>
            </a:endParaRPr>
          </a:p>
          <a:p>
            <a:pPr marL="0" indent="0">
              <a:buNone/>
            </a:pPr>
            <a:r>
              <a:rPr lang="en-IN" sz="1800" b="1" dirty="0">
                <a:effectLst/>
                <a:latin typeface="Times New Roman" panose="02020603050405020304" pitchFamily="18" charset="0"/>
                <a:ea typeface="Times New Roman" panose="02020603050405020304" pitchFamily="18" charset="0"/>
              </a:rPr>
              <a:t>2. Requirement Analysis and Specification</a:t>
            </a:r>
            <a:endParaRPr lang="en-IN" sz="1600" dirty="0">
              <a:effectLst/>
              <a:latin typeface="Times New Roman" panose="02020603050405020304" pitchFamily="18" charset="0"/>
              <a:ea typeface="Times New Roman" panose="02020603050405020304" pitchFamily="18" charset="0"/>
            </a:endParaRPr>
          </a:p>
          <a:p>
            <a:pPr marL="0" lvl="0" indent="0">
              <a:buSzPts val="1000"/>
              <a:buNone/>
              <a:tabLst>
                <a:tab pos="457200" algn="l"/>
              </a:tabLst>
            </a:pPr>
            <a:r>
              <a:rPr lang="en-IN" sz="1800" b="1" dirty="0">
                <a:effectLst/>
                <a:latin typeface="Times New Roman" panose="02020603050405020304" pitchFamily="18" charset="0"/>
                <a:ea typeface="Times New Roman" panose="02020603050405020304" pitchFamily="18" charset="0"/>
              </a:rPr>
              <a:t>Objective</a:t>
            </a:r>
            <a:r>
              <a:rPr lang="en-IN" sz="1800" dirty="0">
                <a:effectLst/>
                <a:latin typeface="Times New Roman" panose="02020603050405020304" pitchFamily="18" charset="0"/>
                <a:ea typeface="Times New Roman" panose="02020603050405020304" pitchFamily="18" charset="0"/>
              </a:rPr>
              <a:t>: Gather and document the functional and non-functional requirements of the system.</a:t>
            </a:r>
            <a:endParaRPr lang="en-IN" sz="1600" dirty="0">
              <a:effectLst/>
              <a:latin typeface="Times New Roman" panose="02020603050405020304" pitchFamily="18" charset="0"/>
              <a:ea typeface="Times New Roman" panose="02020603050405020304" pitchFamily="18" charset="0"/>
            </a:endParaRPr>
          </a:p>
          <a:p>
            <a:pPr marL="0" lvl="0" indent="0">
              <a:buSzPts val="1000"/>
              <a:buNone/>
              <a:tabLst>
                <a:tab pos="457200" algn="l"/>
              </a:tabLst>
            </a:pPr>
            <a:r>
              <a:rPr lang="en-IN" sz="1800" b="1" dirty="0">
                <a:effectLst/>
                <a:latin typeface="Times New Roman" panose="02020603050405020304" pitchFamily="18" charset="0"/>
                <a:ea typeface="Times New Roman" panose="02020603050405020304" pitchFamily="18" charset="0"/>
              </a:rPr>
              <a:t>Activities</a:t>
            </a:r>
            <a:r>
              <a:rPr lang="en-IN" sz="18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marL="457200" lvl="1" indent="0">
              <a:buSzPts val="1000"/>
              <a:buNone/>
              <a:tabLst>
                <a:tab pos="9144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Engaged with stakeholders (e.g., showroom managers, employees) to understand their needs.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buSzPts val="1000"/>
              <a:buNone/>
              <a:tabLst>
                <a:tab pos="9144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Identified key requirements like managing car inventory, processing customer orders, and generating invoices.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buSzPts val="1000"/>
              <a:buNone/>
              <a:tabLst>
                <a:tab pos="9144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Documented requirements in a clear and detailed Software Requirements Specification (SRS).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SzPts val="1000"/>
              <a:buNone/>
              <a:tabLst>
                <a:tab pos="457200" algn="l"/>
              </a:tabLst>
            </a:pPr>
            <a:r>
              <a:rPr lang="en-IN" sz="1800" b="1" dirty="0">
                <a:effectLst/>
                <a:latin typeface="Times New Roman" panose="02020603050405020304" pitchFamily="18" charset="0"/>
                <a:ea typeface="Times New Roman" panose="02020603050405020304" pitchFamily="18" charset="0"/>
              </a:rPr>
              <a:t>Output</a:t>
            </a:r>
            <a:r>
              <a:rPr lang="en-IN" sz="1800" dirty="0">
                <a:effectLst/>
                <a:latin typeface="Times New Roman" panose="02020603050405020304" pitchFamily="18" charset="0"/>
                <a:ea typeface="Times New Roman" panose="02020603050405020304" pitchFamily="18" charset="0"/>
              </a:rPr>
              <a:t>: The SRS document outlining all system requirements.</a:t>
            </a:r>
            <a:endParaRPr lang="en-IN" sz="1600" dirty="0">
              <a:effectLst/>
              <a:latin typeface="Times New Roman" panose="02020603050405020304" pitchFamily="18" charset="0"/>
              <a:ea typeface="Times New Roman" panose="02020603050405020304" pitchFamily="18" charset="0"/>
            </a:endParaRPr>
          </a:p>
        </p:txBody>
      </p:sp>
      <p:sp>
        <p:nvSpPr>
          <p:cNvPr id="10" name="Slide Number Placeholder 9">
            <a:extLst>
              <a:ext uri="{FF2B5EF4-FFF2-40B4-BE49-F238E27FC236}">
                <a16:creationId xmlns:a16="http://schemas.microsoft.com/office/drawing/2014/main" id="{0F8884E1-44FE-A731-1A4F-502B73C0B694}"/>
              </a:ext>
            </a:extLst>
          </p:cNvPr>
          <p:cNvSpPr>
            <a:spLocks noGrp="1"/>
          </p:cNvSpPr>
          <p:nvPr>
            <p:ph type="sldNum" sz="quarter" idx="12"/>
          </p:nvPr>
        </p:nvSpPr>
        <p:spPr/>
        <p:txBody>
          <a:bodyPr/>
          <a:lstStyle/>
          <a:p>
            <a:fld id="{486C9FB6-F0C7-41AE-B88A-F12A7C862E77}" type="slidenum">
              <a:rPr lang="en-IN" smtClean="0"/>
              <a:t>7</a:t>
            </a:fld>
            <a:endParaRPr lang="en-IN"/>
          </a:p>
        </p:txBody>
      </p:sp>
    </p:spTree>
    <p:extLst>
      <p:ext uri="{BB962C8B-B14F-4D97-AF65-F5344CB8AC3E}">
        <p14:creationId xmlns:p14="http://schemas.microsoft.com/office/powerpoint/2010/main" val="1742732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1894E2-3176-267C-CF66-8A6A6A5249D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61FE17-6F33-8E5D-128B-D7093CFACDDA}"/>
              </a:ext>
            </a:extLst>
          </p:cNvPr>
          <p:cNvSpPr>
            <a:spLocks noGrp="1"/>
          </p:cNvSpPr>
          <p:nvPr>
            <p:ph idx="1"/>
          </p:nvPr>
        </p:nvSpPr>
        <p:spPr>
          <a:xfrm>
            <a:off x="590549" y="482600"/>
            <a:ext cx="11134725" cy="6089650"/>
          </a:xfrm>
        </p:spPr>
        <p:txBody>
          <a:bodyPr>
            <a:normAutofit/>
          </a:bodyPr>
          <a:lstStyle/>
          <a:p>
            <a:pPr marL="0" indent="0">
              <a:buNone/>
            </a:pPr>
            <a:r>
              <a:rPr lang="en-IN" sz="2000" b="1" dirty="0">
                <a:effectLst/>
                <a:latin typeface="Times New Roman" panose="02020603050405020304" pitchFamily="18" charset="0"/>
                <a:ea typeface="Times New Roman" panose="02020603050405020304" pitchFamily="18" charset="0"/>
              </a:rPr>
              <a:t>3. System Design</a:t>
            </a:r>
            <a:endParaRPr lang="en-IN" sz="1800" dirty="0">
              <a:effectLst/>
              <a:latin typeface="Times New Roman" panose="02020603050405020304" pitchFamily="18" charset="0"/>
              <a:ea typeface="Times New Roman" panose="02020603050405020304" pitchFamily="18" charset="0"/>
            </a:endParaRPr>
          </a:p>
          <a:p>
            <a:pPr marL="0" lvl="0" indent="0">
              <a:buSzPts val="1000"/>
              <a:buNone/>
              <a:tabLst>
                <a:tab pos="457200" algn="l"/>
              </a:tabLst>
            </a:pPr>
            <a:r>
              <a:rPr lang="en-IN" sz="2000" b="1" dirty="0">
                <a:effectLst/>
                <a:latin typeface="Times New Roman" panose="02020603050405020304" pitchFamily="18" charset="0"/>
                <a:ea typeface="Times New Roman" panose="02020603050405020304" pitchFamily="18" charset="0"/>
              </a:rPr>
              <a:t>Objective</a:t>
            </a:r>
            <a:r>
              <a:rPr lang="en-IN" sz="2000" dirty="0">
                <a:effectLst/>
                <a:latin typeface="Times New Roman" panose="02020603050405020304" pitchFamily="18" charset="0"/>
                <a:ea typeface="Times New Roman" panose="02020603050405020304" pitchFamily="18" charset="0"/>
              </a:rPr>
              <a:t>: Create a blueprint for the system that </a:t>
            </a:r>
            <a:r>
              <a:rPr lang="en-IN" sz="2000" dirty="0" err="1">
                <a:effectLst/>
                <a:latin typeface="Times New Roman" panose="02020603050405020304" pitchFamily="18" charset="0"/>
                <a:ea typeface="Times New Roman" panose="02020603050405020304" pitchFamily="18" charset="0"/>
              </a:rPr>
              <a:t>fulfills</a:t>
            </a:r>
            <a:r>
              <a:rPr lang="en-IN" sz="2000" dirty="0">
                <a:effectLst/>
                <a:latin typeface="Times New Roman" panose="02020603050405020304" pitchFamily="18" charset="0"/>
                <a:ea typeface="Times New Roman" panose="02020603050405020304" pitchFamily="18" charset="0"/>
              </a:rPr>
              <a:t> the specified requirements.</a:t>
            </a:r>
            <a:endParaRPr lang="en-IN" sz="1800" dirty="0">
              <a:effectLst/>
              <a:latin typeface="Times New Roman" panose="02020603050405020304" pitchFamily="18" charset="0"/>
              <a:ea typeface="Times New Roman" panose="02020603050405020304" pitchFamily="18" charset="0"/>
            </a:endParaRPr>
          </a:p>
          <a:p>
            <a:pPr marL="0" lvl="0" indent="0">
              <a:buSzPts val="1000"/>
              <a:buNone/>
              <a:tabLst>
                <a:tab pos="457200" algn="l"/>
              </a:tabLst>
            </a:pPr>
            <a:r>
              <a:rPr lang="en-IN" sz="2000" b="1" dirty="0">
                <a:effectLst/>
                <a:latin typeface="Times New Roman" panose="02020603050405020304" pitchFamily="18" charset="0"/>
                <a:ea typeface="Times New Roman" panose="02020603050405020304" pitchFamily="18" charset="0"/>
              </a:rPr>
              <a:t>Activities</a:t>
            </a:r>
            <a:r>
              <a:rPr lang="en-IN" sz="20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457200" lvl="1" indent="0">
              <a:buSzPts val="1000"/>
              <a:buNone/>
              <a:tabLst>
                <a:tab pos="9144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Designed the database schema, including tables for cars, customers, orders, employees, and manufacturers.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buSzPts val="1000"/>
              <a:buNone/>
              <a:tabLst>
                <a:tab pos="9144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Developed diagrams such as Data Flow Diagrams (DFDs) and Entity-Relationship Diagrams (ERDs) to represent system processes and data relationships.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buSzPts val="1000"/>
              <a:buNone/>
              <a:tabLst>
                <a:tab pos="9144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Defined the user interface design for functionalities like adding cars, processing orders, and billing.</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SzPts val="1000"/>
              <a:buNone/>
              <a:tabLst>
                <a:tab pos="457200" algn="l"/>
              </a:tabLst>
            </a:pPr>
            <a:r>
              <a:rPr lang="en-IN" sz="2000" b="1" dirty="0">
                <a:effectLst/>
                <a:latin typeface="Times New Roman" panose="02020603050405020304" pitchFamily="18" charset="0"/>
                <a:ea typeface="Times New Roman" panose="02020603050405020304" pitchFamily="18" charset="0"/>
              </a:rPr>
              <a:t>Output</a:t>
            </a:r>
            <a:r>
              <a:rPr lang="en-IN" sz="2000" dirty="0">
                <a:effectLst/>
                <a:latin typeface="Times New Roman" panose="02020603050405020304" pitchFamily="18" charset="0"/>
                <a:ea typeface="Times New Roman" panose="02020603050405020304" pitchFamily="18" charset="0"/>
              </a:rPr>
              <a:t>: Design documents, including database structure, process workflows, and UI </a:t>
            </a:r>
            <a:r>
              <a:rPr lang="en-IN" sz="2000" dirty="0" err="1">
                <a:effectLst/>
                <a:latin typeface="Times New Roman" panose="02020603050405020304" pitchFamily="18" charset="0"/>
                <a:ea typeface="Times New Roman" panose="02020603050405020304" pitchFamily="18" charset="0"/>
              </a:rPr>
              <a:t>mockups</a:t>
            </a:r>
            <a:r>
              <a:rPr lang="en-IN" sz="20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indent="0">
              <a:buNone/>
            </a:pPr>
            <a:r>
              <a:rPr lang="en-IN" sz="2000" b="1" dirty="0">
                <a:effectLst/>
                <a:latin typeface="Times New Roman" panose="02020603050405020304" pitchFamily="18" charset="0"/>
                <a:ea typeface="Times New Roman" panose="02020603050405020304" pitchFamily="18" charset="0"/>
              </a:rPr>
              <a:t>4. Coding and Unit Testing</a:t>
            </a:r>
            <a:endParaRPr lang="en-IN" sz="1800" dirty="0">
              <a:effectLst/>
              <a:latin typeface="Times New Roman" panose="02020603050405020304" pitchFamily="18" charset="0"/>
              <a:ea typeface="Times New Roman" panose="02020603050405020304" pitchFamily="18" charset="0"/>
            </a:endParaRPr>
          </a:p>
          <a:p>
            <a:pPr marL="0" lvl="0" indent="0">
              <a:buSzPts val="1000"/>
              <a:buNone/>
              <a:tabLst>
                <a:tab pos="457200" algn="l"/>
              </a:tabLst>
            </a:pPr>
            <a:r>
              <a:rPr lang="en-IN" sz="2000" b="1" dirty="0">
                <a:effectLst/>
                <a:latin typeface="Times New Roman" panose="02020603050405020304" pitchFamily="18" charset="0"/>
                <a:ea typeface="Times New Roman" panose="02020603050405020304" pitchFamily="18" charset="0"/>
              </a:rPr>
              <a:t>Objective</a:t>
            </a:r>
            <a:r>
              <a:rPr lang="en-IN" sz="2000" dirty="0">
                <a:effectLst/>
                <a:latin typeface="Times New Roman" panose="02020603050405020304" pitchFamily="18" charset="0"/>
                <a:ea typeface="Times New Roman" panose="02020603050405020304" pitchFamily="18" charset="0"/>
              </a:rPr>
              <a:t>: Develop the system's modules and ensure their correctness individually.</a:t>
            </a:r>
            <a:endParaRPr lang="en-IN" sz="1800" dirty="0">
              <a:effectLst/>
              <a:latin typeface="Times New Roman" panose="02020603050405020304" pitchFamily="18" charset="0"/>
              <a:ea typeface="Times New Roman" panose="02020603050405020304" pitchFamily="18" charset="0"/>
            </a:endParaRPr>
          </a:p>
          <a:p>
            <a:pPr marL="0" lvl="0" indent="0">
              <a:buSzPts val="1000"/>
              <a:buNone/>
              <a:tabLst>
                <a:tab pos="457200" algn="l"/>
              </a:tabLst>
            </a:pPr>
            <a:r>
              <a:rPr lang="en-IN" sz="2000" b="1" dirty="0">
                <a:effectLst/>
                <a:latin typeface="Times New Roman" panose="02020603050405020304" pitchFamily="18" charset="0"/>
                <a:ea typeface="Times New Roman" panose="02020603050405020304" pitchFamily="18" charset="0"/>
              </a:rPr>
              <a:t>Activities</a:t>
            </a:r>
            <a:r>
              <a:rPr lang="en-IN" sz="20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457200" lvl="1" indent="0">
              <a:buSzPts val="1000"/>
              <a:buNone/>
              <a:tabLst>
                <a:tab pos="9144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Wrote code for core functionalities using Visual Basic for the frontend and MySQL for the backend.</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buSzPts val="1000"/>
              <a:buNone/>
              <a:tabLst>
                <a:tab pos="9144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Developed individual modules like "Add Car," "Process Customer Order," and "Generate Bill."</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buSzPts val="1000"/>
              <a:buNone/>
              <a:tabLst>
                <a:tab pos="9144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Conducted unit testing to verify the correctness of each module.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SzPts val="1000"/>
              <a:buNone/>
              <a:tabLst>
                <a:tab pos="457200" algn="l"/>
              </a:tabLst>
            </a:pPr>
            <a:r>
              <a:rPr lang="en-IN" sz="2000" b="1" dirty="0">
                <a:effectLst/>
                <a:latin typeface="Times New Roman" panose="02020603050405020304" pitchFamily="18" charset="0"/>
                <a:ea typeface="Times New Roman" panose="02020603050405020304" pitchFamily="18" charset="0"/>
              </a:rPr>
              <a:t>Output</a:t>
            </a:r>
            <a:r>
              <a:rPr lang="en-IN" sz="2000" dirty="0">
                <a:effectLst/>
                <a:latin typeface="Times New Roman" panose="02020603050405020304" pitchFamily="18" charset="0"/>
                <a:ea typeface="Times New Roman" panose="02020603050405020304" pitchFamily="18" charset="0"/>
              </a:rPr>
              <a:t>: Functional and tested software modules.</a:t>
            </a:r>
            <a:endParaRPr lang="en-IN" sz="1800" dirty="0">
              <a:effectLst/>
              <a:latin typeface="Times New Roman" panose="02020603050405020304" pitchFamily="18" charset="0"/>
              <a:ea typeface="Times New Roman" panose="02020603050405020304" pitchFamily="18" charset="0"/>
            </a:endParaRPr>
          </a:p>
        </p:txBody>
      </p:sp>
      <p:sp>
        <p:nvSpPr>
          <p:cNvPr id="2" name="Slide Number Placeholder 1">
            <a:extLst>
              <a:ext uri="{FF2B5EF4-FFF2-40B4-BE49-F238E27FC236}">
                <a16:creationId xmlns:a16="http://schemas.microsoft.com/office/drawing/2014/main" id="{2A584C03-161D-005D-D68F-4680DA5D2CC4}"/>
              </a:ext>
            </a:extLst>
          </p:cNvPr>
          <p:cNvSpPr>
            <a:spLocks noGrp="1"/>
          </p:cNvSpPr>
          <p:nvPr>
            <p:ph type="sldNum" sz="quarter" idx="12"/>
          </p:nvPr>
        </p:nvSpPr>
        <p:spPr/>
        <p:txBody>
          <a:bodyPr/>
          <a:lstStyle/>
          <a:p>
            <a:fld id="{486C9FB6-F0C7-41AE-B88A-F12A7C862E77}" type="slidenum">
              <a:rPr lang="en-IN" smtClean="0"/>
              <a:t>8</a:t>
            </a:fld>
            <a:endParaRPr lang="en-IN"/>
          </a:p>
        </p:txBody>
      </p:sp>
    </p:spTree>
    <p:extLst>
      <p:ext uri="{BB962C8B-B14F-4D97-AF65-F5344CB8AC3E}">
        <p14:creationId xmlns:p14="http://schemas.microsoft.com/office/powerpoint/2010/main" val="4186643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5EC832-427B-C34C-AEE0-079A1AD345C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10BA98-9662-A93A-90D2-A6E3203734C0}"/>
              </a:ext>
            </a:extLst>
          </p:cNvPr>
          <p:cNvSpPr>
            <a:spLocks noGrp="1"/>
          </p:cNvSpPr>
          <p:nvPr>
            <p:ph idx="1"/>
          </p:nvPr>
        </p:nvSpPr>
        <p:spPr>
          <a:xfrm>
            <a:off x="590549" y="482600"/>
            <a:ext cx="11134725" cy="6089650"/>
          </a:xfrm>
        </p:spPr>
        <p:txBody>
          <a:bodyPr>
            <a:normAutofit/>
          </a:bodyPr>
          <a:lstStyle/>
          <a:p>
            <a:pPr marL="0" indent="0">
              <a:buNone/>
            </a:pPr>
            <a:r>
              <a:rPr lang="en-IN" sz="2000" b="1" dirty="0">
                <a:effectLst/>
                <a:latin typeface="Times New Roman" panose="02020603050405020304" pitchFamily="18" charset="0"/>
                <a:ea typeface="Times New Roman" panose="02020603050405020304" pitchFamily="18" charset="0"/>
              </a:rPr>
              <a:t>5. Integration and System Testing</a:t>
            </a:r>
            <a:endParaRPr lang="en-IN" sz="1800" dirty="0">
              <a:effectLst/>
              <a:latin typeface="Times New Roman" panose="02020603050405020304" pitchFamily="18" charset="0"/>
              <a:ea typeface="Times New Roman" panose="02020603050405020304" pitchFamily="18" charset="0"/>
            </a:endParaRPr>
          </a:p>
          <a:p>
            <a:pPr marL="0" lvl="0" indent="0">
              <a:buSzPts val="1000"/>
              <a:buNone/>
              <a:tabLst>
                <a:tab pos="457200" algn="l"/>
              </a:tabLst>
            </a:pPr>
            <a:r>
              <a:rPr lang="en-IN" sz="2000" b="1" dirty="0">
                <a:effectLst/>
                <a:latin typeface="Times New Roman" panose="02020603050405020304" pitchFamily="18" charset="0"/>
                <a:ea typeface="Times New Roman" panose="02020603050405020304" pitchFamily="18" charset="0"/>
              </a:rPr>
              <a:t>Objective</a:t>
            </a:r>
            <a:r>
              <a:rPr lang="en-IN" sz="2000" dirty="0">
                <a:effectLst/>
                <a:latin typeface="Times New Roman" panose="02020603050405020304" pitchFamily="18" charset="0"/>
                <a:ea typeface="Times New Roman" panose="02020603050405020304" pitchFamily="18" charset="0"/>
              </a:rPr>
              <a:t>: Combine all modules and test the system as a whole.</a:t>
            </a:r>
            <a:endParaRPr lang="en-IN" sz="1800" dirty="0">
              <a:effectLst/>
              <a:latin typeface="Times New Roman" panose="02020603050405020304" pitchFamily="18" charset="0"/>
              <a:ea typeface="Times New Roman" panose="02020603050405020304" pitchFamily="18" charset="0"/>
            </a:endParaRPr>
          </a:p>
          <a:p>
            <a:pPr marL="0" lvl="0" indent="0">
              <a:buSzPts val="1000"/>
              <a:buNone/>
              <a:tabLst>
                <a:tab pos="457200" algn="l"/>
              </a:tabLst>
            </a:pPr>
            <a:r>
              <a:rPr lang="en-IN" sz="2000" b="1" dirty="0">
                <a:effectLst/>
                <a:latin typeface="Times New Roman" panose="02020603050405020304" pitchFamily="18" charset="0"/>
                <a:ea typeface="Times New Roman" panose="02020603050405020304" pitchFamily="18" charset="0"/>
              </a:rPr>
              <a:t>Activities</a:t>
            </a:r>
            <a:r>
              <a:rPr lang="en-IN" sz="20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457200" lvl="1" indent="0">
              <a:buSzPts val="1000"/>
              <a:buNone/>
              <a:tabLst>
                <a:tab pos="9144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Integrated modules like inventory management, customer order processing, and billing into a single system.</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buSzPts val="1000"/>
              <a:buNone/>
              <a:tabLst>
                <a:tab pos="9144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Performed system testing to identify bugs and ensure the system worked as intended.</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buSzPts val="1000"/>
              <a:buNone/>
              <a:tabLst>
                <a:tab pos="9144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Validated the system against the SRS to confirm it met all specified requirements.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SzPts val="1000"/>
              <a:buNone/>
              <a:tabLst>
                <a:tab pos="457200" algn="l"/>
              </a:tabLst>
            </a:pPr>
            <a:r>
              <a:rPr lang="en-IN" sz="2000" b="1" dirty="0">
                <a:effectLst/>
                <a:latin typeface="Times New Roman" panose="02020603050405020304" pitchFamily="18" charset="0"/>
                <a:ea typeface="Times New Roman" panose="02020603050405020304" pitchFamily="18" charset="0"/>
              </a:rPr>
              <a:t>Output</a:t>
            </a:r>
            <a:r>
              <a:rPr lang="en-IN" sz="2000" dirty="0">
                <a:effectLst/>
                <a:latin typeface="Times New Roman" panose="02020603050405020304" pitchFamily="18" charset="0"/>
                <a:ea typeface="Times New Roman" panose="02020603050405020304" pitchFamily="18" charset="0"/>
              </a:rPr>
              <a:t>: A fully integrated and tested Car Showroom Management System.</a:t>
            </a:r>
            <a:endParaRPr lang="en-IN" sz="1800" dirty="0">
              <a:effectLst/>
              <a:latin typeface="Times New Roman" panose="02020603050405020304" pitchFamily="18" charset="0"/>
              <a:ea typeface="Times New Roman" panose="02020603050405020304" pitchFamily="18" charset="0"/>
            </a:endParaRPr>
          </a:p>
          <a:p>
            <a:pPr marL="0" indent="0">
              <a:buNone/>
            </a:pPr>
            <a:r>
              <a:rPr lang="en-IN" sz="2000" b="1" dirty="0">
                <a:effectLst/>
                <a:latin typeface="Times New Roman" panose="02020603050405020304" pitchFamily="18" charset="0"/>
                <a:ea typeface="Times New Roman" panose="02020603050405020304" pitchFamily="18" charset="0"/>
              </a:rPr>
              <a:t>6. Maintenance</a:t>
            </a:r>
            <a:endParaRPr lang="en-IN" sz="1800" dirty="0">
              <a:effectLst/>
              <a:latin typeface="Times New Roman" panose="02020603050405020304" pitchFamily="18" charset="0"/>
              <a:ea typeface="Times New Roman" panose="02020603050405020304" pitchFamily="18" charset="0"/>
            </a:endParaRPr>
          </a:p>
          <a:p>
            <a:pPr marL="0" lvl="0" indent="0">
              <a:buSzPts val="1000"/>
              <a:buNone/>
              <a:tabLst>
                <a:tab pos="457200" algn="l"/>
              </a:tabLst>
            </a:pPr>
            <a:r>
              <a:rPr lang="en-IN" sz="2000" b="1" dirty="0">
                <a:effectLst/>
                <a:latin typeface="Times New Roman" panose="02020603050405020304" pitchFamily="18" charset="0"/>
                <a:ea typeface="Times New Roman" panose="02020603050405020304" pitchFamily="18" charset="0"/>
              </a:rPr>
              <a:t>Objective</a:t>
            </a:r>
            <a:r>
              <a:rPr lang="en-IN" sz="2000" dirty="0">
                <a:effectLst/>
                <a:latin typeface="Times New Roman" panose="02020603050405020304" pitchFamily="18" charset="0"/>
                <a:ea typeface="Times New Roman" panose="02020603050405020304" pitchFamily="18" charset="0"/>
              </a:rPr>
              <a:t>: Ensure the system remains operational and evolves to meet new requirements.</a:t>
            </a:r>
            <a:endParaRPr lang="en-IN" sz="1800" dirty="0">
              <a:effectLst/>
              <a:latin typeface="Times New Roman" panose="02020603050405020304" pitchFamily="18" charset="0"/>
              <a:ea typeface="Times New Roman" panose="02020603050405020304" pitchFamily="18" charset="0"/>
            </a:endParaRPr>
          </a:p>
          <a:p>
            <a:pPr marL="0" lvl="0" indent="0">
              <a:buSzPts val="1000"/>
              <a:buNone/>
              <a:tabLst>
                <a:tab pos="457200" algn="l"/>
              </a:tabLst>
            </a:pPr>
            <a:r>
              <a:rPr lang="en-IN" sz="2000" b="1" dirty="0">
                <a:effectLst/>
                <a:latin typeface="Times New Roman" panose="02020603050405020304" pitchFamily="18" charset="0"/>
                <a:ea typeface="Times New Roman" panose="02020603050405020304" pitchFamily="18" charset="0"/>
              </a:rPr>
              <a:t>Activities</a:t>
            </a:r>
            <a:r>
              <a:rPr lang="en-IN" sz="20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457200" lvl="1" indent="0">
              <a:buSzPts val="1000"/>
              <a:buNone/>
              <a:tabLst>
                <a:tab pos="9144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Addressed bugs and issues reported by end-users.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buSzPts val="1000"/>
              <a:buNone/>
              <a:tabLst>
                <a:tab pos="9144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Added new features, such as advanced sales analytics and enhanced inventory reporting.</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buSzPts val="1000"/>
              <a:buNone/>
              <a:tabLst>
                <a:tab pos="9144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Upgraded the system for compatibility with newer technologies when needed.</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SzPts val="1000"/>
              <a:buNone/>
              <a:tabLst>
                <a:tab pos="457200" algn="l"/>
              </a:tabLst>
            </a:pPr>
            <a:r>
              <a:rPr lang="en-IN" sz="2000" b="1" dirty="0">
                <a:effectLst/>
                <a:latin typeface="Times New Roman" panose="02020603050405020304" pitchFamily="18" charset="0"/>
                <a:ea typeface="Times New Roman" panose="02020603050405020304" pitchFamily="18" charset="0"/>
              </a:rPr>
              <a:t>Output</a:t>
            </a:r>
            <a:r>
              <a:rPr lang="en-IN" sz="2000" dirty="0">
                <a:effectLst/>
                <a:latin typeface="Times New Roman" panose="02020603050405020304" pitchFamily="18" charset="0"/>
                <a:ea typeface="Times New Roman" panose="02020603050405020304" pitchFamily="18" charset="0"/>
              </a:rPr>
              <a:t>: An updated and robust system that adapts to the changing needs of the showroom.</a:t>
            </a:r>
            <a:endParaRPr lang="en-IN" sz="1800" dirty="0">
              <a:effectLst/>
              <a:latin typeface="Times New Roman" panose="02020603050405020304" pitchFamily="18" charset="0"/>
              <a:ea typeface="Times New Roman" panose="02020603050405020304" pitchFamily="18" charset="0"/>
            </a:endParaRPr>
          </a:p>
        </p:txBody>
      </p:sp>
      <p:sp>
        <p:nvSpPr>
          <p:cNvPr id="2" name="Slide Number Placeholder 1">
            <a:extLst>
              <a:ext uri="{FF2B5EF4-FFF2-40B4-BE49-F238E27FC236}">
                <a16:creationId xmlns:a16="http://schemas.microsoft.com/office/drawing/2014/main" id="{69B328C7-7A0F-50C8-4186-D026E8BB93EA}"/>
              </a:ext>
            </a:extLst>
          </p:cNvPr>
          <p:cNvSpPr>
            <a:spLocks noGrp="1"/>
          </p:cNvSpPr>
          <p:nvPr>
            <p:ph type="sldNum" sz="quarter" idx="12"/>
          </p:nvPr>
        </p:nvSpPr>
        <p:spPr/>
        <p:txBody>
          <a:bodyPr/>
          <a:lstStyle/>
          <a:p>
            <a:fld id="{486C9FB6-F0C7-41AE-B88A-F12A7C862E77}" type="slidenum">
              <a:rPr lang="en-IN" smtClean="0"/>
              <a:t>9</a:t>
            </a:fld>
            <a:endParaRPr lang="en-IN"/>
          </a:p>
        </p:txBody>
      </p:sp>
    </p:spTree>
    <p:extLst>
      <p:ext uri="{BB962C8B-B14F-4D97-AF65-F5344CB8AC3E}">
        <p14:creationId xmlns:p14="http://schemas.microsoft.com/office/powerpoint/2010/main" val="3410315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1191</Words>
  <Application>Microsoft Office PowerPoint</Application>
  <PresentationFormat>Widescreen</PresentationFormat>
  <Paragraphs>144</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Symbol</vt:lpstr>
      <vt:lpstr>Times New Roman</vt:lpstr>
      <vt:lpstr>Office Theme</vt:lpstr>
      <vt:lpstr>REGIONAL INSTITUTE OF SCIENCE &amp; TECHNOLOGY, MEGHALAYA Run by: ERDF Foundation - Guwahati Approved by AICTE, New Delhi &amp; Affiliated to NEHU - Shillong  </vt:lpstr>
      <vt:lpstr>Table of Contents</vt:lpstr>
      <vt:lpstr>Introduction</vt:lpstr>
      <vt:lpstr>Problem Statement</vt:lpstr>
      <vt:lpstr>Objective</vt:lpstr>
      <vt:lpstr>SDLC Model</vt:lpstr>
      <vt:lpstr>PowerPoint Presentation</vt:lpstr>
      <vt:lpstr>PowerPoint Presentation</vt:lpstr>
      <vt:lpstr>PowerPoint Presentation</vt:lpstr>
      <vt:lpstr>System Design</vt:lpstr>
      <vt:lpstr>DFD</vt:lpstr>
      <vt:lpstr>PowerPoint Presentation</vt:lpstr>
      <vt:lpstr>Use Case Diagram</vt:lpstr>
      <vt:lpstr>Class Diagram</vt:lpstr>
      <vt:lpstr>Object Diagram</vt:lpstr>
      <vt:lpstr>Sequence Diagram</vt:lpstr>
      <vt:lpstr>Testing</vt:lpstr>
      <vt:lpstr>Snapshots of Interfaces</vt:lpstr>
      <vt:lpstr>PowerPoint Presentation</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Bikram Tripathi</dc:creator>
  <cp:lastModifiedBy>Bikram Tripathi</cp:lastModifiedBy>
  <cp:revision>8</cp:revision>
  <dcterms:created xsi:type="dcterms:W3CDTF">2024-11-24T19:21:44Z</dcterms:created>
  <dcterms:modified xsi:type="dcterms:W3CDTF">2024-11-25T03:19:25Z</dcterms:modified>
</cp:coreProperties>
</file>