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59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A8BD-1B7F-4FBE-A189-8A74FD218ED5}" type="datetimeFigureOut">
              <a:rPr lang="cs-CZ" smtClean="0"/>
              <a:t>11.01.2017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2C6A-EAE0-403A-9835-B8524FD43C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989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A8BD-1B7F-4FBE-A189-8A74FD218ED5}" type="datetimeFigureOut">
              <a:rPr lang="cs-CZ" smtClean="0"/>
              <a:t>11.01.2017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2C6A-EAE0-403A-9835-B8524FD43C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506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A8BD-1B7F-4FBE-A189-8A74FD218ED5}" type="datetimeFigureOut">
              <a:rPr lang="cs-CZ" smtClean="0"/>
              <a:t>11.01.2017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2C6A-EAE0-403A-9835-B8524FD43C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814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A8BD-1B7F-4FBE-A189-8A74FD218ED5}" type="datetimeFigureOut">
              <a:rPr lang="cs-CZ" smtClean="0"/>
              <a:t>11.01.2017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2C6A-EAE0-403A-9835-B8524FD43C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497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A8BD-1B7F-4FBE-A189-8A74FD218ED5}" type="datetimeFigureOut">
              <a:rPr lang="cs-CZ" smtClean="0"/>
              <a:t>11.01.2017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2C6A-EAE0-403A-9835-B8524FD43C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073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A8BD-1B7F-4FBE-A189-8A74FD218ED5}" type="datetimeFigureOut">
              <a:rPr lang="cs-CZ" smtClean="0"/>
              <a:t>11.01.2017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2C6A-EAE0-403A-9835-B8524FD43C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90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A8BD-1B7F-4FBE-A189-8A74FD218ED5}" type="datetimeFigureOut">
              <a:rPr lang="cs-CZ" smtClean="0"/>
              <a:t>11.01.2017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2C6A-EAE0-403A-9835-B8524FD43C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10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A8BD-1B7F-4FBE-A189-8A74FD218ED5}" type="datetimeFigureOut">
              <a:rPr lang="cs-CZ" smtClean="0"/>
              <a:t>11.01.2017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2C6A-EAE0-403A-9835-B8524FD43C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227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A8BD-1B7F-4FBE-A189-8A74FD218ED5}" type="datetimeFigureOut">
              <a:rPr lang="cs-CZ" smtClean="0"/>
              <a:t>11.01.2017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2C6A-EAE0-403A-9835-B8524FD43C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970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A8BD-1B7F-4FBE-A189-8A74FD218ED5}" type="datetimeFigureOut">
              <a:rPr lang="cs-CZ" smtClean="0"/>
              <a:t>11.01.2017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2C6A-EAE0-403A-9835-B8524FD43C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293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A8BD-1B7F-4FBE-A189-8A74FD218ED5}" type="datetimeFigureOut">
              <a:rPr lang="cs-CZ" smtClean="0"/>
              <a:t>11.01.2017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2C6A-EAE0-403A-9835-B8524FD43C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116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EA8BD-1B7F-4FBE-A189-8A74FD218ED5}" type="datetimeFigureOut">
              <a:rPr lang="cs-CZ" smtClean="0"/>
              <a:t>11.01.2017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42C6A-EAE0-403A-9835-B8524FD43C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695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Music-Library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026715" y="3509963"/>
            <a:ext cx="4138569" cy="676143"/>
          </a:xfrm>
        </p:spPr>
        <p:txBody>
          <a:bodyPr>
            <a:normAutofit fontScale="85000" lnSpcReduction="20000"/>
          </a:bodyPr>
          <a:lstStyle/>
          <a:p>
            <a:r>
              <a:rPr lang="cs-CZ" dirty="0"/>
              <a:t>PA165 </a:t>
            </a:r>
            <a:r>
              <a:rPr lang="cs-CZ" dirty="0" err="1"/>
              <a:t>project</a:t>
            </a:r>
            <a:r>
              <a:rPr lang="cs-CZ" dirty="0"/>
              <a:t> 2016/17</a:t>
            </a:r>
          </a:p>
          <a:p>
            <a:r>
              <a:rPr lang="en-US" dirty="0"/>
              <a:t>Team Salmon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8892329" y="5209563"/>
            <a:ext cx="2718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Konečný Oldřich 	433418</a:t>
            </a:r>
          </a:p>
          <a:p>
            <a:r>
              <a:rPr lang="cs-CZ" dirty="0"/>
              <a:t>Kulíšek Martin	433504</a:t>
            </a:r>
          </a:p>
          <a:p>
            <a:r>
              <a:rPr lang="cs-CZ" dirty="0" err="1"/>
              <a:t>Pribula</a:t>
            </a:r>
            <a:r>
              <a:rPr lang="cs-CZ" dirty="0"/>
              <a:t> Dávid	396575</a:t>
            </a:r>
          </a:p>
          <a:p>
            <a:r>
              <a:rPr lang="cs-CZ" dirty="0"/>
              <a:t>Štourač Jan	113869</a:t>
            </a:r>
          </a:p>
        </p:txBody>
      </p:sp>
    </p:spTree>
    <p:extLst>
      <p:ext uri="{BB962C8B-B14F-4D97-AF65-F5344CB8AC3E}">
        <p14:creationId xmlns:p14="http://schemas.microsoft.com/office/powerpoint/2010/main" val="13706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Feedback: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+"/>
            </a:pPr>
            <a:r>
              <a:rPr lang="sk-SK" dirty="0" smtClean="0"/>
              <a:t> </a:t>
            </a:r>
            <a:r>
              <a:rPr lang="en-US" dirty="0" smtClean="0"/>
              <a:t>Working </a:t>
            </a:r>
            <a:r>
              <a:rPr lang="en-US" dirty="0"/>
              <a:t>on our own project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sk-SK" dirty="0" smtClean="0"/>
              <a:t> </a:t>
            </a:r>
            <a:r>
              <a:rPr lang="en-US" dirty="0" smtClean="0"/>
              <a:t>New </a:t>
            </a:r>
            <a:r>
              <a:rPr lang="en-US" dirty="0"/>
              <a:t>technologies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sk-SK" dirty="0" smtClean="0"/>
              <a:t> </a:t>
            </a:r>
            <a:r>
              <a:rPr lang="en-US" dirty="0" smtClean="0"/>
              <a:t>Example </a:t>
            </a:r>
            <a:r>
              <a:rPr lang="en-US" dirty="0"/>
              <a:t>project was helpful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sk-SK" dirty="0" smtClean="0"/>
              <a:t> </a:t>
            </a:r>
            <a:r>
              <a:rPr lang="en-US" dirty="0" smtClean="0"/>
              <a:t>Evaluation </a:t>
            </a:r>
            <a:r>
              <a:rPr lang="en-US" dirty="0"/>
              <a:t>from others</a:t>
            </a:r>
          </a:p>
          <a:p>
            <a:pPr marL="0" indent="0">
              <a:buNone/>
            </a:pPr>
            <a:endParaRPr lang="sk-SK" dirty="0" smtClean="0"/>
          </a:p>
          <a:p>
            <a:pPr>
              <a:buFont typeface="Calibri" panose="020F0502020204030204" pitchFamily="34" charset="0"/>
              <a:buChar char="-"/>
            </a:pPr>
            <a:r>
              <a:rPr lang="en-US" dirty="0" smtClean="0"/>
              <a:t>No </a:t>
            </a:r>
            <a:r>
              <a:rPr lang="en-US" dirty="0"/>
              <a:t>official milestone evaluation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6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881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Business </a:t>
            </a:r>
            <a:r>
              <a:rPr lang="cs-CZ" dirty="0" err="1"/>
              <a:t>Logic</a:t>
            </a:r>
            <a:r>
              <a:rPr lang="en-US" dirty="0"/>
              <a:t>: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450486"/>
            <a:ext cx="10515600" cy="4872159"/>
          </a:xfrm>
        </p:spPr>
        <p:txBody>
          <a:bodyPr>
            <a:normAutofit fontScale="92500"/>
          </a:bodyPr>
          <a:lstStyle/>
          <a:p>
            <a:r>
              <a:rPr lang="en-US" dirty="0"/>
              <a:t>Music library – web page, used for managing albums, songs and musicians.</a:t>
            </a:r>
          </a:p>
          <a:p>
            <a:r>
              <a:rPr lang="en-US" dirty="0"/>
              <a:t>Project is divided into five major </a:t>
            </a:r>
            <a:r>
              <a:rPr lang="en-US" dirty="0" smtClean="0"/>
              <a:t>module</a:t>
            </a:r>
            <a:r>
              <a:rPr lang="sk-SK" dirty="0" smtClean="0"/>
              <a:t>s</a:t>
            </a:r>
            <a:endParaRPr lang="en-US" dirty="0"/>
          </a:p>
          <a:p>
            <a:pPr lvl="1"/>
            <a:endParaRPr lang="sk-SK" dirty="0" smtClean="0"/>
          </a:p>
          <a:p>
            <a:pPr lvl="1"/>
            <a:r>
              <a:rPr lang="en-US" dirty="0" smtClean="0"/>
              <a:t>API</a:t>
            </a:r>
            <a:endParaRPr lang="en-US" dirty="0"/>
          </a:p>
          <a:p>
            <a:pPr lvl="2"/>
            <a:r>
              <a:rPr lang="en-US" dirty="0"/>
              <a:t>Facades, DTOs</a:t>
            </a:r>
          </a:p>
          <a:p>
            <a:pPr lvl="1"/>
            <a:r>
              <a:rPr lang="en-US" dirty="0"/>
              <a:t>DAO</a:t>
            </a:r>
          </a:p>
          <a:p>
            <a:pPr lvl="2"/>
            <a:r>
              <a:rPr lang="en-US" dirty="0"/>
              <a:t>Entities, </a:t>
            </a:r>
            <a:r>
              <a:rPr lang="en-US" dirty="0" err="1"/>
              <a:t>dao</a:t>
            </a:r>
            <a:endParaRPr lang="en-US" dirty="0"/>
          </a:p>
          <a:p>
            <a:pPr lvl="1"/>
            <a:r>
              <a:rPr lang="en-US" dirty="0"/>
              <a:t>Service</a:t>
            </a:r>
          </a:p>
          <a:p>
            <a:pPr lvl="2"/>
            <a:r>
              <a:rPr lang="en-US" dirty="0"/>
              <a:t>Services, </a:t>
            </a:r>
            <a:r>
              <a:rPr lang="en-US" dirty="0" err="1" smtClean="0"/>
              <a:t>FacadeImpl</a:t>
            </a:r>
            <a:endParaRPr lang="sk-SK" dirty="0" smtClean="0"/>
          </a:p>
          <a:p>
            <a:pPr lvl="1"/>
            <a:r>
              <a:rPr lang="en-US" dirty="0"/>
              <a:t>REST</a:t>
            </a:r>
          </a:p>
          <a:p>
            <a:pPr lvl="2"/>
            <a:r>
              <a:rPr lang="en-US" dirty="0"/>
              <a:t>Rest facades</a:t>
            </a:r>
          </a:p>
          <a:p>
            <a:pPr lvl="1"/>
            <a:r>
              <a:rPr lang="en-US" dirty="0"/>
              <a:t>MVC</a:t>
            </a:r>
          </a:p>
          <a:p>
            <a:pPr lvl="2"/>
            <a:r>
              <a:rPr lang="en-US" dirty="0"/>
              <a:t>Controllers, JSPs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9741"/>
            <a:ext cx="10515600" cy="205398"/>
          </a:xfrm>
        </p:spPr>
        <p:txBody>
          <a:bodyPr>
            <a:normAutofit fontScale="90000"/>
          </a:bodyPr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52231" y="9581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Application </a:t>
            </a:r>
            <a:r>
              <a:rPr lang="en-US" dirty="0"/>
              <a:t>allows </a:t>
            </a:r>
            <a:r>
              <a:rPr lang="en-US" dirty="0" smtClean="0"/>
              <a:t>user </a:t>
            </a:r>
            <a:r>
              <a:rPr lang="sk-SK" dirty="0" smtClean="0"/>
              <a:t>to:</a:t>
            </a:r>
          </a:p>
          <a:p>
            <a:endParaRPr lang="sk-SK" dirty="0"/>
          </a:p>
          <a:p>
            <a:r>
              <a:rPr lang="en-US" dirty="0" smtClean="0"/>
              <a:t>create </a:t>
            </a:r>
            <a:r>
              <a:rPr lang="en-US" dirty="0"/>
              <a:t>new albums, songs, musicians and </a:t>
            </a:r>
            <a:r>
              <a:rPr lang="en-US" dirty="0" smtClean="0"/>
              <a:t>genres</a:t>
            </a:r>
            <a:r>
              <a:rPr lang="sk-SK" dirty="0" smtClean="0"/>
              <a:t> </a:t>
            </a:r>
          </a:p>
          <a:p>
            <a:r>
              <a:rPr lang="en-US" dirty="0"/>
              <a:t>edit </a:t>
            </a:r>
            <a:r>
              <a:rPr lang="sk-SK" dirty="0" smtClean="0"/>
              <a:t>and</a:t>
            </a:r>
            <a:r>
              <a:rPr lang="en-US" dirty="0" smtClean="0"/>
              <a:t> delete </a:t>
            </a:r>
            <a:r>
              <a:rPr lang="en-US" dirty="0"/>
              <a:t>all of these above</a:t>
            </a:r>
            <a:endParaRPr lang="sk-SK" dirty="0" smtClean="0"/>
          </a:p>
          <a:p>
            <a:r>
              <a:rPr lang="sk-SK" dirty="0"/>
              <a:t>a</a:t>
            </a:r>
            <a:r>
              <a:rPr lang="en-US" dirty="0" err="1" smtClean="0"/>
              <a:t>dd</a:t>
            </a:r>
            <a:r>
              <a:rPr lang="en-US" dirty="0" smtClean="0"/>
              <a:t> song</a:t>
            </a:r>
            <a:r>
              <a:rPr lang="sk-SK" dirty="0" smtClean="0"/>
              <a:t>s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album </a:t>
            </a:r>
            <a:endParaRPr lang="sk-SK" dirty="0" smtClean="0"/>
          </a:p>
          <a:p>
            <a:r>
              <a:rPr lang="en-US" dirty="0" smtClean="0"/>
              <a:t>rate album</a:t>
            </a:r>
            <a:r>
              <a:rPr lang="sk-SK" smtClean="0"/>
              <a:t>s and songs</a:t>
            </a:r>
            <a:endParaRPr lang="sk-SK" dirty="0" smtClean="0"/>
          </a:p>
          <a:p>
            <a:r>
              <a:rPr lang="en-US" dirty="0" smtClean="0"/>
              <a:t>select </a:t>
            </a:r>
            <a:r>
              <a:rPr lang="en-US" dirty="0"/>
              <a:t>from different search filters </a:t>
            </a:r>
            <a:endParaRPr lang="sk-SK" dirty="0" smtClean="0"/>
          </a:p>
          <a:p>
            <a:r>
              <a:rPr lang="en-US" dirty="0" smtClean="0"/>
              <a:t>show </a:t>
            </a:r>
            <a:r>
              <a:rPr lang="en-US" dirty="0"/>
              <a:t>detail of each album, song, musician or genre.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amo.githubusercontent.com/6ab4476397b8fa885914bb8dec08dbd3a521b19a/687474703a2f2f692e696d6775722e636f6d2f4e434c61506534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514" y="597159"/>
            <a:ext cx="9164312" cy="545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25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850"/>
            <a:ext cx="12232897" cy="68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8"/>
            <a:ext cx="12192000" cy="683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2"/>
            <a:ext cx="12192000" cy="68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2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13033" y="381903"/>
            <a:ext cx="11142533" cy="1325563"/>
          </a:xfrm>
        </p:spPr>
        <p:txBody>
          <a:bodyPr/>
          <a:lstStyle/>
          <a:p>
            <a:r>
              <a:rPr lang="cs-CZ" dirty="0"/>
              <a:t>Technologies: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13033" y="1842403"/>
            <a:ext cx="471531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JAVA8</a:t>
            </a:r>
            <a:endParaRPr lang="en-US" dirty="0"/>
          </a:p>
          <a:p>
            <a:r>
              <a:rPr lang="en-US" dirty="0"/>
              <a:t>Maven</a:t>
            </a:r>
          </a:p>
          <a:p>
            <a:r>
              <a:rPr lang="en-US" dirty="0"/>
              <a:t>Spring</a:t>
            </a:r>
          </a:p>
          <a:p>
            <a:r>
              <a:rPr lang="en-US" dirty="0"/>
              <a:t>Spring MVC</a:t>
            </a:r>
          </a:p>
          <a:p>
            <a:r>
              <a:rPr lang="en-US" dirty="0"/>
              <a:t>Hibernate</a:t>
            </a:r>
          </a:p>
          <a:p>
            <a:r>
              <a:rPr lang="en-US" dirty="0"/>
              <a:t>Apache Tomcat</a:t>
            </a:r>
          </a:p>
          <a:p>
            <a:r>
              <a:rPr lang="en-US" dirty="0" smtClean="0"/>
              <a:t>Derby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5654180" y="1842403"/>
            <a:ext cx="61902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dirty="0" smtClean="0"/>
              <a:t>Mockito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dirty="0" smtClean="0"/>
              <a:t>Dozer</a:t>
            </a:r>
            <a:endParaRPr lang="sk-SK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Log4j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Travis</a:t>
            </a:r>
            <a:endParaRPr lang="sk-SK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dirty="0" smtClean="0"/>
              <a:t>Trello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60687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Cooperation: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member of the team did at least one entity, </a:t>
            </a:r>
            <a:r>
              <a:rPr lang="sk-SK" dirty="0" smtClean="0"/>
              <a:t>DAO</a:t>
            </a:r>
            <a:r>
              <a:rPr lang="en-US" dirty="0" smtClean="0"/>
              <a:t> </a:t>
            </a:r>
            <a:r>
              <a:rPr lang="en-US" dirty="0"/>
              <a:t>class, test for entity and </a:t>
            </a:r>
            <a:r>
              <a:rPr lang="sk-SK" dirty="0" smtClean="0"/>
              <a:t>DAO</a:t>
            </a:r>
            <a:r>
              <a:rPr lang="en-US" dirty="0" smtClean="0"/>
              <a:t>, </a:t>
            </a:r>
            <a:r>
              <a:rPr lang="en-US" dirty="0"/>
              <a:t>service class and test for service, facade and test facade class, </a:t>
            </a:r>
            <a:r>
              <a:rPr lang="sk-SK" dirty="0" smtClean="0"/>
              <a:t>MVC </a:t>
            </a:r>
            <a:r>
              <a:rPr lang="en-US" dirty="0" smtClean="0"/>
              <a:t>controller </a:t>
            </a:r>
            <a:r>
              <a:rPr lang="en-US" dirty="0"/>
              <a:t>and few </a:t>
            </a:r>
            <a:r>
              <a:rPr lang="en-US" dirty="0" smtClean="0"/>
              <a:t>JSPs</a:t>
            </a:r>
            <a:endParaRPr lang="en-US" dirty="0"/>
          </a:p>
          <a:p>
            <a:r>
              <a:rPr lang="en-US" dirty="0"/>
              <a:t>No problem in communication</a:t>
            </a:r>
          </a:p>
          <a:p>
            <a:r>
              <a:rPr lang="en-US" dirty="0"/>
              <a:t>Each milestone on time</a:t>
            </a:r>
          </a:p>
          <a:p>
            <a:r>
              <a:rPr lang="en-US" dirty="0"/>
              <a:t>Code review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Trello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2547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195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Motiv Office</vt:lpstr>
      <vt:lpstr>Music-Library</vt:lpstr>
      <vt:lpstr>Business Logic: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Technologies:</vt:lpstr>
      <vt:lpstr>Cooperation:</vt:lpstr>
      <vt:lpstr>Feedback: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Music-Library</dc:title>
  <dc:creator>olda</dc:creator>
  <cp:lastModifiedBy>David Pribula</cp:lastModifiedBy>
  <cp:revision>16</cp:revision>
  <dcterms:created xsi:type="dcterms:W3CDTF">2017-01-11T12:20:37Z</dcterms:created>
  <dcterms:modified xsi:type="dcterms:W3CDTF">2017-01-11T21:57:52Z</dcterms:modified>
</cp:coreProperties>
</file>