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7" r:id="rId7"/>
    <p:sldId id="268" r:id="rId8"/>
    <p:sldId id="259" r:id="rId9"/>
    <p:sldId id="261" r:id="rId10"/>
    <p:sldId id="263" r:id="rId11"/>
    <p:sldId id="264" r:id="rId12"/>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7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p:cNvSpPr>
            <a:spLocks noGrp="1"/>
          </p:cNvSpPr>
          <p:nvPr>
            <p:ph type="dt" sz="half" idx="10"/>
          </p:nvPr>
        </p:nvSpPr>
        <p:spPr/>
        <p:txBody>
          <a:bodyPr/>
          <a:lstStyle/>
          <a:p>
            <a:fld id="{8EAEA8BD-1B7F-4FBE-A189-8A74FD218ED5}" type="datetimeFigureOut">
              <a:rPr lang="cs-CZ" smtClean="0"/>
              <a:t>11.01.2017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235989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8EAEA8BD-1B7F-4FBE-A189-8A74FD218ED5}" type="datetimeFigureOut">
              <a:rPr lang="cs-CZ" smtClean="0"/>
              <a:t>11.01.2017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198506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8EAEA8BD-1B7F-4FBE-A189-8A74FD218ED5}" type="datetimeFigureOut">
              <a:rPr lang="cs-CZ" smtClean="0"/>
              <a:t>11.01.2017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141814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8EAEA8BD-1B7F-4FBE-A189-8A74FD218ED5}" type="datetimeFigureOut">
              <a:rPr lang="cs-CZ" smtClean="0"/>
              <a:t>11.01.2017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106497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4" name="Zástupný symbol pro datum 3"/>
          <p:cNvSpPr>
            <a:spLocks noGrp="1"/>
          </p:cNvSpPr>
          <p:nvPr>
            <p:ph type="dt" sz="half" idx="10"/>
          </p:nvPr>
        </p:nvSpPr>
        <p:spPr/>
        <p:txBody>
          <a:bodyPr/>
          <a:lstStyle/>
          <a:p>
            <a:fld id="{8EAEA8BD-1B7F-4FBE-A189-8A74FD218ED5}" type="datetimeFigureOut">
              <a:rPr lang="cs-CZ" smtClean="0"/>
              <a:t>11.01.2017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423073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p:cNvSpPr>
            <a:spLocks noGrp="1"/>
          </p:cNvSpPr>
          <p:nvPr>
            <p:ph type="dt" sz="half" idx="10"/>
          </p:nvPr>
        </p:nvSpPr>
        <p:spPr/>
        <p:txBody>
          <a:bodyPr/>
          <a:lstStyle/>
          <a:p>
            <a:fld id="{8EAEA8BD-1B7F-4FBE-A189-8A74FD218ED5}" type="datetimeFigureOut">
              <a:rPr lang="cs-CZ" smtClean="0"/>
              <a:t>11.01.2017</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19590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p:cNvSpPr>
            <a:spLocks noGrp="1"/>
          </p:cNvSpPr>
          <p:nvPr>
            <p:ph type="dt" sz="half" idx="10"/>
          </p:nvPr>
        </p:nvSpPr>
        <p:spPr/>
        <p:txBody>
          <a:bodyPr/>
          <a:lstStyle/>
          <a:p>
            <a:fld id="{8EAEA8BD-1B7F-4FBE-A189-8A74FD218ED5}" type="datetimeFigureOut">
              <a:rPr lang="cs-CZ" smtClean="0"/>
              <a:t>11.01.2017</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30810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fld id="{8EAEA8BD-1B7F-4FBE-A189-8A74FD218ED5}" type="datetimeFigureOut">
              <a:rPr lang="cs-CZ" smtClean="0"/>
              <a:t>11.01.2017</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117227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8EAEA8BD-1B7F-4FBE-A189-8A74FD218ED5}" type="datetimeFigureOut">
              <a:rPr lang="cs-CZ" smtClean="0"/>
              <a:t>11.01.2017</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172970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8EAEA8BD-1B7F-4FBE-A189-8A74FD218ED5}" type="datetimeFigureOut">
              <a:rPr lang="cs-CZ" smtClean="0"/>
              <a:t>11.01.2017</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71293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8EAEA8BD-1B7F-4FBE-A189-8A74FD218ED5}" type="datetimeFigureOut">
              <a:rPr lang="cs-CZ" smtClean="0"/>
              <a:t>11.01.2017</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4C742C6A-EAE0-403A-9835-B8524FD43C3C}" type="slidenum">
              <a:rPr lang="cs-CZ" smtClean="0"/>
              <a:t>‹#›</a:t>
            </a:fld>
            <a:endParaRPr lang="cs-CZ"/>
          </a:p>
        </p:txBody>
      </p:sp>
    </p:spTree>
    <p:extLst>
      <p:ext uri="{BB962C8B-B14F-4D97-AF65-F5344CB8AC3E}">
        <p14:creationId xmlns:p14="http://schemas.microsoft.com/office/powerpoint/2010/main" val="130116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EA8BD-1B7F-4FBE-A189-8A74FD218ED5}" type="datetimeFigureOut">
              <a:rPr lang="cs-CZ" smtClean="0"/>
              <a:t>11.01.2017</a:t>
            </a:fld>
            <a:endParaRPr lang="cs-CZ"/>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42C6A-EAE0-403A-9835-B8524FD43C3C}" type="slidenum">
              <a:rPr lang="cs-CZ" smtClean="0"/>
              <a:t>‹#›</a:t>
            </a:fld>
            <a:endParaRPr lang="cs-CZ"/>
          </a:p>
        </p:txBody>
      </p:sp>
    </p:spTree>
    <p:extLst>
      <p:ext uri="{BB962C8B-B14F-4D97-AF65-F5344CB8AC3E}">
        <p14:creationId xmlns:p14="http://schemas.microsoft.com/office/powerpoint/2010/main" val="2086953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en-US" dirty="0"/>
              <a:t>Music-Library</a:t>
            </a:r>
            <a:endParaRPr lang="cs-CZ" dirty="0"/>
          </a:p>
        </p:txBody>
      </p:sp>
      <p:sp>
        <p:nvSpPr>
          <p:cNvPr id="3" name="Podnadpis 2"/>
          <p:cNvSpPr>
            <a:spLocks noGrp="1"/>
          </p:cNvSpPr>
          <p:nvPr>
            <p:ph type="subTitle" idx="1"/>
          </p:nvPr>
        </p:nvSpPr>
        <p:spPr>
          <a:xfrm>
            <a:off x="4026715" y="3509963"/>
            <a:ext cx="4138569" cy="676143"/>
          </a:xfrm>
        </p:spPr>
        <p:txBody>
          <a:bodyPr>
            <a:normAutofit fontScale="85000" lnSpcReduction="20000"/>
          </a:bodyPr>
          <a:lstStyle/>
          <a:p>
            <a:r>
              <a:rPr lang="cs-CZ" dirty="0"/>
              <a:t>PA165 </a:t>
            </a:r>
            <a:r>
              <a:rPr lang="cs-CZ" dirty="0" err="1"/>
              <a:t>project</a:t>
            </a:r>
            <a:r>
              <a:rPr lang="cs-CZ" dirty="0"/>
              <a:t> 2016/17</a:t>
            </a:r>
          </a:p>
          <a:p>
            <a:r>
              <a:rPr lang="en-US" dirty="0"/>
              <a:t>Team Salmon</a:t>
            </a:r>
            <a:endParaRPr lang="cs-CZ" dirty="0"/>
          </a:p>
        </p:txBody>
      </p:sp>
      <p:sp>
        <p:nvSpPr>
          <p:cNvPr id="4" name="TextovéPole 3"/>
          <p:cNvSpPr txBox="1"/>
          <p:nvPr/>
        </p:nvSpPr>
        <p:spPr>
          <a:xfrm>
            <a:off x="8892329" y="5209563"/>
            <a:ext cx="2718033" cy="1200329"/>
          </a:xfrm>
          <a:prstGeom prst="rect">
            <a:avLst/>
          </a:prstGeom>
          <a:noFill/>
        </p:spPr>
        <p:txBody>
          <a:bodyPr wrap="square" rtlCol="0">
            <a:spAutoFit/>
          </a:bodyPr>
          <a:lstStyle/>
          <a:p>
            <a:r>
              <a:rPr lang="cs-CZ" dirty="0"/>
              <a:t>Konečný Oldřich 	433418</a:t>
            </a:r>
          </a:p>
          <a:p>
            <a:r>
              <a:rPr lang="cs-CZ" dirty="0"/>
              <a:t>Kulíšek Martin	433504</a:t>
            </a:r>
          </a:p>
          <a:p>
            <a:r>
              <a:rPr lang="cs-CZ" dirty="0" err="1"/>
              <a:t>Pribula</a:t>
            </a:r>
            <a:r>
              <a:rPr lang="cs-CZ" dirty="0"/>
              <a:t> Dávid	396575</a:t>
            </a:r>
          </a:p>
          <a:p>
            <a:r>
              <a:rPr lang="cs-CZ" dirty="0"/>
              <a:t>Štourač Jan	113869</a:t>
            </a:r>
          </a:p>
        </p:txBody>
      </p:sp>
    </p:spTree>
    <p:extLst>
      <p:ext uri="{BB962C8B-B14F-4D97-AF65-F5344CB8AC3E}">
        <p14:creationId xmlns:p14="http://schemas.microsoft.com/office/powerpoint/2010/main" val="137067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Feedback:</a:t>
            </a:r>
            <a:endParaRPr lang="cs-CZ" dirty="0"/>
          </a:p>
        </p:txBody>
      </p:sp>
      <p:sp>
        <p:nvSpPr>
          <p:cNvPr id="3" name="Zástupný symbol pro obsah 2"/>
          <p:cNvSpPr>
            <a:spLocks noGrp="1"/>
          </p:cNvSpPr>
          <p:nvPr>
            <p:ph idx="1"/>
          </p:nvPr>
        </p:nvSpPr>
        <p:spPr/>
        <p:txBody>
          <a:bodyPr/>
          <a:lstStyle/>
          <a:p>
            <a:pPr>
              <a:buFont typeface="Calibri" panose="020F0502020204030204" pitchFamily="34" charset="0"/>
              <a:buChar char="+"/>
            </a:pPr>
            <a:r>
              <a:rPr lang="en-US" dirty="0"/>
              <a:t>Working on our own project</a:t>
            </a:r>
          </a:p>
          <a:p>
            <a:pPr>
              <a:buFont typeface="Calibri" panose="020F0502020204030204" pitchFamily="34" charset="0"/>
              <a:buChar char="+"/>
            </a:pPr>
            <a:r>
              <a:rPr lang="en-US" dirty="0"/>
              <a:t>New technologies</a:t>
            </a:r>
          </a:p>
          <a:p>
            <a:pPr>
              <a:buFont typeface="Calibri" panose="020F0502020204030204" pitchFamily="34" charset="0"/>
              <a:buChar char="+"/>
            </a:pPr>
            <a:r>
              <a:rPr lang="en-US" dirty="0"/>
              <a:t>Example project was helpful</a:t>
            </a:r>
          </a:p>
          <a:p>
            <a:pPr>
              <a:buFont typeface="Calibri" panose="020F0502020204030204" pitchFamily="34" charset="0"/>
              <a:buChar char="+"/>
            </a:pPr>
            <a:r>
              <a:rPr lang="en-US" dirty="0"/>
              <a:t>Evaluation from others</a:t>
            </a:r>
          </a:p>
          <a:p>
            <a:pPr>
              <a:buFont typeface="Calibri" panose="020F0502020204030204" pitchFamily="34" charset="0"/>
              <a:buChar char="-"/>
            </a:pPr>
            <a:r>
              <a:rPr lang="en-US"/>
              <a:t>No official milestone </a:t>
            </a:r>
            <a:r>
              <a:rPr lang="en-US" dirty="0"/>
              <a:t>evaluation</a:t>
            </a:r>
            <a:endParaRPr lang="cs-CZ" dirty="0"/>
          </a:p>
        </p:txBody>
      </p:sp>
    </p:spTree>
    <p:extLst>
      <p:ext uri="{BB962C8B-B14F-4D97-AF65-F5344CB8AC3E}">
        <p14:creationId xmlns:p14="http://schemas.microsoft.com/office/powerpoint/2010/main" val="8761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cs-CZ"/>
          </a:p>
        </p:txBody>
      </p:sp>
      <p:sp>
        <p:nvSpPr>
          <p:cNvPr id="3" name="Zástupný symbol pro obsah 2"/>
          <p:cNvSpPr>
            <a:spLocks noGrp="1"/>
          </p:cNvSpPr>
          <p:nvPr>
            <p:ph idx="1"/>
          </p:nvPr>
        </p:nvSpPr>
        <p:spPr/>
        <p:txBody>
          <a:bodyPr/>
          <a:lstStyle/>
          <a:p>
            <a:endParaRPr lang="cs-CZ"/>
          </a:p>
        </p:txBody>
      </p:sp>
    </p:spTree>
    <p:extLst>
      <p:ext uri="{BB962C8B-B14F-4D97-AF65-F5344CB8AC3E}">
        <p14:creationId xmlns:p14="http://schemas.microsoft.com/office/powerpoint/2010/main" val="296881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Business </a:t>
            </a:r>
            <a:r>
              <a:rPr lang="cs-CZ" dirty="0" err="1"/>
              <a:t>Logic</a:t>
            </a:r>
            <a:r>
              <a:rPr lang="en-US" dirty="0"/>
              <a:t>:</a:t>
            </a:r>
            <a:endParaRPr lang="cs-CZ" dirty="0"/>
          </a:p>
        </p:txBody>
      </p:sp>
      <p:sp>
        <p:nvSpPr>
          <p:cNvPr id="3" name="Zástupný symbol pro obsah 2"/>
          <p:cNvSpPr>
            <a:spLocks noGrp="1"/>
          </p:cNvSpPr>
          <p:nvPr>
            <p:ph idx="1"/>
          </p:nvPr>
        </p:nvSpPr>
        <p:spPr/>
        <p:txBody>
          <a:bodyPr/>
          <a:lstStyle/>
          <a:p>
            <a:r>
              <a:rPr lang="en-US" dirty="0"/>
              <a:t>Music library – web page, used for managing albums, songs and musicians.</a:t>
            </a:r>
          </a:p>
          <a:p>
            <a:r>
              <a:rPr lang="en-US" dirty="0"/>
              <a:t>Project is divided into five major module</a:t>
            </a:r>
          </a:p>
          <a:p>
            <a:pPr lvl="1"/>
            <a:r>
              <a:rPr lang="en-US" dirty="0"/>
              <a:t>API</a:t>
            </a:r>
          </a:p>
          <a:p>
            <a:pPr lvl="2"/>
            <a:r>
              <a:rPr lang="en-US" dirty="0"/>
              <a:t>Facades, DTOs</a:t>
            </a:r>
          </a:p>
          <a:p>
            <a:pPr lvl="1"/>
            <a:r>
              <a:rPr lang="en-US" dirty="0"/>
              <a:t>DAO</a:t>
            </a:r>
          </a:p>
          <a:p>
            <a:pPr lvl="2"/>
            <a:r>
              <a:rPr lang="en-US" dirty="0"/>
              <a:t>Entities, </a:t>
            </a:r>
            <a:r>
              <a:rPr lang="en-US" dirty="0" err="1"/>
              <a:t>dao</a:t>
            </a:r>
            <a:endParaRPr lang="en-US" dirty="0"/>
          </a:p>
          <a:p>
            <a:pPr lvl="1"/>
            <a:r>
              <a:rPr lang="en-US" dirty="0"/>
              <a:t>Service</a:t>
            </a:r>
          </a:p>
          <a:p>
            <a:pPr lvl="2"/>
            <a:r>
              <a:rPr lang="en-US" dirty="0"/>
              <a:t>Services, </a:t>
            </a:r>
            <a:r>
              <a:rPr lang="en-US" dirty="0" err="1"/>
              <a:t>FacadeImpl</a:t>
            </a:r>
            <a:endParaRPr lang="en-US" dirty="0"/>
          </a:p>
          <a:p>
            <a:pPr marL="457200" lvl="1" indent="0">
              <a:buNone/>
            </a:pPr>
            <a:endParaRPr lang="en-US" dirty="0"/>
          </a:p>
        </p:txBody>
      </p:sp>
    </p:spTree>
    <p:extLst>
      <p:ext uri="{BB962C8B-B14F-4D97-AF65-F5344CB8AC3E}">
        <p14:creationId xmlns:p14="http://schemas.microsoft.com/office/powerpoint/2010/main" val="287309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cs-CZ"/>
          </a:p>
        </p:txBody>
      </p:sp>
      <p:sp>
        <p:nvSpPr>
          <p:cNvPr id="3" name="Zástupný symbol pro obsah 2"/>
          <p:cNvSpPr>
            <a:spLocks noGrp="1"/>
          </p:cNvSpPr>
          <p:nvPr>
            <p:ph idx="1"/>
          </p:nvPr>
        </p:nvSpPr>
        <p:spPr/>
        <p:txBody>
          <a:bodyPr/>
          <a:lstStyle/>
          <a:p>
            <a:pPr lvl="1"/>
            <a:r>
              <a:rPr lang="en-US" dirty="0"/>
              <a:t>REST</a:t>
            </a:r>
          </a:p>
          <a:p>
            <a:pPr lvl="2"/>
            <a:r>
              <a:rPr lang="en-US" dirty="0"/>
              <a:t>Rest facades</a:t>
            </a:r>
          </a:p>
          <a:p>
            <a:pPr lvl="1"/>
            <a:r>
              <a:rPr lang="en-US" dirty="0"/>
              <a:t>MVC</a:t>
            </a:r>
          </a:p>
          <a:p>
            <a:pPr lvl="2"/>
            <a:r>
              <a:rPr lang="en-US" dirty="0"/>
              <a:t>Controllers, JSPs</a:t>
            </a:r>
          </a:p>
          <a:p>
            <a:r>
              <a:rPr lang="en-US" dirty="0"/>
              <a:t>Application allows users create new albums, songs, musicians and genres. Add song to album, edit or delete all of these above, rate album, select from different search filters and show detail of each album, song, musician or genre.</a:t>
            </a:r>
          </a:p>
          <a:p>
            <a:endParaRPr lang="en-US" dirty="0"/>
          </a:p>
        </p:txBody>
      </p:sp>
    </p:spTree>
    <p:extLst>
      <p:ext uri="{BB962C8B-B14F-4D97-AF65-F5344CB8AC3E}">
        <p14:creationId xmlns:p14="http://schemas.microsoft.com/office/powerpoint/2010/main" val="97636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amo.githubusercontent.com/6ab4476397b8fa885914bb8dec08dbd3a521b19a/687474703a2f2f692e696d6775722e636f6d2f4e434c61506534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514" y="597159"/>
            <a:ext cx="9164312" cy="545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25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50"/>
            <a:ext cx="12232897" cy="6835150"/>
          </a:xfrm>
          <a:prstGeom prst="rect">
            <a:avLst/>
          </a:prstGeom>
        </p:spPr>
      </p:pic>
    </p:spTree>
    <p:extLst>
      <p:ext uri="{BB962C8B-B14F-4D97-AF65-F5344CB8AC3E}">
        <p14:creationId xmlns:p14="http://schemas.microsoft.com/office/powerpoint/2010/main" val="341530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58"/>
            <a:ext cx="12192000" cy="6834683"/>
          </a:xfrm>
          <a:prstGeom prst="rect">
            <a:avLst/>
          </a:prstGeom>
        </p:spPr>
      </p:pic>
    </p:spTree>
    <p:extLst>
      <p:ext uri="{BB962C8B-B14F-4D97-AF65-F5344CB8AC3E}">
        <p14:creationId xmlns:p14="http://schemas.microsoft.com/office/powerpoint/2010/main" val="298192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12"/>
            <a:ext cx="12192000" cy="6843975"/>
          </a:xfrm>
          <a:prstGeom prst="rect">
            <a:avLst/>
          </a:prstGeom>
        </p:spPr>
      </p:pic>
    </p:spTree>
    <p:extLst>
      <p:ext uri="{BB962C8B-B14F-4D97-AF65-F5344CB8AC3E}">
        <p14:creationId xmlns:p14="http://schemas.microsoft.com/office/powerpoint/2010/main" val="390002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813033" y="381903"/>
            <a:ext cx="11142533" cy="1325563"/>
          </a:xfrm>
        </p:spPr>
        <p:txBody>
          <a:bodyPr/>
          <a:lstStyle/>
          <a:p>
            <a:r>
              <a:rPr lang="cs-CZ" dirty="0"/>
              <a:t>Technologies:</a:t>
            </a:r>
          </a:p>
        </p:txBody>
      </p:sp>
      <p:sp>
        <p:nvSpPr>
          <p:cNvPr id="3" name="Zástupný symbol pro obsah 2"/>
          <p:cNvSpPr>
            <a:spLocks noGrp="1"/>
          </p:cNvSpPr>
          <p:nvPr>
            <p:ph idx="1"/>
          </p:nvPr>
        </p:nvSpPr>
        <p:spPr>
          <a:xfrm>
            <a:off x="813033" y="1842403"/>
            <a:ext cx="4715312" cy="4351338"/>
          </a:xfrm>
        </p:spPr>
        <p:txBody>
          <a:bodyPr>
            <a:normAutofit lnSpcReduction="10000"/>
          </a:bodyPr>
          <a:lstStyle/>
          <a:p>
            <a:r>
              <a:rPr lang="en-US" dirty="0"/>
              <a:t>JAVA8</a:t>
            </a:r>
          </a:p>
          <a:p>
            <a:r>
              <a:rPr lang="en-US" dirty="0"/>
              <a:t>Maven</a:t>
            </a:r>
          </a:p>
          <a:p>
            <a:r>
              <a:rPr lang="en-US" dirty="0"/>
              <a:t>Spring</a:t>
            </a:r>
          </a:p>
          <a:p>
            <a:r>
              <a:rPr lang="en-US" dirty="0"/>
              <a:t>Spring MVC</a:t>
            </a:r>
          </a:p>
          <a:p>
            <a:r>
              <a:rPr lang="en-US" dirty="0"/>
              <a:t>Hibernate</a:t>
            </a:r>
          </a:p>
          <a:p>
            <a:r>
              <a:rPr lang="en-US" dirty="0"/>
              <a:t>Apache Tomcat</a:t>
            </a:r>
          </a:p>
          <a:p>
            <a:r>
              <a:rPr lang="en-US" dirty="0"/>
              <a:t>Derby</a:t>
            </a:r>
          </a:p>
          <a:p>
            <a:r>
              <a:rPr lang="en-US" dirty="0" err="1"/>
              <a:t>Mockito</a:t>
            </a:r>
            <a:endParaRPr lang="en-US" dirty="0"/>
          </a:p>
          <a:p>
            <a:r>
              <a:rPr lang="en-US" dirty="0"/>
              <a:t>Dozer</a:t>
            </a:r>
            <a:endParaRPr lang="cs-CZ" dirty="0"/>
          </a:p>
        </p:txBody>
      </p:sp>
      <p:sp>
        <p:nvSpPr>
          <p:cNvPr id="5" name="TextovéPole 4"/>
          <p:cNvSpPr txBox="1"/>
          <p:nvPr/>
        </p:nvSpPr>
        <p:spPr>
          <a:xfrm>
            <a:off x="5654180" y="1842403"/>
            <a:ext cx="6190292"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Log4j</a:t>
            </a:r>
          </a:p>
          <a:p>
            <a:pPr marL="285750" indent="-285750">
              <a:buFont typeface="Arial" panose="020B0604020202020204" pitchFamily="34" charset="0"/>
              <a:buChar char="•"/>
            </a:pPr>
            <a:r>
              <a:rPr lang="en-US" sz="2800" dirty="0" err="1"/>
              <a:t>Git</a:t>
            </a:r>
            <a:endParaRPr lang="en-US" sz="2800" dirty="0"/>
          </a:p>
          <a:p>
            <a:pPr marL="285750" indent="-285750">
              <a:buFont typeface="Arial" panose="020B0604020202020204" pitchFamily="34" charset="0"/>
              <a:buChar char="•"/>
            </a:pPr>
            <a:r>
              <a:rPr lang="en-US" sz="2800" dirty="0"/>
              <a:t>Travis</a:t>
            </a:r>
          </a:p>
          <a:p>
            <a:pPr marL="285750" indent="-285750">
              <a:buFont typeface="Arial" panose="020B0604020202020204" pitchFamily="34" charset="0"/>
              <a:buChar char="•"/>
            </a:pPr>
            <a:endParaRPr lang="cs-CZ" sz="2800" dirty="0"/>
          </a:p>
        </p:txBody>
      </p:sp>
    </p:spTree>
    <p:extLst>
      <p:ext uri="{BB962C8B-B14F-4D97-AF65-F5344CB8AC3E}">
        <p14:creationId xmlns:p14="http://schemas.microsoft.com/office/powerpoint/2010/main" val="60687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Cooperation:</a:t>
            </a:r>
            <a:endParaRPr lang="cs-CZ" dirty="0"/>
          </a:p>
        </p:txBody>
      </p:sp>
      <p:sp>
        <p:nvSpPr>
          <p:cNvPr id="3" name="Zástupný symbol pro obsah 2"/>
          <p:cNvSpPr>
            <a:spLocks noGrp="1"/>
          </p:cNvSpPr>
          <p:nvPr>
            <p:ph idx="1"/>
          </p:nvPr>
        </p:nvSpPr>
        <p:spPr/>
        <p:txBody>
          <a:bodyPr/>
          <a:lstStyle/>
          <a:p>
            <a:r>
              <a:rPr lang="en-US" dirty="0"/>
              <a:t>Each member of the team did at least one entity, </a:t>
            </a:r>
            <a:r>
              <a:rPr lang="en-US" dirty="0" err="1"/>
              <a:t>dao</a:t>
            </a:r>
            <a:r>
              <a:rPr lang="en-US" dirty="0"/>
              <a:t> class, test for entity and </a:t>
            </a:r>
            <a:r>
              <a:rPr lang="en-US" dirty="0" err="1"/>
              <a:t>dao</a:t>
            </a:r>
            <a:r>
              <a:rPr lang="en-US" dirty="0"/>
              <a:t>, service class and test for service, facade and test facade class, </a:t>
            </a:r>
            <a:r>
              <a:rPr lang="en-US" dirty="0" err="1"/>
              <a:t>mvc</a:t>
            </a:r>
            <a:r>
              <a:rPr lang="en-US" dirty="0"/>
              <a:t> controller and few JSPs.</a:t>
            </a:r>
          </a:p>
          <a:p>
            <a:r>
              <a:rPr lang="en-US" dirty="0"/>
              <a:t>No problem in communication</a:t>
            </a:r>
          </a:p>
          <a:p>
            <a:r>
              <a:rPr lang="en-US" dirty="0"/>
              <a:t>Each milestone on time</a:t>
            </a:r>
          </a:p>
          <a:p>
            <a:r>
              <a:rPr lang="en-US" dirty="0"/>
              <a:t>Code review</a:t>
            </a:r>
          </a:p>
          <a:p>
            <a:r>
              <a:rPr lang="en-US" dirty="0"/>
              <a:t>GitHub</a:t>
            </a:r>
          </a:p>
          <a:p>
            <a:r>
              <a:rPr lang="en-US" dirty="0"/>
              <a:t>Trello</a:t>
            </a:r>
          </a:p>
          <a:p>
            <a:endParaRPr lang="cs-CZ" dirty="0"/>
          </a:p>
        </p:txBody>
      </p:sp>
    </p:spTree>
    <p:extLst>
      <p:ext uri="{BB962C8B-B14F-4D97-AF65-F5344CB8AC3E}">
        <p14:creationId xmlns:p14="http://schemas.microsoft.com/office/powerpoint/2010/main" val="3525475950"/>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188</Words>
  <Application>Microsoft Office PowerPoint</Application>
  <PresentationFormat>Širokoúhlá obrazovka</PresentationFormat>
  <Paragraphs>47</Paragraphs>
  <Slides>11</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11</vt:i4>
      </vt:variant>
    </vt:vector>
  </HeadingPairs>
  <TitlesOfParts>
    <vt:vector size="15" baseType="lpstr">
      <vt:lpstr>Arial</vt:lpstr>
      <vt:lpstr>Calibri</vt:lpstr>
      <vt:lpstr>Calibri Light</vt:lpstr>
      <vt:lpstr>Motiv Office</vt:lpstr>
      <vt:lpstr>Music-Library</vt:lpstr>
      <vt:lpstr>Business Logic:</vt:lpstr>
      <vt:lpstr>Prezentace aplikace PowerPoint</vt:lpstr>
      <vt:lpstr>Prezentace aplikace PowerPoint</vt:lpstr>
      <vt:lpstr>Prezentace aplikace PowerPoint</vt:lpstr>
      <vt:lpstr>Prezentace aplikace PowerPoint</vt:lpstr>
      <vt:lpstr>Prezentace aplikace PowerPoint</vt:lpstr>
      <vt:lpstr>Technologies:</vt:lpstr>
      <vt:lpstr>Cooperation:</vt:lpstr>
      <vt:lpstr>Feedback:</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Music-Library</dc:title>
  <dc:creator>olda</dc:creator>
  <cp:lastModifiedBy>olda</cp:lastModifiedBy>
  <cp:revision>13</cp:revision>
  <dcterms:created xsi:type="dcterms:W3CDTF">2017-01-11T12:20:37Z</dcterms:created>
  <dcterms:modified xsi:type="dcterms:W3CDTF">2017-01-11T21:45:42Z</dcterms:modified>
</cp:coreProperties>
</file>