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1926B-C441-4870-BFFA-ED33A0E0DE24}" type="datetimeFigureOut">
              <a:rPr lang="en-US"/>
              <a:t>9/30/2015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8CA25-84A9-4772-AD28-99405A1C9D6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74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CA25-84A9-4772-AD28-99405A1C9D6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18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CA25-84A9-4772-AD28-99405A1C9D6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87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47F1-0CBA-4295-B35D-C8365BD774BC}" type="datetimeFigureOut">
              <a:rPr lang="fr-BE" smtClean="0"/>
              <a:t>30-09-15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6E1-965F-4C07-89F4-5E15EB3E1B6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8127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47F1-0CBA-4295-B35D-C8365BD774BC}" type="datetimeFigureOut">
              <a:rPr lang="fr-BE" smtClean="0"/>
              <a:t>30-09-15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6E1-965F-4C07-89F4-5E15EB3E1B6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0070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47F1-0CBA-4295-B35D-C8365BD774BC}" type="datetimeFigureOut">
              <a:rPr lang="fr-BE" smtClean="0"/>
              <a:t>30-09-15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6E1-965F-4C07-89F4-5E15EB3E1B6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1260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47F1-0CBA-4295-B35D-C8365BD774BC}" type="datetimeFigureOut">
              <a:rPr lang="fr-BE" smtClean="0"/>
              <a:t>30-09-15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6E1-965F-4C07-89F4-5E15EB3E1B6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243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47F1-0CBA-4295-B35D-C8365BD774BC}" type="datetimeFigureOut">
              <a:rPr lang="fr-BE" smtClean="0"/>
              <a:t>30-09-15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6E1-965F-4C07-89F4-5E15EB3E1B6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8325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47F1-0CBA-4295-B35D-C8365BD774BC}" type="datetimeFigureOut">
              <a:rPr lang="fr-BE" smtClean="0"/>
              <a:t>30-09-15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6E1-965F-4C07-89F4-5E15EB3E1B6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0656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47F1-0CBA-4295-B35D-C8365BD774BC}" type="datetimeFigureOut">
              <a:rPr lang="fr-BE" smtClean="0"/>
              <a:t>30-09-15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6E1-965F-4C07-89F4-5E15EB3E1B6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1247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47F1-0CBA-4295-B35D-C8365BD774BC}" type="datetimeFigureOut">
              <a:rPr lang="fr-BE" smtClean="0"/>
              <a:t>30-09-15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6E1-965F-4C07-89F4-5E15EB3E1B6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995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47F1-0CBA-4295-B35D-C8365BD774BC}" type="datetimeFigureOut">
              <a:rPr lang="fr-BE" smtClean="0"/>
              <a:t>30-09-15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6E1-965F-4C07-89F4-5E15EB3E1B6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1351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47F1-0CBA-4295-B35D-C8365BD774BC}" type="datetimeFigureOut">
              <a:rPr lang="fr-BE" smtClean="0"/>
              <a:t>30-09-15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6E1-965F-4C07-89F4-5E15EB3E1B6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961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47F1-0CBA-4295-B35D-C8365BD774BC}" type="datetimeFigureOut">
              <a:rPr lang="fr-BE" smtClean="0"/>
              <a:t>30-09-15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6E1-965F-4C07-89F4-5E15EB3E1B6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2344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A47F1-0CBA-4295-B35D-C8365BD774BC}" type="datetimeFigureOut">
              <a:rPr lang="fr-BE" smtClean="0"/>
              <a:t>30-09-15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7D6E1-965F-4C07-89F4-5E15EB3E1B6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4241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4912" y="1321901"/>
            <a:ext cx="4841824" cy="37796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r>
              <a:rPr lang="fr-FR" dirty="0" err="1" smtClean="0"/>
              <a:t>Discrete</a:t>
            </a:r>
            <a:endParaRPr lang="fr-BE" dirty="0"/>
          </a:p>
        </p:txBody>
      </p:sp>
      <p:sp>
        <p:nvSpPr>
          <p:cNvPr id="7" name="Rectangle 6"/>
          <p:cNvSpPr/>
          <p:nvPr/>
        </p:nvSpPr>
        <p:spPr>
          <a:xfrm>
            <a:off x="2664913" y="1321900"/>
            <a:ext cx="4841822" cy="273038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fr-FR" dirty="0" err="1" smtClean="0"/>
              <a:t>Continous</a:t>
            </a:r>
            <a:endParaRPr lang="fr-BE" dirty="0"/>
          </a:p>
        </p:txBody>
      </p:sp>
      <p:sp>
        <p:nvSpPr>
          <p:cNvPr id="6" name="Rectangle 5"/>
          <p:cNvSpPr/>
          <p:nvPr/>
        </p:nvSpPr>
        <p:spPr>
          <a:xfrm>
            <a:off x="3947415" y="1321901"/>
            <a:ext cx="3559321" cy="21307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r>
              <a:rPr lang="fr-FR" dirty="0" err="1" smtClean="0"/>
              <a:t>Convex</a:t>
            </a:r>
            <a:endParaRPr lang="fr-BE" dirty="0"/>
          </a:p>
        </p:txBody>
      </p:sp>
      <p:sp>
        <p:nvSpPr>
          <p:cNvPr id="5" name="Rectangle 4"/>
          <p:cNvSpPr/>
          <p:nvPr/>
        </p:nvSpPr>
        <p:spPr>
          <a:xfrm>
            <a:off x="4927170" y="1321901"/>
            <a:ext cx="2579566" cy="13063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r>
              <a:rPr lang="fr-FR" dirty="0" err="1"/>
              <a:t>Linear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26980" y="845583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 smtClean="0"/>
              <a:t>Models</a:t>
            </a:r>
            <a:endParaRPr lang="fr-BE" sz="2000" b="1" dirty="0"/>
          </a:p>
        </p:txBody>
      </p:sp>
      <p:sp>
        <p:nvSpPr>
          <p:cNvPr id="9" name="Oval 8"/>
          <p:cNvSpPr/>
          <p:nvPr/>
        </p:nvSpPr>
        <p:spPr>
          <a:xfrm>
            <a:off x="0" y="1002646"/>
            <a:ext cx="1942069" cy="1139253"/>
          </a:xfrm>
          <a:prstGeom prst="ellipse">
            <a:avLst/>
          </a:prstGeom>
          <a:noFill/>
          <a:ln>
            <a:solidFill>
              <a:schemeClr val="tx1"/>
            </a:solidFill>
            <a:tailEnd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Problems</a:t>
            </a:r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789237" y="1338892"/>
            <a:ext cx="2278505" cy="6831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Simplex</a:t>
            </a:r>
            <a:endParaRPr lang="fr-BE" dirty="0"/>
          </a:p>
        </p:txBody>
      </p:sp>
      <p:sp>
        <p:nvSpPr>
          <p:cNvPr id="12" name="Rectangle 11"/>
          <p:cNvSpPr/>
          <p:nvPr/>
        </p:nvSpPr>
        <p:spPr>
          <a:xfrm>
            <a:off x="8789237" y="2022030"/>
            <a:ext cx="2278505" cy="6831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ipm</a:t>
            </a:r>
            <a:endParaRPr lang="fr-BE" dirty="0"/>
          </a:p>
        </p:txBody>
      </p:sp>
      <p:sp>
        <p:nvSpPr>
          <p:cNvPr id="13" name="Rectangle 12"/>
          <p:cNvSpPr/>
          <p:nvPr/>
        </p:nvSpPr>
        <p:spPr>
          <a:xfrm>
            <a:off x="8789237" y="2705168"/>
            <a:ext cx="2278505" cy="6831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</a:t>
            </a:r>
            <a:endParaRPr lang="fr-BE" dirty="0"/>
          </a:p>
        </p:txBody>
      </p:sp>
      <p:sp>
        <p:nvSpPr>
          <p:cNvPr id="15" name="Rectangle 14"/>
          <p:cNvSpPr/>
          <p:nvPr/>
        </p:nvSpPr>
        <p:spPr>
          <a:xfrm>
            <a:off x="8789237" y="3386134"/>
            <a:ext cx="2278505" cy="6831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928489" y="845583"/>
            <a:ext cx="11415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 smtClean="0"/>
              <a:t>Methods</a:t>
            </a:r>
            <a:endParaRPr lang="fr-FR" sz="2000" b="1" dirty="0" smtClean="0"/>
          </a:p>
          <a:p>
            <a:endParaRPr lang="fr-BE" sz="2000" b="1" dirty="0"/>
          </a:p>
        </p:txBody>
      </p:sp>
      <p:cxnSp>
        <p:nvCxnSpPr>
          <p:cNvPr id="20" name="Curved Connector 19"/>
          <p:cNvCxnSpPr>
            <a:stCxn id="9" idx="3"/>
          </p:cNvCxnSpPr>
          <p:nvPr/>
        </p:nvCxnSpPr>
        <p:spPr>
          <a:xfrm rot="16200000" flipH="1">
            <a:off x="1019262" y="1240205"/>
            <a:ext cx="908519" cy="2378225"/>
          </a:xfrm>
          <a:prstGeom prst="curvedConnector2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9" idx="7"/>
          </p:cNvCxnSpPr>
          <p:nvPr/>
        </p:nvCxnSpPr>
        <p:spPr>
          <a:xfrm rot="10800000">
            <a:off x="1657660" y="1169487"/>
            <a:ext cx="3005758" cy="152413"/>
          </a:xfrm>
          <a:prstGeom prst="curvedConnector4">
            <a:avLst>
              <a:gd name="adj1" fmla="val 45269"/>
              <a:gd name="adj2" fmla="val 249987"/>
            </a:avLst>
          </a:prstGeom>
          <a:ln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eft-Right Arrow 45"/>
          <p:cNvSpPr/>
          <p:nvPr/>
        </p:nvSpPr>
        <p:spPr>
          <a:xfrm>
            <a:off x="4663418" y="1896096"/>
            <a:ext cx="584617" cy="166842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7" name="Left-Right Arrow 46"/>
          <p:cNvSpPr/>
          <p:nvPr/>
        </p:nvSpPr>
        <p:spPr>
          <a:xfrm>
            <a:off x="3642390" y="2345896"/>
            <a:ext cx="584617" cy="166842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9" name="Left-Right Arrow 48"/>
          <p:cNvSpPr/>
          <p:nvPr/>
        </p:nvSpPr>
        <p:spPr>
          <a:xfrm rot="5400000">
            <a:off x="4945716" y="3596116"/>
            <a:ext cx="1293825" cy="177285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54" name="Straight Connector 53"/>
          <p:cNvCxnSpPr/>
          <p:nvPr/>
        </p:nvCxnSpPr>
        <p:spPr>
          <a:xfrm>
            <a:off x="7506735" y="1553469"/>
            <a:ext cx="1282502" cy="0"/>
          </a:xfrm>
          <a:prstGeom prst="line">
            <a:avLst/>
          </a:prstGeom>
          <a:ln>
            <a:headEnd type="oval" w="lg" len="med"/>
            <a:tailEnd type="oval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8049718" y="2378794"/>
            <a:ext cx="726187" cy="8493"/>
          </a:xfrm>
          <a:prstGeom prst="line">
            <a:avLst/>
          </a:prstGeom>
          <a:ln>
            <a:headEnd type="none" w="lg" len="med"/>
            <a:tailEnd type="oval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8049718" y="3037846"/>
            <a:ext cx="739519" cy="0"/>
          </a:xfrm>
          <a:prstGeom prst="line">
            <a:avLst/>
          </a:prstGeom>
          <a:ln>
            <a:headEnd type="none" w="lg" len="med"/>
            <a:tailEnd type="oval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480711" y="2044724"/>
            <a:ext cx="569007" cy="338316"/>
          </a:xfrm>
          <a:prstGeom prst="line">
            <a:avLst/>
          </a:prstGeom>
          <a:ln>
            <a:headEnd type="oval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7506735" y="2387288"/>
            <a:ext cx="556314" cy="1944383"/>
          </a:xfrm>
          <a:prstGeom prst="line">
            <a:avLst/>
          </a:prstGeom>
          <a:ln>
            <a:headEnd type="oval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504013" y="2420823"/>
            <a:ext cx="545704" cy="612439"/>
          </a:xfrm>
          <a:prstGeom prst="line">
            <a:avLst/>
          </a:prstGeom>
          <a:ln>
            <a:headEnd type="oval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506734" y="2159761"/>
            <a:ext cx="542983" cy="900003"/>
          </a:xfrm>
          <a:prstGeom prst="line">
            <a:avLst/>
          </a:prstGeom>
          <a:ln>
            <a:headEnd type="oval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7487960" y="3046737"/>
            <a:ext cx="535793" cy="118568"/>
          </a:xfrm>
          <a:prstGeom prst="line">
            <a:avLst/>
          </a:prstGeom>
          <a:ln>
            <a:headEnd type="oval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7519003" y="3059764"/>
            <a:ext cx="504750" cy="1523702"/>
          </a:xfrm>
          <a:prstGeom prst="line">
            <a:avLst/>
          </a:prstGeom>
          <a:ln>
            <a:headEnd type="oval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62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6901" y="2173572"/>
            <a:ext cx="2458386" cy="17238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AMPL</a:t>
            </a:r>
            <a:endParaRPr lang="fr-BE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9903" y="3357796"/>
            <a:ext cx="1848785" cy="13416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fr-F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fr-BE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9902" y="1351613"/>
            <a:ext cx="1848785" cy="13416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fr-FR" sz="2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Models</a:t>
            </a:r>
            <a:endParaRPr lang="fr-BE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8311" y="232390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.</a:t>
            </a:r>
            <a:r>
              <a:rPr lang="fr-FR" dirty="0" err="1" smtClean="0"/>
              <a:t>mod</a:t>
            </a:r>
            <a:endParaRPr lang="fr-BE" dirty="0"/>
          </a:p>
        </p:txBody>
      </p:sp>
      <p:sp>
        <p:nvSpPr>
          <p:cNvPr id="9" name="TextBox 8"/>
          <p:cNvSpPr txBox="1"/>
          <p:nvPr/>
        </p:nvSpPr>
        <p:spPr>
          <a:xfrm>
            <a:off x="1288336" y="4330084"/>
            <a:ext cx="54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.</a:t>
            </a:r>
            <a:r>
              <a:rPr lang="fr-FR" dirty="0" err="1" smtClean="0"/>
              <a:t>dat</a:t>
            </a:r>
            <a:endParaRPr lang="fr-BE" dirty="0"/>
          </a:p>
        </p:txBody>
      </p:sp>
      <p:sp>
        <p:nvSpPr>
          <p:cNvPr id="10" name="Rectangle 9"/>
          <p:cNvSpPr/>
          <p:nvPr/>
        </p:nvSpPr>
        <p:spPr>
          <a:xfrm>
            <a:off x="6093500" y="4007796"/>
            <a:ext cx="1848785" cy="13416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fr-FR" sz="2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Solver</a:t>
            </a:r>
            <a:endParaRPr lang="fr-BE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3500" y="2323901"/>
            <a:ext cx="1848785" cy="13416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fr-FR" sz="2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Solver</a:t>
            </a:r>
            <a:r>
              <a:rPr lang="fr-F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  <a:endParaRPr lang="fr-BE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3501" y="640006"/>
            <a:ext cx="1848785" cy="13416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fr-FR" sz="2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Solver</a:t>
            </a:r>
            <a:r>
              <a:rPr lang="fr-F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  <a:endParaRPr lang="fr-BE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Elbow Connector 24"/>
          <p:cNvCxnSpPr>
            <a:stCxn id="7" idx="3"/>
            <a:endCxn id="4" idx="1"/>
          </p:cNvCxnSpPr>
          <p:nvPr/>
        </p:nvCxnSpPr>
        <p:spPr>
          <a:xfrm>
            <a:off x="1998687" y="2022423"/>
            <a:ext cx="818214" cy="101308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5" idx="3"/>
            <a:endCxn id="4" idx="1"/>
          </p:cNvCxnSpPr>
          <p:nvPr/>
        </p:nvCxnSpPr>
        <p:spPr>
          <a:xfrm flipV="1">
            <a:off x="1998688" y="3035507"/>
            <a:ext cx="818213" cy="9930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111646" y="1044323"/>
            <a:ext cx="981854" cy="112924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284042" y="1550939"/>
            <a:ext cx="800701" cy="942967"/>
          </a:xfrm>
          <a:prstGeom prst="straightConnector1">
            <a:avLst/>
          </a:prstGeom>
          <a:ln w="3175" cmpd="sng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8604431">
            <a:off x="4930487" y="1343459"/>
            <a:ext cx="102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</a:t>
            </a:r>
            <a:r>
              <a:rPr lang="fr-FR" dirty="0" smtClean="0"/>
              <a:t>, A, b, …</a:t>
            </a:r>
            <a:endParaRPr lang="fr-BE" dirty="0"/>
          </a:p>
        </p:txBody>
      </p:sp>
      <p:sp>
        <p:nvSpPr>
          <p:cNvPr id="43" name="TextBox 42"/>
          <p:cNvSpPr txBox="1"/>
          <p:nvPr/>
        </p:nvSpPr>
        <p:spPr>
          <a:xfrm rot="18577667">
            <a:off x="5082126" y="1650676"/>
            <a:ext cx="114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y, x, (dual)</a:t>
            </a:r>
            <a:endParaRPr lang="fr-BE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5275287" y="2734029"/>
            <a:ext cx="809456" cy="1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5275287" y="3007224"/>
            <a:ext cx="805077" cy="18855"/>
          </a:xfrm>
          <a:prstGeom prst="straightConnector1">
            <a:avLst/>
          </a:prstGeom>
          <a:ln w="3175" cmpd="sng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284043" y="3685394"/>
            <a:ext cx="809455" cy="80553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5046599" y="3917314"/>
            <a:ext cx="1033769" cy="993434"/>
          </a:xfrm>
          <a:prstGeom prst="straightConnector1">
            <a:avLst/>
          </a:prstGeom>
          <a:ln w="3175" cmpd="sng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7957002" y="4699416"/>
            <a:ext cx="803496" cy="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8785647" y="3941175"/>
                <a:ext cx="1006693" cy="3718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647" y="3941175"/>
                <a:ext cx="1006693" cy="3718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8785647" y="4322175"/>
                <a:ext cx="1006693" cy="3718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647" y="4322175"/>
                <a:ext cx="1006693" cy="3718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8785646" y="4693995"/>
                <a:ext cx="1006694" cy="3718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646" y="4693995"/>
                <a:ext cx="1006694" cy="3718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>
            <a:off x="8785645" y="5065815"/>
            <a:ext cx="1006695" cy="37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…</a:t>
            </a:r>
            <a:endParaRPr lang="fr-BE" dirty="0"/>
          </a:p>
        </p:txBody>
      </p:sp>
      <p:sp>
        <p:nvSpPr>
          <p:cNvPr id="80" name="TextBox 79"/>
          <p:cNvSpPr txBox="1"/>
          <p:nvPr/>
        </p:nvSpPr>
        <p:spPr>
          <a:xfrm>
            <a:off x="9123370" y="3519843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f</a:t>
            </a:r>
            <a:endParaRPr lang="fr-BE" sz="2400" dirty="0"/>
          </a:p>
        </p:txBody>
      </p:sp>
      <p:sp>
        <p:nvSpPr>
          <p:cNvPr id="81" name="Rectangle 80"/>
          <p:cNvSpPr/>
          <p:nvPr/>
        </p:nvSpPr>
        <p:spPr>
          <a:xfrm>
            <a:off x="10077798" y="3948839"/>
            <a:ext cx="1006693" cy="37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82" name="Rectangle 81"/>
          <p:cNvSpPr/>
          <p:nvPr/>
        </p:nvSpPr>
        <p:spPr>
          <a:xfrm>
            <a:off x="10077800" y="4311975"/>
            <a:ext cx="1006693" cy="37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83" name="Rectangle 82"/>
          <p:cNvSpPr/>
          <p:nvPr/>
        </p:nvSpPr>
        <p:spPr>
          <a:xfrm>
            <a:off x="10077799" y="4683795"/>
            <a:ext cx="1006694" cy="37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84" name="Rectangle 83"/>
          <p:cNvSpPr/>
          <p:nvPr/>
        </p:nvSpPr>
        <p:spPr>
          <a:xfrm>
            <a:off x="10077798" y="5055615"/>
            <a:ext cx="1006695" cy="37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85" name="TextBox 84"/>
          <p:cNvSpPr txBox="1"/>
          <p:nvPr/>
        </p:nvSpPr>
        <p:spPr>
          <a:xfrm>
            <a:off x="10356919" y="3519843"/>
            <a:ext cx="63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/>
              <a:t>Vl</a:t>
            </a:r>
            <a:endParaRPr lang="fr-BE" sz="2400" dirty="0"/>
          </a:p>
        </p:txBody>
      </p:sp>
      <p:cxnSp>
        <p:nvCxnSpPr>
          <p:cNvPr id="87" name="Straight Connector 86"/>
          <p:cNvCxnSpPr>
            <a:stCxn id="73" idx="3"/>
            <a:endCxn id="81" idx="1"/>
          </p:cNvCxnSpPr>
          <p:nvPr/>
        </p:nvCxnSpPr>
        <p:spPr>
          <a:xfrm>
            <a:off x="9792340" y="4127085"/>
            <a:ext cx="285458" cy="7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792340" y="4504933"/>
            <a:ext cx="285460" cy="4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520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40</Words>
  <Application>Microsoft Office PowerPoint</Application>
  <PresentationFormat>Widescreen</PresentationFormat>
  <Paragraphs>27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de Touzalin</dc:creator>
  <cp:lastModifiedBy>Alexandre de Touzalin</cp:lastModifiedBy>
  <cp:revision>14</cp:revision>
  <dcterms:created xsi:type="dcterms:W3CDTF">2015-09-21T12:29:40Z</dcterms:created>
  <dcterms:modified xsi:type="dcterms:W3CDTF">2015-09-30T22:04:30Z</dcterms:modified>
</cp:coreProperties>
</file>