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3345B-4CDE-127D-2DFD-5F0DF401C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D7AC2A-5993-68BF-8345-925849C70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5BC0B-3BB6-7288-9FAD-606B1862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8C47-3104-4C1A-92A5-CBEE2B64A1EF}" type="datetimeFigureOut">
              <a:rPr lang="de-CH" smtClean="0"/>
              <a:t>30.09.2023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DB63D7-9309-4EF1-32E7-2D93C48B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AFA81-29F6-C9A7-D6F4-8BB664D4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A499-E576-4226-9F51-693871A294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075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9219E-ECBB-0D34-6F7A-0C27F71E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828B9B-8416-7561-85A4-9AA3D3333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E333C5-286F-DDBB-7D2C-7BD316F9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8C47-3104-4C1A-92A5-CBEE2B64A1EF}" type="datetimeFigureOut">
              <a:rPr lang="de-CH" smtClean="0"/>
              <a:t>30.09.2023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18F972-DA66-5CB9-FB1D-72DDBF17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9FD93-1261-8A82-41DF-6BD0F886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A499-E576-4226-9F51-693871A294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777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8A2059-2A02-5241-65DE-EA4CCF5CD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FE9B49-986E-9A3B-B369-8043EB88C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7A5FA1-5CD0-C099-878E-5B6D7297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8C47-3104-4C1A-92A5-CBEE2B64A1EF}" type="datetimeFigureOut">
              <a:rPr lang="de-CH" smtClean="0"/>
              <a:t>30.09.2023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CA1D00-03DC-8AF4-9743-CBB20C7C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1B6D21-4920-C373-2545-89C41B07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A499-E576-4226-9F51-693871A294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265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D7C4A-A1F9-1DB0-4BEC-D9E0FB8E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DB1732-D304-3DF5-526C-B17FFE120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F7573-1F96-5951-3A95-AE12C394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8C47-3104-4C1A-92A5-CBEE2B64A1EF}" type="datetimeFigureOut">
              <a:rPr lang="de-CH" smtClean="0"/>
              <a:t>30.09.2023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1BC698-3F0A-355D-D555-E793DA5B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735944-6A80-7612-E873-A456D1FA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A499-E576-4226-9F51-693871A294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881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EFCFC-C7D3-8098-F20F-1F8D4D53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D9440D-F399-F972-7C9D-F71EB82A9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75D9B8-699B-5327-1441-02CB7667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8C47-3104-4C1A-92A5-CBEE2B64A1EF}" type="datetimeFigureOut">
              <a:rPr lang="de-CH" smtClean="0"/>
              <a:t>30.09.2023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DA2168-8559-DEF4-2BF7-29D65300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F096A3-9324-CDC7-7118-F4741C79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A499-E576-4226-9F51-693871A294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988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0EF90-853A-C027-C83E-3A2236F5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5C85BD-466A-5F27-AC89-8A0B4E061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888208-773F-DD91-0F85-4F56D1590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DDCEE7-4E22-F9A2-D06F-DDB74399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8C47-3104-4C1A-92A5-CBEE2B64A1EF}" type="datetimeFigureOut">
              <a:rPr lang="de-CH" smtClean="0"/>
              <a:t>30.09.2023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ED9072-FCFD-DB2C-C1FE-9C857D94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12F5EB-8669-D48C-14D9-C1EE390C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A499-E576-4226-9F51-693871A294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83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59957-5461-56FA-699E-124D9AD2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84F707-1CAE-E1C6-4E26-BE1A305C1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221609-16A0-5D06-FBE8-E8A3A6F4B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96AB43-76E0-66BB-06BC-CB96E468F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754BA4-515B-D56A-550A-776953683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433A98B-CCE4-0E1F-438E-DFC1A5A1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8C47-3104-4C1A-92A5-CBEE2B64A1EF}" type="datetimeFigureOut">
              <a:rPr lang="de-CH" smtClean="0"/>
              <a:t>30.09.2023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03B40B-345C-16F4-4550-7E19AC3B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A72A17-2008-53AC-CF69-6C9AD627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A499-E576-4226-9F51-693871A294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37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CADC8-7EA7-B6A5-4B11-EA9A50A0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39FF1C-ACED-2175-1510-43C7B97E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8C47-3104-4C1A-92A5-CBEE2B64A1EF}" type="datetimeFigureOut">
              <a:rPr lang="de-CH" smtClean="0"/>
              <a:t>30.09.2023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58DD0D-3B28-B9EA-8B1C-D4D8C941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D0E945-C686-5729-3B46-38289AB8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A499-E576-4226-9F51-693871A294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50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AF2415-F319-6771-61B7-8453113B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8C47-3104-4C1A-92A5-CBEE2B64A1EF}" type="datetimeFigureOut">
              <a:rPr lang="de-CH" smtClean="0"/>
              <a:t>30.09.2023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5DC744-6FC4-9B9E-E269-038639F5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BE05B0-74E0-C90E-78E1-DCB0C9AA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A499-E576-4226-9F51-693871A294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496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3AE4F-95BF-9721-2061-411148D3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F1ED9E-B700-E423-20A3-E6B71EF7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9C3CED-5FB1-1251-9D0D-8BB934491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4E4468-5EBD-6597-1A46-B2F39B35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8C47-3104-4C1A-92A5-CBEE2B64A1EF}" type="datetimeFigureOut">
              <a:rPr lang="de-CH" smtClean="0"/>
              <a:t>30.09.2023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AE5FF2-C30F-2013-EAA8-DFFEA014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830765-D397-ED66-5386-017DAAAE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A499-E576-4226-9F51-693871A294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00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B34AD-C9F9-99E8-5D34-59E8059F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B75029-7488-9EC8-E3AD-BDC5670F9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88612B-6A71-2C34-2BD2-70FAE7E5B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80B288-6F51-6191-A7DA-DD7720CE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8C47-3104-4C1A-92A5-CBEE2B64A1EF}" type="datetimeFigureOut">
              <a:rPr lang="de-CH" smtClean="0"/>
              <a:t>30.09.2023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49985E-666C-3D29-C8B2-56F0556C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8AEE0A-6C34-47EB-A8AC-29AF469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A499-E576-4226-9F51-693871A294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42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1C42C97-F496-5F04-15B3-3F636D70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213A84-0D8E-A468-291B-446D0D2BC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395470-0F11-6EA4-F77F-0C1729996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8C47-3104-4C1A-92A5-CBEE2B64A1EF}" type="datetimeFigureOut">
              <a:rPr lang="de-CH" smtClean="0"/>
              <a:t>30.09.2023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D6CD00-EC0A-4E32-5269-FAE96AD6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B1C3CA-A179-9BA0-03A8-A52E7CB67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3A499-E576-4226-9F51-693871A294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398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0C0C1-4288-5E50-1D99-9506B1403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i="0" dirty="0">
                <a:effectLst/>
                <a:latin typeface="Söhne"/>
              </a:rPr>
              <a:t>Die Hauptelemente des Produkt-Mix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005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94D9C-B3F2-2033-895A-8F237984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Produktbreite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0E9949-89B5-1A89-3044-EE77E66D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Diese bezieht sich auf die Anzahl unterschiedlicher Produktlinien, die das Unternehmen anbietet. Zum Beispiel könnte ein Bekleidungsgeschäft Herrenbekleidung, Damenbekleidung, Kinderbekleidung und Accessoires als separate Produktlinien haben.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616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4FA79-4153-4FF6-F780-6C5AE1B3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Prdukttiefe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2590E-7876-E834-B53E-C033C9CF8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Bezieht sich auf die Anzahl von Produkten, die innerhalb einer Produktlinie verfügbar sind. Nehmen wir das Beispiel mit dem Bekleidungsgeschäft: Die Produktlinie "Damenbekleidung" könnte verschiedene Arten von Kleidern, Hosen, Blusen usw. enthalten.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012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67020-EFFE-264F-764E-EDB2825C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Produktlänge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A429AB-DCBE-6504-2979-2B018FF95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Dies ist die Gesamtzahl der Produkte, die im gesamten Produkt-Mix eines Unternehmens enthalten sind. Wenn unser Bekleidungsgeschäft in jeder seiner vier Produktlinien zehn verschiedene Produkte hat, dann beträgt die Produktlänge 40.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081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C7E781-2E31-495E-271B-5D070ABB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Produkthöhe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788DC0-037E-DCA3-1058-947A6734A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Dies bezieht sich auf die Qualität, den Standard oder den Wert von Produkten innerhalb einer Produktlinie oder des gesamten Produkt-Mix.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7600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BCD1C-B836-DD6B-53C4-732C3A6F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aus beruflichem Umfeld	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67C49C0-B720-90F1-527C-FE565899E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8890"/>
            <a:ext cx="8909539" cy="5363907"/>
          </a:xfrm>
        </p:spPr>
      </p:pic>
    </p:spTree>
    <p:extLst>
      <p:ext uri="{BB962C8B-B14F-4D97-AF65-F5344CB8AC3E}">
        <p14:creationId xmlns:p14="http://schemas.microsoft.com/office/powerpoint/2010/main" val="77167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10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</vt:lpstr>
      <vt:lpstr>Die Hauptelemente des Produkt-Mix</vt:lpstr>
      <vt:lpstr>Produktbreite</vt:lpstr>
      <vt:lpstr>Prdukttiefe</vt:lpstr>
      <vt:lpstr>Produktlänge</vt:lpstr>
      <vt:lpstr>Produkthöhe</vt:lpstr>
      <vt:lpstr>Beispiel aus beruflichem Umfeld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Hauptelemente des Produkt-Mix</dc:title>
  <dc:creator>Furer, David</dc:creator>
  <cp:lastModifiedBy>Furer, David</cp:lastModifiedBy>
  <cp:revision>1</cp:revision>
  <dcterms:created xsi:type="dcterms:W3CDTF">2023-09-30T07:09:44Z</dcterms:created>
  <dcterms:modified xsi:type="dcterms:W3CDTF">2023-09-30T07:13:02Z</dcterms:modified>
</cp:coreProperties>
</file>