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  <p:sldMasterId id="2147483718" r:id="rId2"/>
    <p:sldMasterId id="2147483671" r:id="rId3"/>
  </p:sldMasterIdLst>
  <p:notesMasterIdLst>
    <p:notesMasterId r:id="rId11"/>
  </p:notesMasterIdLst>
  <p:handoutMasterIdLst>
    <p:handoutMasterId r:id="rId12"/>
  </p:handoutMasterIdLst>
  <p:sldIdLst>
    <p:sldId id="446" r:id="rId4"/>
    <p:sldId id="447" r:id="rId5"/>
    <p:sldId id="440" r:id="rId6"/>
    <p:sldId id="435" r:id="rId7"/>
    <p:sldId id="444" r:id="rId8"/>
    <p:sldId id="443" r:id="rId9"/>
    <p:sldId id="448" r:id="rId10"/>
  </p:sldIdLst>
  <p:sldSz cx="12190413" cy="6859588"/>
  <p:notesSz cx="9945688" cy="6858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</p:embeddedFont>
  </p:embeddedFont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0073A7"/>
    <a:srgbClr val="02567E"/>
    <a:srgbClr val="E8E8E8"/>
    <a:srgbClr val="308FCE"/>
    <a:srgbClr val="F9F9F9"/>
    <a:srgbClr val="E673A7"/>
    <a:srgbClr val="00823B"/>
    <a:srgbClr val="009A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152" autoAdjust="0"/>
    <p:restoredTop sz="86433" autoAdjust="0"/>
  </p:normalViewPr>
  <p:slideViewPr>
    <p:cSldViewPr showGuides="1">
      <p:cViewPr>
        <p:scale>
          <a:sx n="50" d="100"/>
          <a:sy n="50" d="100"/>
        </p:scale>
        <p:origin x="-2580" y="-1578"/>
      </p:cViewPr>
      <p:guideLst>
        <p:guide orient="horz" pos="845"/>
        <p:guide orient="horz" pos="1207"/>
        <p:guide orient="horz" pos="1480"/>
        <p:guide pos="1591"/>
        <p:guide pos="1862"/>
        <p:guide pos="2244"/>
        <p:guide pos="3023"/>
        <p:guide pos="3129"/>
        <p:guide pos="3396"/>
        <p:guide pos="3794"/>
        <p:guide pos="4166"/>
        <p:guide pos="4665"/>
        <p:guide pos="5064"/>
        <p:guide pos="5318"/>
        <p:guide pos="6086"/>
        <p:guide pos="1979"/>
        <p:guide pos="2361"/>
        <p:guide pos="2614"/>
        <p:guide pos="2750"/>
        <p:guide pos="3513"/>
        <p:guide pos="3895"/>
        <p:guide pos="4281"/>
        <p:guide pos="4565"/>
        <p:guide pos="4928"/>
        <p:guide pos="5433"/>
        <p:guide pos="5700"/>
        <p:guide pos="5816"/>
      </p:guideLst>
    </p:cSldViewPr>
  </p:slideViewPr>
  <p:outlineViewPr>
    <p:cViewPr>
      <p:scale>
        <a:sx n="33" d="100"/>
        <a:sy n="33" d="100"/>
      </p:scale>
      <p:origin x="0" y="222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852" y="-102"/>
      </p:cViewPr>
      <p:guideLst>
        <p:guide orient="horz" pos="2160"/>
        <p:guide pos="3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9798" cy="342627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33590" y="1"/>
            <a:ext cx="4309798" cy="342627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C9CC4B33-9FD1-448C-9623-0BE487CC684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4280"/>
            <a:ext cx="4309798" cy="342626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33590" y="6514280"/>
            <a:ext cx="4309798" cy="342626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41257655-D3D9-436A-A402-597511899C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2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9798" cy="342627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33590" y="1"/>
            <a:ext cx="4309798" cy="342627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EE18F93-DD40-407E-BED5-0D4F73DCE5FD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14350"/>
            <a:ext cx="4570412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4569" y="3257687"/>
            <a:ext cx="7956550" cy="3085827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4280"/>
            <a:ext cx="4309798" cy="342626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33590" y="6514280"/>
            <a:ext cx="4309798" cy="342626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2E75FDC1-17DD-414D-B9EC-9CCB9C7313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visualping.io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visualping.io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visualping.io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visualping.io/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visualping.io/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Side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521" y="0"/>
            <a:ext cx="10971372" cy="46617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31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 Main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10965625" y="739748"/>
            <a:ext cx="987599" cy="288099"/>
          </a:xfrm>
          <a:prstGeom prst="roundRect">
            <a:avLst/>
          </a:prstGeom>
          <a:noFill/>
          <a:ln w="6350">
            <a:solidFill>
              <a:srgbClr val="30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Up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0" y="739780"/>
            <a:ext cx="2109279" cy="288067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9521" y="11295"/>
            <a:ext cx="10971372" cy="46617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6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4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Main Navigatio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10965625" y="739748"/>
            <a:ext cx="987599" cy="288099"/>
          </a:xfrm>
          <a:prstGeom prst="roundRect">
            <a:avLst/>
          </a:prstGeom>
          <a:noFill/>
          <a:ln w="6350">
            <a:solidFill>
              <a:srgbClr val="30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Up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0" y="739780"/>
            <a:ext cx="2109279" cy="288067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9521" y="11295"/>
            <a:ext cx="10971372" cy="46617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6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8" name="Textplatzhalter 27"/>
          <p:cNvSpPr>
            <a:spLocks noGrp="1"/>
          </p:cNvSpPr>
          <p:nvPr>
            <p:ph type="body" sz="quarter" idx="10"/>
          </p:nvPr>
        </p:nvSpPr>
        <p:spPr>
          <a:xfrm>
            <a:off x="3748088" y="1341562"/>
            <a:ext cx="4694237" cy="369328"/>
          </a:xfrm>
          <a:prstGeom prst="rect">
            <a:avLst/>
          </a:prstGeom>
          <a:noFill/>
        </p:spPr>
        <p:txBody>
          <a:bodyPr wrap="square" lIns="0" tIns="60958" rIns="121917" bIns="60958" rtlCol="0">
            <a:spAutoFit/>
          </a:bodyPr>
          <a:lstStyle>
            <a:lvl1pPr marL="0" indent="0">
              <a:buNone/>
              <a:defRPr lang="de-DE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>
              <a:tabLst>
                <a:tab pos="355591" algn="l"/>
              </a:tabLst>
            </a:pPr>
            <a:r>
              <a:rPr lang="de-DE" dirty="0" smtClean="0"/>
              <a:t>Textmasterformat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748087" y="1773610"/>
            <a:ext cx="4694239" cy="36110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61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ini Main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5" y="-10219"/>
            <a:ext cx="12190388" cy="847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No Side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/>
          <p:cNvSpPr txBox="1"/>
          <p:nvPr userDrawn="1"/>
        </p:nvSpPr>
        <p:spPr>
          <a:xfrm>
            <a:off x="-1" y="909514"/>
            <a:ext cx="1746281" cy="5950074"/>
          </a:xfrm>
          <a:prstGeom prst="rect">
            <a:avLst/>
          </a:prstGeom>
          <a:solidFill>
            <a:srgbClr val="02567E"/>
          </a:solidFill>
          <a:ln>
            <a:noFill/>
          </a:ln>
        </p:spPr>
        <p:txBody>
          <a:bodyPr wrap="square" lIns="252000" rIns="252000" rtlCol="0" anchor="ctr">
            <a:noAutofit/>
          </a:bodyPr>
          <a:lstStyle/>
          <a:p>
            <a:endParaRPr lang="de-DE" sz="10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5402"/>
          <a:stretch/>
        </p:blipFill>
        <p:spPr>
          <a:xfrm>
            <a:off x="0" y="594027"/>
            <a:ext cx="12190413" cy="315487"/>
          </a:xfrm>
          <a:prstGeom prst="rect">
            <a:avLst/>
          </a:prstGeom>
        </p:spPr>
      </p:pic>
      <p:sp>
        <p:nvSpPr>
          <p:cNvPr id="11" name="Textplatzhalter 27"/>
          <p:cNvSpPr>
            <a:spLocks noGrp="1"/>
          </p:cNvSpPr>
          <p:nvPr>
            <p:ph type="body" sz="quarter" idx="10"/>
          </p:nvPr>
        </p:nvSpPr>
        <p:spPr>
          <a:xfrm>
            <a:off x="2525713" y="1341562"/>
            <a:ext cx="7135811" cy="369328"/>
          </a:xfrm>
          <a:prstGeom prst="rect">
            <a:avLst/>
          </a:prstGeom>
          <a:noFill/>
        </p:spPr>
        <p:txBody>
          <a:bodyPr wrap="square" lIns="432000" tIns="60958" rIns="121917" bIns="60958" rtlCol="0">
            <a:spAutoFit/>
          </a:bodyPr>
          <a:lstStyle>
            <a:lvl1pPr marL="0" indent="0">
              <a:buNone/>
              <a:defRPr lang="de-DE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>
              <a:tabLst>
                <a:tab pos="355591" algn="l"/>
              </a:tabLst>
            </a:pPr>
            <a:r>
              <a:rPr lang="de-DE" dirty="0" smtClean="0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609521" y="0"/>
            <a:ext cx="10971372" cy="46617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0" y="6234082"/>
            <a:ext cx="1492474" cy="292056"/>
          </a:xfrm>
          <a:prstGeom prst="rect">
            <a:avLst/>
          </a:prstGeom>
          <a:solidFill>
            <a:srgbClr val="02567E"/>
          </a:solidFill>
          <a:ln>
            <a:noFill/>
          </a:ln>
        </p:spPr>
        <p:txBody>
          <a:bodyPr wrap="square" lIns="252000" rIns="252000" rtlCol="0" anchor="ctr">
            <a:noAutofit/>
          </a:bodyPr>
          <a:lstStyle/>
          <a:p>
            <a:pPr algn="r"/>
            <a:r>
              <a:rPr lang="de-DE" sz="10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</a:t>
            </a:r>
            <a:endParaRPr lang="de-DE" sz="10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0" y="6450106"/>
            <a:ext cx="1492474" cy="292056"/>
          </a:xfrm>
          <a:prstGeom prst="rect">
            <a:avLst/>
          </a:prstGeom>
          <a:solidFill>
            <a:srgbClr val="02567E"/>
          </a:solidFill>
          <a:ln>
            <a:noFill/>
          </a:ln>
        </p:spPr>
        <p:txBody>
          <a:bodyPr wrap="square" lIns="252000" rIns="252000" rtlCol="0" anchor="ctr">
            <a:noAutofit/>
          </a:bodyPr>
          <a:lstStyle/>
          <a:p>
            <a:pPr algn="r"/>
            <a:r>
              <a:rPr lang="de-DE" sz="10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</a:t>
            </a:r>
            <a:endParaRPr lang="de-DE" sz="10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feld 20"/>
          <p:cNvSpPr txBox="1"/>
          <p:nvPr userDrawn="1"/>
        </p:nvSpPr>
        <p:spPr>
          <a:xfrm>
            <a:off x="0" y="6018058"/>
            <a:ext cx="1492474" cy="292056"/>
          </a:xfrm>
          <a:prstGeom prst="rect">
            <a:avLst/>
          </a:prstGeom>
          <a:solidFill>
            <a:srgbClr val="02567E"/>
          </a:solidFill>
          <a:ln>
            <a:noFill/>
          </a:ln>
        </p:spPr>
        <p:txBody>
          <a:bodyPr wrap="square" lIns="252000" rIns="252000" rtlCol="0" anchor="ctr">
            <a:noAutofit/>
          </a:bodyPr>
          <a:lstStyle/>
          <a:p>
            <a:pPr algn="r"/>
            <a:r>
              <a:rPr lang="de-DE" sz="10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FAQ</a:t>
            </a:r>
            <a:endParaRPr lang="de-DE" sz="10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nvelope Icon"/>
          <p:cNvSpPr>
            <a:spLocks noChangeAspect="1" noEditPoints="1"/>
          </p:cNvSpPr>
          <p:nvPr userDrawn="1"/>
        </p:nvSpPr>
        <p:spPr bwMode="auto">
          <a:xfrm>
            <a:off x="1414686" y="6318991"/>
            <a:ext cx="155575" cy="122238"/>
          </a:xfrm>
          <a:custGeom>
            <a:avLst/>
            <a:gdLst>
              <a:gd name="T0" fmla="*/ 1339 w 1442"/>
              <a:gd name="T1" fmla="*/ 1004 h 1133"/>
              <a:gd name="T2" fmla="*/ 1339 w 1442"/>
              <a:gd name="T3" fmla="*/ 386 h 1133"/>
              <a:gd name="T4" fmla="*/ 1284 w 1442"/>
              <a:gd name="T5" fmla="*/ 439 h 1133"/>
              <a:gd name="T6" fmla="*/ 941 w 1442"/>
              <a:gd name="T7" fmla="*/ 711 h 1133"/>
              <a:gd name="T8" fmla="*/ 874 w 1442"/>
              <a:gd name="T9" fmla="*/ 765 h 1133"/>
              <a:gd name="T10" fmla="*/ 804 w 1442"/>
              <a:gd name="T11" fmla="*/ 804 h 1133"/>
              <a:gd name="T12" fmla="*/ 722 w 1442"/>
              <a:gd name="T13" fmla="*/ 824 h 1133"/>
              <a:gd name="T14" fmla="*/ 721 w 1442"/>
              <a:gd name="T15" fmla="*/ 824 h 1133"/>
              <a:gd name="T16" fmla="*/ 720 w 1442"/>
              <a:gd name="T17" fmla="*/ 824 h 1133"/>
              <a:gd name="T18" fmla="*/ 638 w 1442"/>
              <a:gd name="T19" fmla="*/ 804 h 1133"/>
              <a:gd name="T20" fmla="*/ 568 w 1442"/>
              <a:gd name="T21" fmla="*/ 765 h 1133"/>
              <a:gd name="T22" fmla="*/ 501 w 1442"/>
              <a:gd name="T23" fmla="*/ 711 h 1133"/>
              <a:gd name="T24" fmla="*/ 158 w 1442"/>
              <a:gd name="T25" fmla="*/ 439 h 1133"/>
              <a:gd name="T26" fmla="*/ 103 w 1442"/>
              <a:gd name="T27" fmla="*/ 386 h 1133"/>
              <a:gd name="T28" fmla="*/ 103 w 1442"/>
              <a:gd name="T29" fmla="*/ 1004 h 1133"/>
              <a:gd name="T30" fmla="*/ 110 w 1442"/>
              <a:gd name="T31" fmla="*/ 1023 h 1133"/>
              <a:gd name="T32" fmla="*/ 128 w 1442"/>
              <a:gd name="T33" fmla="*/ 1030 h 1133"/>
              <a:gd name="T34" fmla="*/ 1313 w 1442"/>
              <a:gd name="T35" fmla="*/ 1030 h 1133"/>
              <a:gd name="T36" fmla="*/ 1332 w 1442"/>
              <a:gd name="T37" fmla="*/ 1023 h 1133"/>
              <a:gd name="T38" fmla="*/ 1339 w 1442"/>
              <a:gd name="T39" fmla="*/ 1004 h 1133"/>
              <a:gd name="T40" fmla="*/ 1339 w 1442"/>
              <a:gd name="T41" fmla="*/ 158 h 1133"/>
              <a:gd name="T42" fmla="*/ 1339 w 1442"/>
              <a:gd name="T43" fmla="*/ 149 h 1133"/>
              <a:gd name="T44" fmla="*/ 1339 w 1442"/>
              <a:gd name="T45" fmla="*/ 139 h 1133"/>
              <a:gd name="T46" fmla="*/ 1339 w 1442"/>
              <a:gd name="T47" fmla="*/ 128 h 1133"/>
              <a:gd name="T48" fmla="*/ 1336 w 1442"/>
              <a:gd name="T49" fmla="*/ 118 h 1133"/>
              <a:gd name="T50" fmla="*/ 1332 w 1442"/>
              <a:gd name="T51" fmla="*/ 111 h 1133"/>
              <a:gd name="T52" fmla="*/ 1325 w 1442"/>
              <a:gd name="T53" fmla="*/ 105 h 1133"/>
              <a:gd name="T54" fmla="*/ 1314 w 1442"/>
              <a:gd name="T55" fmla="*/ 103 h 1133"/>
              <a:gd name="T56" fmla="*/ 128 w 1442"/>
              <a:gd name="T57" fmla="*/ 103 h 1133"/>
              <a:gd name="T58" fmla="*/ 110 w 1442"/>
              <a:gd name="T59" fmla="*/ 110 h 1133"/>
              <a:gd name="T60" fmla="*/ 103 w 1442"/>
              <a:gd name="T61" fmla="*/ 129 h 1133"/>
              <a:gd name="T62" fmla="*/ 221 w 1442"/>
              <a:gd name="T63" fmla="*/ 357 h 1133"/>
              <a:gd name="T64" fmla="*/ 544 w 1442"/>
              <a:gd name="T65" fmla="*/ 612 h 1133"/>
              <a:gd name="T66" fmla="*/ 572 w 1442"/>
              <a:gd name="T67" fmla="*/ 636 h 1133"/>
              <a:gd name="T68" fmla="*/ 609 w 1442"/>
              <a:gd name="T69" fmla="*/ 666 h 1133"/>
              <a:gd name="T70" fmla="*/ 645 w 1442"/>
              <a:gd name="T71" fmla="*/ 692 h 1133"/>
              <a:gd name="T72" fmla="*/ 686 w 1442"/>
              <a:gd name="T73" fmla="*/ 714 h 1133"/>
              <a:gd name="T74" fmla="*/ 720 w 1442"/>
              <a:gd name="T75" fmla="*/ 721 h 1133"/>
              <a:gd name="T76" fmla="*/ 721 w 1442"/>
              <a:gd name="T77" fmla="*/ 721 h 1133"/>
              <a:gd name="T78" fmla="*/ 722 w 1442"/>
              <a:gd name="T79" fmla="*/ 721 h 1133"/>
              <a:gd name="T80" fmla="*/ 756 w 1442"/>
              <a:gd name="T81" fmla="*/ 714 h 1133"/>
              <a:gd name="T82" fmla="*/ 797 w 1442"/>
              <a:gd name="T83" fmla="*/ 692 h 1133"/>
              <a:gd name="T84" fmla="*/ 833 w 1442"/>
              <a:gd name="T85" fmla="*/ 666 h 1133"/>
              <a:gd name="T86" fmla="*/ 870 w 1442"/>
              <a:gd name="T87" fmla="*/ 636 h 1133"/>
              <a:gd name="T88" fmla="*/ 898 w 1442"/>
              <a:gd name="T89" fmla="*/ 612 h 1133"/>
              <a:gd name="T90" fmla="*/ 1221 w 1442"/>
              <a:gd name="T91" fmla="*/ 357 h 1133"/>
              <a:gd name="T92" fmla="*/ 1302 w 1442"/>
              <a:gd name="T93" fmla="*/ 264 h 1133"/>
              <a:gd name="T94" fmla="*/ 1339 w 1442"/>
              <a:gd name="T95" fmla="*/ 158 h 1133"/>
              <a:gd name="T96" fmla="*/ 1442 w 1442"/>
              <a:gd name="T97" fmla="*/ 129 h 1133"/>
              <a:gd name="T98" fmla="*/ 1442 w 1442"/>
              <a:gd name="T99" fmla="*/ 1004 h 1133"/>
              <a:gd name="T100" fmla="*/ 1404 w 1442"/>
              <a:gd name="T101" fmla="*/ 1095 h 1133"/>
              <a:gd name="T102" fmla="*/ 1314 w 1442"/>
              <a:gd name="T103" fmla="*/ 1133 h 1133"/>
              <a:gd name="T104" fmla="*/ 128 w 1442"/>
              <a:gd name="T105" fmla="*/ 1133 h 1133"/>
              <a:gd name="T106" fmla="*/ 37 w 1442"/>
              <a:gd name="T107" fmla="*/ 1095 h 1133"/>
              <a:gd name="T108" fmla="*/ 0 w 1442"/>
              <a:gd name="T109" fmla="*/ 1004 h 1133"/>
              <a:gd name="T110" fmla="*/ 0 w 1442"/>
              <a:gd name="T111" fmla="*/ 129 h 1133"/>
              <a:gd name="T112" fmla="*/ 37 w 1442"/>
              <a:gd name="T113" fmla="*/ 38 h 1133"/>
              <a:gd name="T114" fmla="*/ 128 w 1442"/>
              <a:gd name="T115" fmla="*/ 0 h 1133"/>
              <a:gd name="T116" fmla="*/ 1314 w 1442"/>
              <a:gd name="T117" fmla="*/ 0 h 1133"/>
              <a:gd name="T118" fmla="*/ 1404 w 1442"/>
              <a:gd name="T119" fmla="*/ 38 h 1133"/>
              <a:gd name="T120" fmla="*/ 1442 w 1442"/>
              <a:gd name="T121" fmla="*/ 129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42" h="1133">
                <a:moveTo>
                  <a:pt x="1339" y="1004"/>
                </a:moveTo>
                <a:lnTo>
                  <a:pt x="1339" y="386"/>
                </a:lnTo>
                <a:cubicBezTo>
                  <a:pt x="1322" y="406"/>
                  <a:pt x="1304" y="423"/>
                  <a:pt x="1284" y="439"/>
                </a:cubicBezTo>
                <a:cubicBezTo>
                  <a:pt x="1140" y="550"/>
                  <a:pt x="1026" y="641"/>
                  <a:pt x="941" y="711"/>
                </a:cubicBezTo>
                <a:cubicBezTo>
                  <a:pt x="913" y="735"/>
                  <a:pt x="891" y="752"/>
                  <a:pt x="874" y="765"/>
                </a:cubicBezTo>
                <a:cubicBezTo>
                  <a:pt x="857" y="778"/>
                  <a:pt x="834" y="791"/>
                  <a:pt x="804" y="804"/>
                </a:cubicBezTo>
                <a:cubicBezTo>
                  <a:pt x="775" y="818"/>
                  <a:pt x="748" y="824"/>
                  <a:pt x="722" y="824"/>
                </a:cubicBezTo>
                <a:lnTo>
                  <a:pt x="721" y="824"/>
                </a:lnTo>
                <a:lnTo>
                  <a:pt x="720" y="824"/>
                </a:lnTo>
                <a:cubicBezTo>
                  <a:pt x="694" y="824"/>
                  <a:pt x="667" y="818"/>
                  <a:pt x="638" y="804"/>
                </a:cubicBezTo>
                <a:cubicBezTo>
                  <a:pt x="608" y="791"/>
                  <a:pt x="585" y="778"/>
                  <a:pt x="568" y="765"/>
                </a:cubicBezTo>
                <a:cubicBezTo>
                  <a:pt x="551" y="752"/>
                  <a:pt x="529" y="735"/>
                  <a:pt x="501" y="711"/>
                </a:cubicBezTo>
                <a:cubicBezTo>
                  <a:pt x="416" y="641"/>
                  <a:pt x="302" y="550"/>
                  <a:pt x="158" y="439"/>
                </a:cubicBezTo>
                <a:cubicBezTo>
                  <a:pt x="138" y="423"/>
                  <a:pt x="120" y="406"/>
                  <a:pt x="103" y="386"/>
                </a:cubicBezTo>
                <a:lnTo>
                  <a:pt x="103" y="1004"/>
                </a:lnTo>
                <a:cubicBezTo>
                  <a:pt x="103" y="1011"/>
                  <a:pt x="105" y="1017"/>
                  <a:pt x="110" y="1023"/>
                </a:cubicBezTo>
                <a:cubicBezTo>
                  <a:pt x="115" y="1028"/>
                  <a:pt x="121" y="1030"/>
                  <a:pt x="128" y="1030"/>
                </a:cubicBezTo>
                <a:lnTo>
                  <a:pt x="1313" y="1030"/>
                </a:lnTo>
                <a:cubicBezTo>
                  <a:pt x="1320" y="1030"/>
                  <a:pt x="1326" y="1028"/>
                  <a:pt x="1332" y="1023"/>
                </a:cubicBezTo>
                <a:cubicBezTo>
                  <a:pt x="1337" y="1017"/>
                  <a:pt x="1339" y="1011"/>
                  <a:pt x="1339" y="1004"/>
                </a:cubicBezTo>
                <a:close/>
                <a:moveTo>
                  <a:pt x="1339" y="158"/>
                </a:moveTo>
                <a:lnTo>
                  <a:pt x="1339" y="149"/>
                </a:lnTo>
                <a:lnTo>
                  <a:pt x="1339" y="139"/>
                </a:lnTo>
                <a:lnTo>
                  <a:pt x="1339" y="128"/>
                </a:lnTo>
                <a:cubicBezTo>
                  <a:pt x="1339" y="121"/>
                  <a:pt x="1338" y="118"/>
                  <a:pt x="1336" y="118"/>
                </a:cubicBezTo>
                <a:cubicBezTo>
                  <a:pt x="1335" y="118"/>
                  <a:pt x="1334" y="116"/>
                  <a:pt x="1332" y="111"/>
                </a:cubicBezTo>
                <a:cubicBezTo>
                  <a:pt x="1330" y="106"/>
                  <a:pt x="1328" y="104"/>
                  <a:pt x="1325" y="105"/>
                </a:cubicBezTo>
                <a:cubicBezTo>
                  <a:pt x="1322" y="106"/>
                  <a:pt x="1318" y="105"/>
                  <a:pt x="1314" y="103"/>
                </a:cubicBezTo>
                <a:lnTo>
                  <a:pt x="128" y="103"/>
                </a:lnTo>
                <a:cubicBezTo>
                  <a:pt x="121" y="103"/>
                  <a:pt x="115" y="105"/>
                  <a:pt x="110" y="110"/>
                </a:cubicBezTo>
                <a:cubicBezTo>
                  <a:pt x="105" y="116"/>
                  <a:pt x="103" y="122"/>
                  <a:pt x="103" y="129"/>
                </a:cubicBezTo>
                <a:cubicBezTo>
                  <a:pt x="103" y="219"/>
                  <a:pt x="142" y="295"/>
                  <a:pt x="221" y="357"/>
                </a:cubicBezTo>
                <a:cubicBezTo>
                  <a:pt x="325" y="439"/>
                  <a:pt x="432" y="524"/>
                  <a:pt x="544" y="612"/>
                </a:cubicBezTo>
                <a:cubicBezTo>
                  <a:pt x="547" y="615"/>
                  <a:pt x="556" y="623"/>
                  <a:pt x="572" y="636"/>
                </a:cubicBezTo>
                <a:cubicBezTo>
                  <a:pt x="588" y="649"/>
                  <a:pt x="600" y="659"/>
                  <a:pt x="609" y="666"/>
                </a:cubicBezTo>
                <a:cubicBezTo>
                  <a:pt x="618" y="673"/>
                  <a:pt x="630" y="682"/>
                  <a:pt x="645" y="692"/>
                </a:cubicBezTo>
                <a:cubicBezTo>
                  <a:pt x="660" y="702"/>
                  <a:pt x="673" y="709"/>
                  <a:pt x="686" y="714"/>
                </a:cubicBezTo>
                <a:cubicBezTo>
                  <a:pt x="698" y="719"/>
                  <a:pt x="709" y="721"/>
                  <a:pt x="720" y="721"/>
                </a:cubicBezTo>
                <a:lnTo>
                  <a:pt x="721" y="721"/>
                </a:lnTo>
                <a:lnTo>
                  <a:pt x="722" y="721"/>
                </a:lnTo>
                <a:cubicBezTo>
                  <a:pt x="733" y="721"/>
                  <a:pt x="744" y="719"/>
                  <a:pt x="756" y="714"/>
                </a:cubicBezTo>
                <a:cubicBezTo>
                  <a:pt x="769" y="709"/>
                  <a:pt x="782" y="702"/>
                  <a:pt x="797" y="692"/>
                </a:cubicBezTo>
                <a:cubicBezTo>
                  <a:pt x="812" y="682"/>
                  <a:pt x="824" y="673"/>
                  <a:pt x="833" y="666"/>
                </a:cubicBezTo>
                <a:cubicBezTo>
                  <a:pt x="842" y="659"/>
                  <a:pt x="854" y="649"/>
                  <a:pt x="870" y="636"/>
                </a:cubicBezTo>
                <a:cubicBezTo>
                  <a:pt x="886" y="623"/>
                  <a:pt x="895" y="615"/>
                  <a:pt x="898" y="612"/>
                </a:cubicBezTo>
                <a:cubicBezTo>
                  <a:pt x="1010" y="524"/>
                  <a:pt x="1117" y="439"/>
                  <a:pt x="1221" y="357"/>
                </a:cubicBezTo>
                <a:cubicBezTo>
                  <a:pt x="1250" y="334"/>
                  <a:pt x="1277" y="303"/>
                  <a:pt x="1302" y="264"/>
                </a:cubicBezTo>
                <a:cubicBezTo>
                  <a:pt x="1327" y="225"/>
                  <a:pt x="1339" y="190"/>
                  <a:pt x="1339" y="158"/>
                </a:cubicBezTo>
                <a:close/>
                <a:moveTo>
                  <a:pt x="1442" y="129"/>
                </a:moveTo>
                <a:lnTo>
                  <a:pt x="1442" y="1004"/>
                </a:lnTo>
                <a:cubicBezTo>
                  <a:pt x="1442" y="1040"/>
                  <a:pt x="1430" y="1070"/>
                  <a:pt x="1404" y="1095"/>
                </a:cubicBezTo>
                <a:cubicBezTo>
                  <a:pt x="1379" y="1121"/>
                  <a:pt x="1349" y="1133"/>
                  <a:pt x="1314" y="1133"/>
                </a:cubicBezTo>
                <a:lnTo>
                  <a:pt x="128" y="1133"/>
                </a:lnTo>
                <a:cubicBezTo>
                  <a:pt x="93" y="1133"/>
                  <a:pt x="63" y="1121"/>
                  <a:pt x="37" y="1095"/>
                </a:cubicBezTo>
                <a:cubicBezTo>
                  <a:pt x="12" y="1070"/>
                  <a:pt x="0" y="1040"/>
                  <a:pt x="0" y="1004"/>
                </a:cubicBezTo>
                <a:lnTo>
                  <a:pt x="0" y="129"/>
                </a:lnTo>
                <a:cubicBezTo>
                  <a:pt x="0" y="93"/>
                  <a:pt x="12" y="63"/>
                  <a:pt x="37" y="38"/>
                </a:cubicBezTo>
                <a:cubicBezTo>
                  <a:pt x="63" y="12"/>
                  <a:pt x="93" y="0"/>
                  <a:pt x="128" y="0"/>
                </a:cubicBezTo>
                <a:lnTo>
                  <a:pt x="1314" y="0"/>
                </a:lnTo>
                <a:cubicBezTo>
                  <a:pt x="1349" y="0"/>
                  <a:pt x="1379" y="12"/>
                  <a:pt x="1404" y="38"/>
                </a:cubicBezTo>
                <a:cubicBezTo>
                  <a:pt x="1430" y="63"/>
                  <a:pt x="1442" y="93"/>
                  <a:pt x="1442" y="12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Question Sign Icon"/>
          <p:cNvSpPr>
            <a:spLocks noChangeAspect="1" noEditPoints="1"/>
          </p:cNvSpPr>
          <p:nvPr userDrawn="1"/>
        </p:nvSpPr>
        <p:spPr bwMode="auto">
          <a:xfrm>
            <a:off x="1425401" y="6097014"/>
            <a:ext cx="134144" cy="134144"/>
          </a:xfrm>
          <a:custGeom>
            <a:avLst/>
            <a:gdLst>
              <a:gd name="T0" fmla="*/ 722 w 1237"/>
              <a:gd name="T1" fmla="*/ 851 h 1237"/>
              <a:gd name="T2" fmla="*/ 696 w 1237"/>
              <a:gd name="T3" fmla="*/ 825 h 1237"/>
              <a:gd name="T4" fmla="*/ 523 w 1237"/>
              <a:gd name="T5" fmla="*/ 832 h 1237"/>
              <a:gd name="T6" fmla="*/ 516 w 1237"/>
              <a:gd name="T7" fmla="*/ 1005 h 1237"/>
              <a:gd name="T8" fmla="*/ 541 w 1237"/>
              <a:gd name="T9" fmla="*/ 1031 h 1237"/>
              <a:gd name="T10" fmla="*/ 714 w 1237"/>
              <a:gd name="T11" fmla="*/ 1023 h 1237"/>
              <a:gd name="T12" fmla="*/ 928 w 1237"/>
              <a:gd name="T13" fmla="*/ 464 h 1237"/>
              <a:gd name="T14" fmla="*/ 764 w 1237"/>
              <a:gd name="T15" fmla="*/ 236 h 1237"/>
              <a:gd name="T16" fmla="*/ 473 w 1237"/>
              <a:gd name="T17" fmla="*/ 236 h 1237"/>
              <a:gd name="T18" fmla="*/ 309 w 1237"/>
              <a:gd name="T19" fmla="*/ 464 h 1237"/>
              <a:gd name="T20" fmla="*/ 309 w 1237"/>
              <a:gd name="T21" fmla="*/ 483 h 1237"/>
              <a:gd name="T22" fmla="*/ 313 w 1237"/>
              <a:gd name="T23" fmla="*/ 502 h 1237"/>
              <a:gd name="T24" fmla="*/ 324 w 1237"/>
              <a:gd name="T25" fmla="*/ 514 h 1237"/>
              <a:gd name="T26" fmla="*/ 490 w 1237"/>
              <a:gd name="T27" fmla="*/ 516 h 1237"/>
              <a:gd name="T28" fmla="*/ 515 w 1237"/>
              <a:gd name="T29" fmla="*/ 490 h 1237"/>
              <a:gd name="T30" fmla="*/ 565 w 1237"/>
              <a:gd name="T31" fmla="*/ 428 h 1237"/>
              <a:gd name="T32" fmla="*/ 685 w 1237"/>
              <a:gd name="T33" fmla="*/ 430 h 1237"/>
              <a:gd name="T34" fmla="*/ 699 w 1237"/>
              <a:gd name="T35" fmla="*/ 523 h 1237"/>
              <a:gd name="T36" fmla="*/ 588 w 1237"/>
              <a:gd name="T37" fmla="*/ 592 h 1237"/>
              <a:gd name="T38" fmla="*/ 515 w 1237"/>
              <a:gd name="T39" fmla="*/ 722 h 1237"/>
              <a:gd name="T40" fmla="*/ 515 w 1237"/>
              <a:gd name="T41" fmla="*/ 741 h 1237"/>
              <a:gd name="T42" fmla="*/ 519 w 1237"/>
              <a:gd name="T43" fmla="*/ 760 h 1237"/>
              <a:gd name="T44" fmla="*/ 531 w 1237"/>
              <a:gd name="T45" fmla="*/ 772 h 1237"/>
              <a:gd name="T46" fmla="*/ 696 w 1237"/>
              <a:gd name="T47" fmla="*/ 774 h 1237"/>
              <a:gd name="T48" fmla="*/ 722 w 1237"/>
              <a:gd name="T49" fmla="*/ 745 h 1237"/>
              <a:gd name="T50" fmla="*/ 763 w 1237"/>
              <a:gd name="T51" fmla="*/ 693 h 1237"/>
              <a:gd name="T52" fmla="*/ 898 w 1237"/>
              <a:gd name="T53" fmla="*/ 575 h 1237"/>
              <a:gd name="T54" fmla="*/ 1237 w 1237"/>
              <a:gd name="T55" fmla="*/ 619 h 1237"/>
              <a:gd name="T56" fmla="*/ 929 w 1237"/>
              <a:gd name="T57" fmla="*/ 1154 h 1237"/>
              <a:gd name="T58" fmla="*/ 308 w 1237"/>
              <a:gd name="T59" fmla="*/ 1154 h 1237"/>
              <a:gd name="T60" fmla="*/ 0 w 1237"/>
              <a:gd name="T61" fmla="*/ 619 h 1237"/>
              <a:gd name="T62" fmla="*/ 308 w 1237"/>
              <a:gd name="T63" fmla="*/ 83 h 1237"/>
              <a:gd name="T64" fmla="*/ 929 w 1237"/>
              <a:gd name="T65" fmla="*/ 83 h 1237"/>
              <a:gd name="T66" fmla="*/ 1237 w 1237"/>
              <a:gd name="T67" fmla="*/ 61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37" h="1237">
                <a:moveTo>
                  <a:pt x="722" y="1005"/>
                </a:moveTo>
                <a:lnTo>
                  <a:pt x="722" y="851"/>
                </a:lnTo>
                <a:cubicBezTo>
                  <a:pt x="722" y="844"/>
                  <a:pt x="719" y="838"/>
                  <a:pt x="714" y="832"/>
                </a:cubicBezTo>
                <a:cubicBezTo>
                  <a:pt x="709" y="827"/>
                  <a:pt x="703" y="825"/>
                  <a:pt x="696" y="825"/>
                </a:cubicBezTo>
                <a:lnTo>
                  <a:pt x="541" y="825"/>
                </a:lnTo>
                <a:cubicBezTo>
                  <a:pt x="534" y="825"/>
                  <a:pt x="528" y="827"/>
                  <a:pt x="523" y="832"/>
                </a:cubicBezTo>
                <a:cubicBezTo>
                  <a:pt x="518" y="838"/>
                  <a:pt x="516" y="844"/>
                  <a:pt x="516" y="851"/>
                </a:cubicBezTo>
                <a:lnTo>
                  <a:pt x="516" y="1005"/>
                </a:lnTo>
                <a:cubicBezTo>
                  <a:pt x="516" y="1012"/>
                  <a:pt x="518" y="1018"/>
                  <a:pt x="523" y="1023"/>
                </a:cubicBezTo>
                <a:cubicBezTo>
                  <a:pt x="528" y="1028"/>
                  <a:pt x="534" y="1031"/>
                  <a:pt x="541" y="1031"/>
                </a:cubicBezTo>
                <a:lnTo>
                  <a:pt x="696" y="1031"/>
                </a:lnTo>
                <a:cubicBezTo>
                  <a:pt x="703" y="1031"/>
                  <a:pt x="709" y="1028"/>
                  <a:pt x="714" y="1023"/>
                </a:cubicBezTo>
                <a:cubicBezTo>
                  <a:pt x="719" y="1018"/>
                  <a:pt x="722" y="1012"/>
                  <a:pt x="722" y="1005"/>
                </a:cubicBezTo>
                <a:close/>
                <a:moveTo>
                  <a:pt x="928" y="464"/>
                </a:moveTo>
                <a:cubicBezTo>
                  <a:pt x="928" y="412"/>
                  <a:pt x="912" y="366"/>
                  <a:pt x="881" y="326"/>
                </a:cubicBezTo>
                <a:cubicBezTo>
                  <a:pt x="849" y="285"/>
                  <a:pt x="810" y="256"/>
                  <a:pt x="764" y="236"/>
                </a:cubicBezTo>
                <a:cubicBezTo>
                  <a:pt x="718" y="216"/>
                  <a:pt x="670" y="207"/>
                  <a:pt x="619" y="207"/>
                </a:cubicBezTo>
                <a:cubicBezTo>
                  <a:pt x="568" y="207"/>
                  <a:pt x="519" y="216"/>
                  <a:pt x="473" y="236"/>
                </a:cubicBezTo>
                <a:cubicBezTo>
                  <a:pt x="427" y="256"/>
                  <a:pt x="388" y="285"/>
                  <a:pt x="357" y="326"/>
                </a:cubicBezTo>
                <a:cubicBezTo>
                  <a:pt x="325" y="366"/>
                  <a:pt x="309" y="412"/>
                  <a:pt x="309" y="464"/>
                </a:cubicBezTo>
                <a:lnTo>
                  <a:pt x="309" y="473"/>
                </a:lnTo>
                <a:lnTo>
                  <a:pt x="309" y="483"/>
                </a:lnTo>
                <a:lnTo>
                  <a:pt x="310" y="493"/>
                </a:lnTo>
                <a:cubicBezTo>
                  <a:pt x="311" y="499"/>
                  <a:pt x="312" y="502"/>
                  <a:pt x="313" y="502"/>
                </a:cubicBezTo>
                <a:cubicBezTo>
                  <a:pt x="314" y="502"/>
                  <a:pt x="315" y="504"/>
                  <a:pt x="317" y="508"/>
                </a:cubicBezTo>
                <a:cubicBezTo>
                  <a:pt x="319" y="513"/>
                  <a:pt x="321" y="515"/>
                  <a:pt x="324" y="514"/>
                </a:cubicBezTo>
                <a:cubicBezTo>
                  <a:pt x="327" y="514"/>
                  <a:pt x="331" y="514"/>
                  <a:pt x="335" y="516"/>
                </a:cubicBezTo>
                <a:lnTo>
                  <a:pt x="490" y="516"/>
                </a:lnTo>
                <a:cubicBezTo>
                  <a:pt x="497" y="516"/>
                  <a:pt x="503" y="513"/>
                  <a:pt x="508" y="509"/>
                </a:cubicBezTo>
                <a:cubicBezTo>
                  <a:pt x="513" y="504"/>
                  <a:pt x="515" y="498"/>
                  <a:pt x="515" y="490"/>
                </a:cubicBezTo>
                <a:cubicBezTo>
                  <a:pt x="515" y="484"/>
                  <a:pt x="518" y="476"/>
                  <a:pt x="524" y="468"/>
                </a:cubicBezTo>
                <a:cubicBezTo>
                  <a:pt x="535" y="452"/>
                  <a:pt x="548" y="438"/>
                  <a:pt x="565" y="428"/>
                </a:cubicBezTo>
                <a:cubicBezTo>
                  <a:pt x="582" y="418"/>
                  <a:pt x="600" y="413"/>
                  <a:pt x="618" y="413"/>
                </a:cubicBezTo>
                <a:cubicBezTo>
                  <a:pt x="639" y="413"/>
                  <a:pt x="662" y="419"/>
                  <a:pt x="685" y="430"/>
                </a:cubicBezTo>
                <a:cubicBezTo>
                  <a:pt x="709" y="442"/>
                  <a:pt x="721" y="457"/>
                  <a:pt x="721" y="476"/>
                </a:cubicBezTo>
                <a:cubicBezTo>
                  <a:pt x="721" y="494"/>
                  <a:pt x="714" y="510"/>
                  <a:pt x="699" y="523"/>
                </a:cubicBezTo>
                <a:cubicBezTo>
                  <a:pt x="685" y="536"/>
                  <a:pt x="668" y="548"/>
                  <a:pt x="648" y="558"/>
                </a:cubicBezTo>
                <a:cubicBezTo>
                  <a:pt x="628" y="569"/>
                  <a:pt x="608" y="580"/>
                  <a:pt x="588" y="592"/>
                </a:cubicBezTo>
                <a:cubicBezTo>
                  <a:pt x="568" y="604"/>
                  <a:pt x="551" y="621"/>
                  <a:pt x="537" y="643"/>
                </a:cubicBezTo>
                <a:cubicBezTo>
                  <a:pt x="523" y="665"/>
                  <a:pt x="515" y="691"/>
                  <a:pt x="515" y="722"/>
                </a:cubicBezTo>
                <a:lnTo>
                  <a:pt x="515" y="731"/>
                </a:lnTo>
                <a:lnTo>
                  <a:pt x="515" y="741"/>
                </a:lnTo>
                <a:lnTo>
                  <a:pt x="516" y="750"/>
                </a:lnTo>
                <a:cubicBezTo>
                  <a:pt x="517" y="757"/>
                  <a:pt x="518" y="760"/>
                  <a:pt x="519" y="760"/>
                </a:cubicBezTo>
                <a:cubicBezTo>
                  <a:pt x="520" y="760"/>
                  <a:pt x="521" y="762"/>
                  <a:pt x="523" y="766"/>
                </a:cubicBezTo>
                <a:cubicBezTo>
                  <a:pt x="525" y="770"/>
                  <a:pt x="528" y="772"/>
                  <a:pt x="531" y="772"/>
                </a:cubicBezTo>
                <a:cubicBezTo>
                  <a:pt x="533" y="771"/>
                  <a:pt x="537" y="772"/>
                  <a:pt x="541" y="774"/>
                </a:cubicBezTo>
                <a:lnTo>
                  <a:pt x="696" y="774"/>
                </a:lnTo>
                <a:cubicBezTo>
                  <a:pt x="705" y="774"/>
                  <a:pt x="712" y="771"/>
                  <a:pt x="715" y="765"/>
                </a:cubicBezTo>
                <a:cubicBezTo>
                  <a:pt x="719" y="759"/>
                  <a:pt x="721" y="753"/>
                  <a:pt x="722" y="745"/>
                </a:cubicBezTo>
                <a:cubicBezTo>
                  <a:pt x="722" y="738"/>
                  <a:pt x="726" y="729"/>
                  <a:pt x="733" y="719"/>
                </a:cubicBezTo>
                <a:cubicBezTo>
                  <a:pt x="739" y="709"/>
                  <a:pt x="749" y="700"/>
                  <a:pt x="763" y="693"/>
                </a:cubicBezTo>
                <a:cubicBezTo>
                  <a:pt x="795" y="675"/>
                  <a:pt x="814" y="665"/>
                  <a:pt x="819" y="662"/>
                </a:cubicBezTo>
                <a:cubicBezTo>
                  <a:pt x="852" y="638"/>
                  <a:pt x="879" y="609"/>
                  <a:pt x="898" y="575"/>
                </a:cubicBezTo>
                <a:cubicBezTo>
                  <a:pt x="918" y="540"/>
                  <a:pt x="928" y="504"/>
                  <a:pt x="928" y="464"/>
                </a:cubicBezTo>
                <a:close/>
                <a:moveTo>
                  <a:pt x="1237" y="619"/>
                </a:moveTo>
                <a:cubicBezTo>
                  <a:pt x="1237" y="731"/>
                  <a:pt x="1209" y="834"/>
                  <a:pt x="1154" y="929"/>
                </a:cubicBezTo>
                <a:cubicBezTo>
                  <a:pt x="1099" y="1024"/>
                  <a:pt x="1024" y="1099"/>
                  <a:pt x="929" y="1154"/>
                </a:cubicBezTo>
                <a:cubicBezTo>
                  <a:pt x="834" y="1209"/>
                  <a:pt x="731" y="1237"/>
                  <a:pt x="619" y="1237"/>
                </a:cubicBezTo>
                <a:cubicBezTo>
                  <a:pt x="506" y="1237"/>
                  <a:pt x="403" y="1209"/>
                  <a:pt x="308" y="1154"/>
                </a:cubicBezTo>
                <a:cubicBezTo>
                  <a:pt x="214" y="1099"/>
                  <a:pt x="139" y="1024"/>
                  <a:pt x="83" y="929"/>
                </a:cubicBezTo>
                <a:cubicBezTo>
                  <a:pt x="28" y="834"/>
                  <a:pt x="0" y="731"/>
                  <a:pt x="0" y="619"/>
                </a:cubicBezTo>
                <a:cubicBezTo>
                  <a:pt x="0" y="507"/>
                  <a:pt x="28" y="403"/>
                  <a:pt x="83" y="308"/>
                </a:cubicBezTo>
                <a:cubicBezTo>
                  <a:pt x="139" y="214"/>
                  <a:pt x="214" y="139"/>
                  <a:pt x="308" y="83"/>
                </a:cubicBezTo>
                <a:cubicBezTo>
                  <a:pt x="403" y="28"/>
                  <a:pt x="506" y="0"/>
                  <a:pt x="619" y="0"/>
                </a:cubicBezTo>
                <a:cubicBezTo>
                  <a:pt x="731" y="0"/>
                  <a:pt x="834" y="28"/>
                  <a:pt x="929" y="83"/>
                </a:cubicBezTo>
                <a:cubicBezTo>
                  <a:pt x="1024" y="139"/>
                  <a:pt x="1099" y="214"/>
                  <a:pt x="1154" y="308"/>
                </a:cubicBezTo>
                <a:cubicBezTo>
                  <a:pt x="1209" y="403"/>
                  <a:pt x="1237" y="507"/>
                  <a:pt x="1237" y="61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Angle Right Icon"/>
          <p:cNvSpPr>
            <a:spLocks noChangeAspect="1"/>
          </p:cNvSpPr>
          <p:nvPr userDrawn="1"/>
        </p:nvSpPr>
        <p:spPr bwMode="auto">
          <a:xfrm>
            <a:off x="4423377" y="5887004"/>
            <a:ext cx="50800" cy="87313"/>
          </a:xfrm>
          <a:custGeom>
            <a:avLst/>
            <a:gdLst>
              <a:gd name="T0" fmla="*/ 468 w 468"/>
              <a:gd name="T1" fmla="*/ 402 h 804"/>
              <a:gd name="T2" fmla="*/ 460 w 468"/>
              <a:gd name="T3" fmla="*/ 421 h 804"/>
              <a:gd name="T4" fmla="*/ 85 w 468"/>
              <a:gd name="T5" fmla="*/ 796 h 804"/>
              <a:gd name="T6" fmla="*/ 66 w 468"/>
              <a:gd name="T7" fmla="*/ 804 h 804"/>
              <a:gd name="T8" fmla="*/ 48 w 468"/>
              <a:gd name="T9" fmla="*/ 796 h 804"/>
              <a:gd name="T10" fmla="*/ 8 w 468"/>
              <a:gd name="T11" fmla="*/ 756 h 804"/>
              <a:gd name="T12" fmla="*/ 0 w 468"/>
              <a:gd name="T13" fmla="*/ 737 h 804"/>
              <a:gd name="T14" fmla="*/ 8 w 468"/>
              <a:gd name="T15" fmla="*/ 719 h 804"/>
              <a:gd name="T16" fmla="*/ 324 w 468"/>
              <a:gd name="T17" fmla="*/ 402 h 804"/>
              <a:gd name="T18" fmla="*/ 8 w 468"/>
              <a:gd name="T19" fmla="*/ 86 h 804"/>
              <a:gd name="T20" fmla="*/ 0 w 468"/>
              <a:gd name="T21" fmla="*/ 67 h 804"/>
              <a:gd name="T22" fmla="*/ 8 w 468"/>
              <a:gd name="T23" fmla="*/ 49 h 804"/>
              <a:gd name="T24" fmla="*/ 48 w 468"/>
              <a:gd name="T25" fmla="*/ 9 h 804"/>
              <a:gd name="T26" fmla="*/ 66 w 468"/>
              <a:gd name="T27" fmla="*/ 0 h 804"/>
              <a:gd name="T28" fmla="*/ 85 w 468"/>
              <a:gd name="T29" fmla="*/ 9 h 804"/>
              <a:gd name="T30" fmla="*/ 460 w 468"/>
              <a:gd name="T31" fmla="*/ 384 h 804"/>
              <a:gd name="T32" fmla="*/ 468 w 468"/>
              <a:gd name="T33" fmla="*/ 402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8" h="804">
                <a:moveTo>
                  <a:pt x="468" y="402"/>
                </a:moveTo>
                <a:cubicBezTo>
                  <a:pt x="468" y="409"/>
                  <a:pt x="465" y="415"/>
                  <a:pt x="460" y="421"/>
                </a:cubicBezTo>
                <a:lnTo>
                  <a:pt x="85" y="796"/>
                </a:lnTo>
                <a:cubicBezTo>
                  <a:pt x="80" y="801"/>
                  <a:pt x="73" y="804"/>
                  <a:pt x="66" y="804"/>
                </a:cubicBezTo>
                <a:cubicBezTo>
                  <a:pt x="59" y="804"/>
                  <a:pt x="53" y="801"/>
                  <a:pt x="48" y="796"/>
                </a:cubicBezTo>
                <a:lnTo>
                  <a:pt x="8" y="756"/>
                </a:lnTo>
                <a:cubicBezTo>
                  <a:pt x="2" y="750"/>
                  <a:pt x="0" y="744"/>
                  <a:pt x="0" y="737"/>
                </a:cubicBezTo>
                <a:cubicBezTo>
                  <a:pt x="0" y="730"/>
                  <a:pt x="2" y="724"/>
                  <a:pt x="8" y="719"/>
                </a:cubicBezTo>
                <a:lnTo>
                  <a:pt x="324" y="402"/>
                </a:lnTo>
                <a:lnTo>
                  <a:pt x="8" y="86"/>
                </a:lnTo>
                <a:cubicBezTo>
                  <a:pt x="2" y="80"/>
                  <a:pt x="0" y="74"/>
                  <a:pt x="0" y="67"/>
                </a:cubicBezTo>
                <a:cubicBezTo>
                  <a:pt x="0" y="60"/>
                  <a:pt x="2" y="54"/>
                  <a:pt x="8" y="49"/>
                </a:cubicBezTo>
                <a:lnTo>
                  <a:pt x="48" y="9"/>
                </a:lnTo>
                <a:cubicBezTo>
                  <a:pt x="53" y="3"/>
                  <a:pt x="59" y="0"/>
                  <a:pt x="66" y="0"/>
                </a:cubicBezTo>
                <a:cubicBezTo>
                  <a:pt x="73" y="0"/>
                  <a:pt x="80" y="3"/>
                  <a:pt x="85" y="9"/>
                </a:cubicBezTo>
                <a:lnTo>
                  <a:pt x="460" y="384"/>
                </a:lnTo>
                <a:cubicBezTo>
                  <a:pt x="465" y="389"/>
                  <a:pt x="468" y="395"/>
                  <a:pt x="468" y="402"/>
                </a:cubicBezTo>
                <a:close/>
              </a:path>
            </a:pathLst>
          </a:custGeom>
          <a:solidFill>
            <a:srgbClr val="F9F9F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User Icon"/>
          <p:cNvSpPr>
            <a:spLocks noChangeAspect="1" noEditPoints="1"/>
          </p:cNvSpPr>
          <p:nvPr userDrawn="1"/>
        </p:nvSpPr>
        <p:spPr bwMode="auto">
          <a:xfrm>
            <a:off x="1431354" y="6529459"/>
            <a:ext cx="122238" cy="13335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/>
          <p:cNvSpPr txBox="1"/>
          <p:nvPr userDrawn="1"/>
        </p:nvSpPr>
        <p:spPr>
          <a:xfrm>
            <a:off x="-2" y="909514"/>
            <a:ext cx="1746281" cy="288000"/>
          </a:xfrm>
          <a:prstGeom prst="rect">
            <a:avLst/>
          </a:prstGeom>
          <a:solidFill>
            <a:srgbClr val="02567E"/>
          </a:solidFill>
          <a:ln>
            <a:noFill/>
          </a:ln>
        </p:spPr>
        <p:txBody>
          <a:bodyPr wrap="square" lIns="288000" rIns="252000" rtlCol="0" anchor="ctr">
            <a:noAutofit/>
          </a:bodyPr>
          <a:lstStyle/>
          <a:p>
            <a:r>
              <a:rPr lang="de-DE" sz="1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endParaRPr lang="de-DE" sz="10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-2" y="1197977"/>
            <a:ext cx="1746281" cy="215444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txBody>
          <a:bodyPr wrap="square" lIns="288000" rtlCol="0">
            <a:spAutoFit/>
          </a:bodyPr>
          <a:lstStyle/>
          <a:p>
            <a:pPr>
              <a:tabLst>
                <a:tab pos="117475" algn="l"/>
              </a:tabLst>
            </a:pPr>
            <a:r>
              <a:rPr lang="de-DE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›	</a:t>
            </a:r>
            <a:r>
              <a:rPr lang="de-DE" sz="800" b="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Favorite</a:t>
            </a:r>
            <a:r>
              <a:rPr lang="de-DE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Events</a:t>
            </a:r>
            <a:endParaRPr lang="de-DE" sz="8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feld 45"/>
          <p:cNvSpPr txBox="1"/>
          <p:nvPr userDrawn="1"/>
        </p:nvSpPr>
        <p:spPr>
          <a:xfrm>
            <a:off x="-2" y="1413884"/>
            <a:ext cx="1746281" cy="215444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txBody>
          <a:bodyPr wrap="square" lIns="288000" rtlCol="0">
            <a:spAutoFit/>
          </a:bodyPr>
          <a:lstStyle/>
          <a:p>
            <a:pPr>
              <a:tabLst>
                <a:tab pos="117475" algn="l"/>
              </a:tabLst>
            </a:pPr>
            <a:r>
              <a:rPr lang="de-DE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›	Personal Profile</a:t>
            </a:r>
            <a:endParaRPr lang="de-DE" sz="8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feld 46"/>
          <p:cNvSpPr txBox="1"/>
          <p:nvPr userDrawn="1"/>
        </p:nvSpPr>
        <p:spPr>
          <a:xfrm>
            <a:off x="-2" y="3502159"/>
            <a:ext cx="1746281" cy="215444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txBody>
          <a:bodyPr wrap="square" lIns="288000" rtlCol="0">
            <a:spAutoFit/>
          </a:bodyPr>
          <a:lstStyle/>
          <a:p>
            <a:pPr>
              <a:tabLst>
                <a:tab pos="117475" algn="l"/>
              </a:tabLst>
            </a:pPr>
            <a:r>
              <a:rPr lang="de-DE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›	Event Channels</a:t>
            </a:r>
            <a:endParaRPr lang="de-DE" sz="8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Double Angle Down Icon"/>
          <p:cNvSpPr>
            <a:spLocks noChangeAspect="1" noEditPoints="1"/>
          </p:cNvSpPr>
          <p:nvPr userDrawn="1"/>
        </p:nvSpPr>
        <p:spPr bwMode="auto">
          <a:xfrm>
            <a:off x="1594197" y="1011445"/>
            <a:ext cx="87313" cy="84138"/>
          </a:xfrm>
          <a:custGeom>
            <a:avLst/>
            <a:gdLst>
              <a:gd name="T0" fmla="*/ 804 w 804"/>
              <a:gd name="T1" fmla="*/ 376 h 778"/>
              <a:gd name="T2" fmla="*/ 796 w 804"/>
              <a:gd name="T3" fmla="*/ 395 h 778"/>
              <a:gd name="T4" fmla="*/ 421 w 804"/>
              <a:gd name="T5" fmla="*/ 770 h 778"/>
              <a:gd name="T6" fmla="*/ 402 w 804"/>
              <a:gd name="T7" fmla="*/ 778 h 778"/>
              <a:gd name="T8" fmla="*/ 384 w 804"/>
              <a:gd name="T9" fmla="*/ 770 h 778"/>
              <a:gd name="T10" fmla="*/ 9 w 804"/>
              <a:gd name="T11" fmla="*/ 395 h 778"/>
              <a:gd name="T12" fmla="*/ 0 w 804"/>
              <a:gd name="T13" fmla="*/ 376 h 778"/>
              <a:gd name="T14" fmla="*/ 9 w 804"/>
              <a:gd name="T15" fmla="*/ 358 h 778"/>
              <a:gd name="T16" fmla="*/ 49 w 804"/>
              <a:gd name="T17" fmla="*/ 318 h 778"/>
              <a:gd name="T18" fmla="*/ 67 w 804"/>
              <a:gd name="T19" fmla="*/ 310 h 778"/>
              <a:gd name="T20" fmla="*/ 86 w 804"/>
              <a:gd name="T21" fmla="*/ 318 h 778"/>
              <a:gd name="T22" fmla="*/ 402 w 804"/>
              <a:gd name="T23" fmla="*/ 634 h 778"/>
              <a:gd name="T24" fmla="*/ 719 w 804"/>
              <a:gd name="T25" fmla="*/ 318 h 778"/>
              <a:gd name="T26" fmla="*/ 737 w 804"/>
              <a:gd name="T27" fmla="*/ 310 h 778"/>
              <a:gd name="T28" fmla="*/ 756 w 804"/>
              <a:gd name="T29" fmla="*/ 318 h 778"/>
              <a:gd name="T30" fmla="*/ 796 w 804"/>
              <a:gd name="T31" fmla="*/ 358 h 778"/>
              <a:gd name="T32" fmla="*/ 804 w 804"/>
              <a:gd name="T33" fmla="*/ 376 h 778"/>
              <a:gd name="T34" fmla="*/ 804 w 804"/>
              <a:gd name="T35" fmla="*/ 67 h 778"/>
              <a:gd name="T36" fmla="*/ 796 w 804"/>
              <a:gd name="T37" fmla="*/ 86 h 778"/>
              <a:gd name="T38" fmla="*/ 421 w 804"/>
              <a:gd name="T39" fmla="*/ 461 h 778"/>
              <a:gd name="T40" fmla="*/ 402 w 804"/>
              <a:gd name="T41" fmla="*/ 469 h 778"/>
              <a:gd name="T42" fmla="*/ 384 w 804"/>
              <a:gd name="T43" fmla="*/ 461 h 778"/>
              <a:gd name="T44" fmla="*/ 9 w 804"/>
              <a:gd name="T45" fmla="*/ 86 h 778"/>
              <a:gd name="T46" fmla="*/ 0 w 804"/>
              <a:gd name="T47" fmla="*/ 67 h 778"/>
              <a:gd name="T48" fmla="*/ 9 w 804"/>
              <a:gd name="T49" fmla="*/ 49 h 778"/>
              <a:gd name="T50" fmla="*/ 49 w 804"/>
              <a:gd name="T51" fmla="*/ 8 h 778"/>
              <a:gd name="T52" fmla="*/ 67 w 804"/>
              <a:gd name="T53" fmla="*/ 0 h 778"/>
              <a:gd name="T54" fmla="*/ 86 w 804"/>
              <a:gd name="T55" fmla="*/ 8 h 778"/>
              <a:gd name="T56" fmla="*/ 402 w 804"/>
              <a:gd name="T57" fmla="*/ 325 h 778"/>
              <a:gd name="T58" fmla="*/ 719 w 804"/>
              <a:gd name="T59" fmla="*/ 8 h 778"/>
              <a:gd name="T60" fmla="*/ 737 w 804"/>
              <a:gd name="T61" fmla="*/ 0 h 778"/>
              <a:gd name="T62" fmla="*/ 756 w 804"/>
              <a:gd name="T63" fmla="*/ 8 h 778"/>
              <a:gd name="T64" fmla="*/ 796 w 804"/>
              <a:gd name="T65" fmla="*/ 49 h 778"/>
              <a:gd name="T66" fmla="*/ 804 w 804"/>
              <a:gd name="T67" fmla="*/ 67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4" h="778">
                <a:moveTo>
                  <a:pt x="804" y="376"/>
                </a:moveTo>
                <a:cubicBezTo>
                  <a:pt x="804" y="383"/>
                  <a:pt x="801" y="389"/>
                  <a:pt x="796" y="395"/>
                </a:cubicBezTo>
                <a:lnTo>
                  <a:pt x="421" y="770"/>
                </a:lnTo>
                <a:cubicBezTo>
                  <a:pt x="415" y="775"/>
                  <a:pt x="409" y="778"/>
                  <a:pt x="402" y="778"/>
                </a:cubicBezTo>
                <a:cubicBezTo>
                  <a:pt x="395" y="778"/>
                  <a:pt x="389" y="775"/>
                  <a:pt x="384" y="770"/>
                </a:cubicBezTo>
                <a:lnTo>
                  <a:pt x="9" y="395"/>
                </a:lnTo>
                <a:cubicBezTo>
                  <a:pt x="3" y="389"/>
                  <a:pt x="0" y="383"/>
                  <a:pt x="0" y="376"/>
                </a:cubicBezTo>
                <a:cubicBezTo>
                  <a:pt x="0" y="369"/>
                  <a:pt x="3" y="363"/>
                  <a:pt x="9" y="358"/>
                </a:cubicBezTo>
                <a:lnTo>
                  <a:pt x="49" y="318"/>
                </a:lnTo>
                <a:cubicBezTo>
                  <a:pt x="54" y="312"/>
                  <a:pt x="60" y="310"/>
                  <a:pt x="67" y="310"/>
                </a:cubicBezTo>
                <a:cubicBezTo>
                  <a:pt x="74" y="310"/>
                  <a:pt x="80" y="312"/>
                  <a:pt x="86" y="318"/>
                </a:cubicBezTo>
                <a:lnTo>
                  <a:pt x="402" y="634"/>
                </a:lnTo>
                <a:lnTo>
                  <a:pt x="719" y="318"/>
                </a:lnTo>
                <a:cubicBezTo>
                  <a:pt x="724" y="312"/>
                  <a:pt x="730" y="310"/>
                  <a:pt x="737" y="310"/>
                </a:cubicBezTo>
                <a:cubicBezTo>
                  <a:pt x="744" y="310"/>
                  <a:pt x="750" y="312"/>
                  <a:pt x="756" y="318"/>
                </a:cubicBezTo>
                <a:lnTo>
                  <a:pt x="796" y="358"/>
                </a:lnTo>
                <a:cubicBezTo>
                  <a:pt x="801" y="363"/>
                  <a:pt x="804" y="369"/>
                  <a:pt x="804" y="376"/>
                </a:cubicBezTo>
                <a:close/>
                <a:moveTo>
                  <a:pt x="804" y="67"/>
                </a:moveTo>
                <a:cubicBezTo>
                  <a:pt x="804" y="74"/>
                  <a:pt x="801" y="80"/>
                  <a:pt x="796" y="86"/>
                </a:cubicBezTo>
                <a:lnTo>
                  <a:pt x="421" y="461"/>
                </a:lnTo>
                <a:cubicBezTo>
                  <a:pt x="415" y="466"/>
                  <a:pt x="409" y="469"/>
                  <a:pt x="402" y="469"/>
                </a:cubicBezTo>
                <a:cubicBezTo>
                  <a:pt x="395" y="469"/>
                  <a:pt x="389" y="466"/>
                  <a:pt x="384" y="461"/>
                </a:cubicBezTo>
                <a:lnTo>
                  <a:pt x="9" y="86"/>
                </a:lnTo>
                <a:cubicBezTo>
                  <a:pt x="3" y="80"/>
                  <a:pt x="0" y="74"/>
                  <a:pt x="0" y="67"/>
                </a:cubicBezTo>
                <a:cubicBezTo>
                  <a:pt x="0" y="60"/>
                  <a:pt x="3" y="54"/>
                  <a:pt x="9" y="49"/>
                </a:cubicBezTo>
                <a:lnTo>
                  <a:pt x="49" y="8"/>
                </a:lnTo>
                <a:cubicBezTo>
                  <a:pt x="54" y="3"/>
                  <a:pt x="60" y="0"/>
                  <a:pt x="67" y="0"/>
                </a:cubicBezTo>
                <a:cubicBezTo>
                  <a:pt x="74" y="0"/>
                  <a:pt x="80" y="3"/>
                  <a:pt x="86" y="8"/>
                </a:cubicBezTo>
                <a:lnTo>
                  <a:pt x="402" y="325"/>
                </a:lnTo>
                <a:lnTo>
                  <a:pt x="719" y="8"/>
                </a:lnTo>
                <a:cubicBezTo>
                  <a:pt x="724" y="3"/>
                  <a:pt x="730" y="0"/>
                  <a:pt x="737" y="0"/>
                </a:cubicBezTo>
                <a:cubicBezTo>
                  <a:pt x="744" y="0"/>
                  <a:pt x="750" y="3"/>
                  <a:pt x="756" y="8"/>
                </a:cubicBezTo>
                <a:lnTo>
                  <a:pt x="796" y="49"/>
                </a:lnTo>
                <a:cubicBezTo>
                  <a:pt x="801" y="54"/>
                  <a:pt x="804" y="60"/>
                  <a:pt x="804" y="6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 userDrawn="1"/>
        </p:nvSpPr>
        <p:spPr>
          <a:xfrm>
            <a:off x="-2" y="3718066"/>
            <a:ext cx="1746281" cy="215444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txBody>
          <a:bodyPr wrap="square" lIns="288000" rtlCol="0">
            <a:spAutoFit/>
          </a:bodyPr>
          <a:lstStyle/>
          <a:p>
            <a:pPr>
              <a:tabLst>
                <a:tab pos="117475" algn="l"/>
              </a:tabLst>
            </a:pPr>
            <a:r>
              <a:rPr lang="de-DE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›	</a:t>
            </a:r>
            <a:r>
              <a:rPr lang="de-DE" sz="800" b="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Subscription</a:t>
            </a:r>
            <a:r>
              <a:rPr lang="de-DE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de-DE" sz="800" b="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Credits</a:t>
            </a:r>
            <a:endParaRPr lang="de-DE" sz="8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Textfeld 50"/>
          <p:cNvSpPr txBox="1"/>
          <p:nvPr userDrawn="1"/>
        </p:nvSpPr>
        <p:spPr>
          <a:xfrm>
            <a:off x="-2" y="3933973"/>
            <a:ext cx="1746281" cy="215444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txBody>
          <a:bodyPr wrap="square" lIns="288000" rtlCol="0">
            <a:spAutoFit/>
          </a:bodyPr>
          <a:lstStyle/>
          <a:p>
            <a:pPr>
              <a:tabLst>
                <a:tab pos="117475" algn="l"/>
              </a:tabLst>
            </a:pPr>
            <a:r>
              <a:rPr lang="de-DE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›	</a:t>
            </a:r>
            <a:r>
              <a:rPr lang="de-DE" sz="800" b="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Billing</a:t>
            </a:r>
            <a:r>
              <a:rPr lang="de-DE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de-DE" sz="800" b="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Invoices</a:t>
            </a:r>
            <a:endParaRPr lang="de-DE" sz="8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 userDrawn="1"/>
        </p:nvSpPr>
        <p:spPr>
          <a:xfrm>
            <a:off x="-2" y="1629791"/>
            <a:ext cx="1746281" cy="215444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txBody>
          <a:bodyPr wrap="square" lIns="288000" rtlCol="0">
            <a:spAutoFit/>
          </a:bodyPr>
          <a:lstStyle/>
          <a:p>
            <a:pPr>
              <a:tabLst>
                <a:tab pos="117475" algn="l"/>
              </a:tabLst>
            </a:pPr>
            <a:r>
              <a:rPr lang="de-DE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›	</a:t>
            </a:r>
            <a:r>
              <a:rPr lang="de-DE" sz="800" b="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Notifications</a:t>
            </a:r>
            <a:endParaRPr lang="de-DE" sz="8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Textfeld 53"/>
          <p:cNvSpPr txBox="1"/>
          <p:nvPr userDrawn="1"/>
        </p:nvSpPr>
        <p:spPr>
          <a:xfrm>
            <a:off x="-2" y="4365787"/>
            <a:ext cx="1746281" cy="288000"/>
          </a:xfrm>
          <a:prstGeom prst="rect">
            <a:avLst/>
          </a:prstGeom>
          <a:solidFill>
            <a:srgbClr val="02567E"/>
          </a:solidFill>
          <a:ln>
            <a:noFill/>
          </a:ln>
        </p:spPr>
        <p:txBody>
          <a:bodyPr wrap="square" lIns="288000" rIns="252000" rtlCol="0" anchor="ctr">
            <a:no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Site Administration</a:t>
            </a:r>
            <a:endParaRPr lang="en-US" sz="10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feld 54"/>
          <p:cNvSpPr txBox="1"/>
          <p:nvPr userDrawn="1"/>
        </p:nvSpPr>
        <p:spPr>
          <a:xfrm>
            <a:off x="-2" y="4654250"/>
            <a:ext cx="1746281" cy="215444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txBody>
          <a:bodyPr wrap="square" lIns="288000" rtlCol="0">
            <a:spAutoFit/>
          </a:bodyPr>
          <a:lstStyle/>
          <a:p>
            <a:pPr>
              <a:tabLst>
                <a:tab pos="117475" algn="l"/>
              </a:tabLst>
            </a:pPr>
            <a:r>
              <a:rPr lang="en-US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›	Users</a:t>
            </a:r>
            <a:endParaRPr lang="en-US" sz="8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Textfeld 55"/>
          <p:cNvSpPr txBox="1"/>
          <p:nvPr userDrawn="1"/>
        </p:nvSpPr>
        <p:spPr>
          <a:xfrm>
            <a:off x="-2" y="5086064"/>
            <a:ext cx="1746281" cy="215444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txBody>
          <a:bodyPr wrap="square" lIns="288000" rtlCol="0">
            <a:spAutoFit/>
          </a:bodyPr>
          <a:lstStyle/>
          <a:p>
            <a:pPr>
              <a:tabLst>
                <a:tab pos="117475" algn="l"/>
              </a:tabLst>
            </a:pPr>
            <a:r>
              <a:rPr lang="en-US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›	Credits</a:t>
            </a:r>
            <a:endParaRPr lang="en-US" sz="8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Double Angle Down Icon"/>
          <p:cNvSpPr>
            <a:spLocks noChangeAspect="1" noEditPoints="1"/>
          </p:cNvSpPr>
          <p:nvPr userDrawn="1"/>
        </p:nvSpPr>
        <p:spPr bwMode="auto">
          <a:xfrm>
            <a:off x="1594197" y="4467797"/>
            <a:ext cx="87313" cy="84138"/>
          </a:xfrm>
          <a:custGeom>
            <a:avLst/>
            <a:gdLst>
              <a:gd name="T0" fmla="*/ 804 w 804"/>
              <a:gd name="T1" fmla="*/ 376 h 778"/>
              <a:gd name="T2" fmla="*/ 796 w 804"/>
              <a:gd name="T3" fmla="*/ 395 h 778"/>
              <a:gd name="T4" fmla="*/ 421 w 804"/>
              <a:gd name="T5" fmla="*/ 770 h 778"/>
              <a:gd name="T6" fmla="*/ 402 w 804"/>
              <a:gd name="T7" fmla="*/ 778 h 778"/>
              <a:gd name="T8" fmla="*/ 384 w 804"/>
              <a:gd name="T9" fmla="*/ 770 h 778"/>
              <a:gd name="T10" fmla="*/ 9 w 804"/>
              <a:gd name="T11" fmla="*/ 395 h 778"/>
              <a:gd name="T12" fmla="*/ 0 w 804"/>
              <a:gd name="T13" fmla="*/ 376 h 778"/>
              <a:gd name="T14" fmla="*/ 9 w 804"/>
              <a:gd name="T15" fmla="*/ 358 h 778"/>
              <a:gd name="T16" fmla="*/ 49 w 804"/>
              <a:gd name="T17" fmla="*/ 318 h 778"/>
              <a:gd name="T18" fmla="*/ 67 w 804"/>
              <a:gd name="T19" fmla="*/ 310 h 778"/>
              <a:gd name="T20" fmla="*/ 86 w 804"/>
              <a:gd name="T21" fmla="*/ 318 h 778"/>
              <a:gd name="T22" fmla="*/ 402 w 804"/>
              <a:gd name="T23" fmla="*/ 634 h 778"/>
              <a:gd name="T24" fmla="*/ 719 w 804"/>
              <a:gd name="T25" fmla="*/ 318 h 778"/>
              <a:gd name="T26" fmla="*/ 737 w 804"/>
              <a:gd name="T27" fmla="*/ 310 h 778"/>
              <a:gd name="T28" fmla="*/ 756 w 804"/>
              <a:gd name="T29" fmla="*/ 318 h 778"/>
              <a:gd name="T30" fmla="*/ 796 w 804"/>
              <a:gd name="T31" fmla="*/ 358 h 778"/>
              <a:gd name="T32" fmla="*/ 804 w 804"/>
              <a:gd name="T33" fmla="*/ 376 h 778"/>
              <a:gd name="T34" fmla="*/ 804 w 804"/>
              <a:gd name="T35" fmla="*/ 67 h 778"/>
              <a:gd name="T36" fmla="*/ 796 w 804"/>
              <a:gd name="T37" fmla="*/ 86 h 778"/>
              <a:gd name="T38" fmla="*/ 421 w 804"/>
              <a:gd name="T39" fmla="*/ 461 h 778"/>
              <a:gd name="T40" fmla="*/ 402 w 804"/>
              <a:gd name="T41" fmla="*/ 469 h 778"/>
              <a:gd name="T42" fmla="*/ 384 w 804"/>
              <a:gd name="T43" fmla="*/ 461 h 778"/>
              <a:gd name="T44" fmla="*/ 9 w 804"/>
              <a:gd name="T45" fmla="*/ 86 h 778"/>
              <a:gd name="T46" fmla="*/ 0 w 804"/>
              <a:gd name="T47" fmla="*/ 67 h 778"/>
              <a:gd name="T48" fmla="*/ 9 w 804"/>
              <a:gd name="T49" fmla="*/ 49 h 778"/>
              <a:gd name="T50" fmla="*/ 49 w 804"/>
              <a:gd name="T51" fmla="*/ 8 h 778"/>
              <a:gd name="T52" fmla="*/ 67 w 804"/>
              <a:gd name="T53" fmla="*/ 0 h 778"/>
              <a:gd name="T54" fmla="*/ 86 w 804"/>
              <a:gd name="T55" fmla="*/ 8 h 778"/>
              <a:gd name="T56" fmla="*/ 402 w 804"/>
              <a:gd name="T57" fmla="*/ 325 h 778"/>
              <a:gd name="T58" fmla="*/ 719 w 804"/>
              <a:gd name="T59" fmla="*/ 8 h 778"/>
              <a:gd name="T60" fmla="*/ 737 w 804"/>
              <a:gd name="T61" fmla="*/ 0 h 778"/>
              <a:gd name="T62" fmla="*/ 756 w 804"/>
              <a:gd name="T63" fmla="*/ 8 h 778"/>
              <a:gd name="T64" fmla="*/ 796 w 804"/>
              <a:gd name="T65" fmla="*/ 49 h 778"/>
              <a:gd name="T66" fmla="*/ 804 w 804"/>
              <a:gd name="T67" fmla="*/ 67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4" h="778">
                <a:moveTo>
                  <a:pt x="804" y="376"/>
                </a:moveTo>
                <a:cubicBezTo>
                  <a:pt x="804" y="383"/>
                  <a:pt x="801" y="389"/>
                  <a:pt x="796" y="395"/>
                </a:cubicBezTo>
                <a:lnTo>
                  <a:pt x="421" y="770"/>
                </a:lnTo>
                <a:cubicBezTo>
                  <a:pt x="415" y="775"/>
                  <a:pt x="409" y="778"/>
                  <a:pt x="402" y="778"/>
                </a:cubicBezTo>
                <a:cubicBezTo>
                  <a:pt x="395" y="778"/>
                  <a:pt x="389" y="775"/>
                  <a:pt x="384" y="770"/>
                </a:cubicBezTo>
                <a:lnTo>
                  <a:pt x="9" y="395"/>
                </a:lnTo>
                <a:cubicBezTo>
                  <a:pt x="3" y="389"/>
                  <a:pt x="0" y="383"/>
                  <a:pt x="0" y="376"/>
                </a:cubicBezTo>
                <a:cubicBezTo>
                  <a:pt x="0" y="369"/>
                  <a:pt x="3" y="363"/>
                  <a:pt x="9" y="358"/>
                </a:cubicBezTo>
                <a:lnTo>
                  <a:pt x="49" y="318"/>
                </a:lnTo>
                <a:cubicBezTo>
                  <a:pt x="54" y="312"/>
                  <a:pt x="60" y="310"/>
                  <a:pt x="67" y="310"/>
                </a:cubicBezTo>
                <a:cubicBezTo>
                  <a:pt x="74" y="310"/>
                  <a:pt x="80" y="312"/>
                  <a:pt x="86" y="318"/>
                </a:cubicBezTo>
                <a:lnTo>
                  <a:pt x="402" y="634"/>
                </a:lnTo>
                <a:lnTo>
                  <a:pt x="719" y="318"/>
                </a:lnTo>
                <a:cubicBezTo>
                  <a:pt x="724" y="312"/>
                  <a:pt x="730" y="310"/>
                  <a:pt x="737" y="310"/>
                </a:cubicBezTo>
                <a:cubicBezTo>
                  <a:pt x="744" y="310"/>
                  <a:pt x="750" y="312"/>
                  <a:pt x="756" y="318"/>
                </a:cubicBezTo>
                <a:lnTo>
                  <a:pt x="796" y="358"/>
                </a:lnTo>
                <a:cubicBezTo>
                  <a:pt x="801" y="363"/>
                  <a:pt x="804" y="369"/>
                  <a:pt x="804" y="376"/>
                </a:cubicBezTo>
                <a:close/>
                <a:moveTo>
                  <a:pt x="804" y="67"/>
                </a:moveTo>
                <a:cubicBezTo>
                  <a:pt x="804" y="74"/>
                  <a:pt x="801" y="80"/>
                  <a:pt x="796" y="86"/>
                </a:cubicBezTo>
                <a:lnTo>
                  <a:pt x="421" y="461"/>
                </a:lnTo>
                <a:cubicBezTo>
                  <a:pt x="415" y="466"/>
                  <a:pt x="409" y="469"/>
                  <a:pt x="402" y="469"/>
                </a:cubicBezTo>
                <a:cubicBezTo>
                  <a:pt x="395" y="469"/>
                  <a:pt x="389" y="466"/>
                  <a:pt x="384" y="461"/>
                </a:cubicBezTo>
                <a:lnTo>
                  <a:pt x="9" y="86"/>
                </a:lnTo>
                <a:cubicBezTo>
                  <a:pt x="3" y="80"/>
                  <a:pt x="0" y="74"/>
                  <a:pt x="0" y="67"/>
                </a:cubicBezTo>
                <a:cubicBezTo>
                  <a:pt x="0" y="60"/>
                  <a:pt x="3" y="54"/>
                  <a:pt x="9" y="49"/>
                </a:cubicBezTo>
                <a:lnTo>
                  <a:pt x="49" y="8"/>
                </a:lnTo>
                <a:cubicBezTo>
                  <a:pt x="54" y="3"/>
                  <a:pt x="60" y="0"/>
                  <a:pt x="67" y="0"/>
                </a:cubicBezTo>
                <a:cubicBezTo>
                  <a:pt x="74" y="0"/>
                  <a:pt x="80" y="3"/>
                  <a:pt x="86" y="8"/>
                </a:cubicBezTo>
                <a:lnTo>
                  <a:pt x="402" y="325"/>
                </a:lnTo>
                <a:lnTo>
                  <a:pt x="719" y="8"/>
                </a:lnTo>
                <a:cubicBezTo>
                  <a:pt x="724" y="3"/>
                  <a:pt x="730" y="0"/>
                  <a:pt x="737" y="0"/>
                </a:cubicBezTo>
                <a:cubicBezTo>
                  <a:pt x="744" y="0"/>
                  <a:pt x="750" y="3"/>
                  <a:pt x="756" y="8"/>
                </a:cubicBezTo>
                <a:lnTo>
                  <a:pt x="796" y="49"/>
                </a:lnTo>
                <a:cubicBezTo>
                  <a:pt x="801" y="54"/>
                  <a:pt x="804" y="60"/>
                  <a:pt x="804" y="6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feld 57"/>
          <p:cNvSpPr txBox="1"/>
          <p:nvPr userDrawn="1"/>
        </p:nvSpPr>
        <p:spPr>
          <a:xfrm>
            <a:off x="-2" y="3213696"/>
            <a:ext cx="1746281" cy="288000"/>
          </a:xfrm>
          <a:prstGeom prst="rect">
            <a:avLst/>
          </a:prstGeom>
          <a:solidFill>
            <a:srgbClr val="02567E"/>
          </a:solidFill>
          <a:ln>
            <a:noFill/>
          </a:ln>
        </p:spPr>
        <p:txBody>
          <a:bodyPr wrap="square" lIns="288000" rIns="252000" rtlCol="0" anchor="ctr">
            <a:noAutofit/>
          </a:bodyPr>
          <a:lstStyle/>
          <a:p>
            <a:r>
              <a:rPr lang="de-DE" sz="10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Administration</a:t>
            </a:r>
            <a:endParaRPr lang="de-DE" sz="10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Double Angle Down Icon"/>
          <p:cNvSpPr>
            <a:spLocks noChangeAspect="1" noEditPoints="1"/>
          </p:cNvSpPr>
          <p:nvPr userDrawn="1"/>
        </p:nvSpPr>
        <p:spPr bwMode="auto">
          <a:xfrm>
            <a:off x="1594197" y="3316552"/>
            <a:ext cx="87313" cy="84138"/>
          </a:xfrm>
          <a:custGeom>
            <a:avLst/>
            <a:gdLst>
              <a:gd name="T0" fmla="*/ 804 w 804"/>
              <a:gd name="T1" fmla="*/ 376 h 778"/>
              <a:gd name="T2" fmla="*/ 796 w 804"/>
              <a:gd name="T3" fmla="*/ 395 h 778"/>
              <a:gd name="T4" fmla="*/ 421 w 804"/>
              <a:gd name="T5" fmla="*/ 770 h 778"/>
              <a:gd name="T6" fmla="*/ 402 w 804"/>
              <a:gd name="T7" fmla="*/ 778 h 778"/>
              <a:gd name="T8" fmla="*/ 384 w 804"/>
              <a:gd name="T9" fmla="*/ 770 h 778"/>
              <a:gd name="T10" fmla="*/ 9 w 804"/>
              <a:gd name="T11" fmla="*/ 395 h 778"/>
              <a:gd name="T12" fmla="*/ 0 w 804"/>
              <a:gd name="T13" fmla="*/ 376 h 778"/>
              <a:gd name="T14" fmla="*/ 9 w 804"/>
              <a:gd name="T15" fmla="*/ 358 h 778"/>
              <a:gd name="T16" fmla="*/ 49 w 804"/>
              <a:gd name="T17" fmla="*/ 318 h 778"/>
              <a:gd name="T18" fmla="*/ 67 w 804"/>
              <a:gd name="T19" fmla="*/ 310 h 778"/>
              <a:gd name="T20" fmla="*/ 86 w 804"/>
              <a:gd name="T21" fmla="*/ 318 h 778"/>
              <a:gd name="T22" fmla="*/ 402 w 804"/>
              <a:gd name="T23" fmla="*/ 634 h 778"/>
              <a:gd name="T24" fmla="*/ 719 w 804"/>
              <a:gd name="T25" fmla="*/ 318 h 778"/>
              <a:gd name="T26" fmla="*/ 737 w 804"/>
              <a:gd name="T27" fmla="*/ 310 h 778"/>
              <a:gd name="T28" fmla="*/ 756 w 804"/>
              <a:gd name="T29" fmla="*/ 318 h 778"/>
              <a:gd name="T30" fmla="*/ 796 w 804"/>
              <a:gd name="T31" fmla="*/ 358 h 778"/>
              <a:gd name="T32" fmla="*/ 804 w 804"/>
              <a:gd name="T33" fmla="*/ 376 h 778"/>
              <a:gd name="T34" fmla="*/ 804 w 804"/>
              <a:gd name="T35" fmla="*/ 67 h 778"/>
              <a:gd name="T36" fmla="*/ 796 w 804"/>
              <a:gd name="T37" fmla="*/ 86 h 778"/>
              <a:gd name="T38" fmla="*/ 421 w 804"/>
              <a:gd name="T39" fmla="*/ 461 h 778"/>
              <a:gd name="T40" fmla="*/ 402 w 804"/>
              <a:gd name="T41" fmla="*/ 469 h 778"/>
              <a:gd name="T42" fmla="*/ 384 w 804"/>
              <a:gd name="T43" fmla="*/ 461 h 778"/>
              <a:gd name="T44" fmla="*/ 9 w 804"/>
              <a:gd name="T45" fmla="*/ 86 h 778"/>
              <a:gd name="T46" fmla="*/ 0 w 804"/>
              <a:gd name="T47" fmla="*/ 67 h 778"/>
              <a:gd name="T48" fmla="*/ 9 w 804"/>
              <a:gd name="T49" fmla="*/ 49 h 778"/>
              <a:gd name="T50" fmla="*/ 49 w 804"/>
              <a:gd name="T51" fmla="*/ 8 h 778"/>
              <a:gd name="T52" fmla="*/ 67 w 804"/>
              <a:gd name="T53" fmla="*/ 0 h 778"/>
              <a:gd name="T54" fmla="*/ 86 w 804"/>
              <a:gd name="T55" fmla="*/ 8 h 778"/>
              <a:gd name="T56" fmla="*/ 402 w 804"/>
              <a:gd name="T57" fmla="*/ 325 h 778"/>
              <a:gd name="T58" fmla="*/ 719 w 804"/>
              <a:gd name="T59" fmla="*/ 8 h 778"/>
              <a:gd name="T60" fmla="*/ 737 w 804"/>
              <a:gd name="T61" fmla="*/ 0 h 778"/>
              <a:gd name="T62" fmla="*/ 756 w 804"/>
              <a:gd name="T63" fmla="*/ 8 h 778"/>
              <a:gd name="T64" fmla="*/ 796 w 804"/>
              <a:gd name="T65" fmla="*/ 49 h 778"/>
              <a:gd name="T66" fmla="*/ 804 w 804"/>
              <a:gd name="T67" fmla="*/ 67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4" h="778">
                <a:moveTo>
                  <a:pt x="804" y="376"/>
                </a:moveTo>
                <a:cubicBezTo>
                  <a:pt x="804" y="383"/>
                  <a:pt x="801" y="389"/>
                  <a:pt x="796" y="395"/>
                </a:cubicBezTo>
                <a:lnTo>
                  <a:pt x="421" y="770"/>
                </a:lnTo>
                <a:cubicBezTo>
                  <a:pt x="415" y="775"/>
                  <a:pt x="409" y="778"/>
                  <a:pt x="402" y="778"/>
                </a:cubicBezTo>
                <a:cubicBezTo>
                  <a:pt x="395" y="778"/>
                  <a:pt x="389" y="775"/>
                  <a:pt x="384" y="770"/>
                </a:cubicBezTo>
                <a:lnTo>
                  <a:pt x="9" y="395"/>
                </a:lnTo>
                <a:cubicBezTo>
                  <a:pt x="3" y="389"/>
                  <a:pt x="0" y="383"/>
                  <a:pt x="0" y="376"/>
                </a:cubicBezTo>
                <a:cubicBezTo>
                  <a:pt x="0" y="369"/>
                  <a:pt x="3" y="363"/>
                  <a:pt x="9" y="358"/>
                </a:cubicBezTo>
                <a:lnTo>
                  <a:pt x="49" y="318"/>
                </a:lnTo>
                <a:cubicBezTo>
                  <a:pt x="54" y="312"/>
                  <a:pt x="60" y="310"/>
                  <a:pt x="67" y="310"/>
                </a:cubicBezTo>
                <a:cubicBezTo>
                  <a:pt x="74" y="310"/>
                  <a:pt x="80" y="312"/>
                  <a:pt x="86" y="318"/>
                </a:cubicBezTo>
                <a:lnTo>
                  <a:pt x="402" y="634"/>
                </a:lnTo>
                <a:lnTo>
                  <a:pt x="719" y="318"/>
                </a:lnTo>
                <a:cubicBezTo>
                  <a:pt x="724" y="312"/>
                  <a:pt x="730" y="310"/>
                  <a:pt x="737" y="310"/>
                </a:cubicBezTo>
                <a:cubicBezTo>
                  <a:pt x="744" y="310"/>
                  <a:pt x="750" y="312"/>
                  <a:pt x="756" y="318"/>
                </a:cubicBezTo>
                <a:lnTo>
                  <a:pt x="796" y="358"/>
                </a:lnTo>
                <a:cubicBezTo>
                  <a:pt x="801" y="363"/>
                  <a:pt x="804" y="369"/>
                  <a:pt x="804" y="376"/>
                </a:cubicBezTo>
                <a:close/>
                <a:moveTo>
                  <a:pt x="804" y="67"/>
                </a:moveTo>
                <a:cubicBezTo>
                  <a:pt x="804" y="74"/>
                  <a:pt x="801" y="80"/>
                  <a:pt x="796" y="86"/>
                </a:cubicBezTo>
                <a:lnTo>
                  <a:pt x="421" y="461"/>
                </a:lnTo>
                <a:cubicBezTo>
                  <a:pt x="415" y="466"/>
                  <a:pt x="409" y="469"/>
                  <a:pt x="402" y="469"/>
                </a:cubicBezTo>
                <a:cubicBezTo>
                  <a:pt x="395" y="469"/>
                  <a:pt x="389" y="466"/>
                  <a:pt x="384" y="461"/>
                </a:cubicBezTo>
                <a:lnTo>
                  <a:pt x="9" y="86"/>
                </a:lnTo>
                <a:cubicBezTo>
                  <a:pt x="3" y="80"/>
                  <a:pt x="0" y="74"/>
                  <a:pt x="0" y="67"/>
                </a:cubicBezTo>
                <a:cubicBezTo>
                  <a:pt x="0" y="60"/>
                  <a:pt x="3" y="54"/>
                  <a:pt x="9" y="49"/>
                </a:cubicBezTo>
                <a:lnTo>
                  <a:pt x="49" y="8"/>
                </a:lnTo>
                <a:cubicBezTo>
                  <a:pt x="54" y="3"/>
                  <a:pt x="60" y="0"/>
                  <a:pt x="67" y="0"/>
                </a:cubicBezTo>
                <a:cubicBezTo>
                  <a:pt x="74" y="0"/>
                  <a:pt x="80" y="3"/>
                  <a:pt x="86" y="8"/>
                </a:cubicBezTo>
                <a:lnTo>
                  <a:pt x="402" y="325"/>
                </a:lnTo>
                <a:lnTo>
                  <a:pt x="719" y="8"/>
                </a:lnTo>
                <a:cubicBezTo>
                  <a:pt x="724" y="3"/>
                  <a:pt x="730" y="0"/>
                  <a:pt x="737" y="0"/>
                </a:cubicBezTo>
                <a:cubicBezTo>
                  <a:pt x="744" y="0"/>
                  <a:pt x="750" y="3"/>
                  <a:pt x="756" y="8"/>
                </a:cubicBezTo>
                <a:lnTo>
                  <a:pt x="796" y="49"/>
                </a:lnTo>
                <a:cubicBezTo>
                  <a:pt x="801" y="54"/>
                  <a:pt x="804" y="60"/>
                  <a:pt x="804" y="6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feld 59"/>
          <p:cNvSpPr txBox="1"/>
          <p:nvPr userDrawn="1"/>
        </p:nvSpPr>
        <p:spPr>
          <a:xfrm>
            <a:off x="-2" y="5301970"/>
            <a:ext cx="1746281" cy="215444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txBody>
          <a:bodyPr wrap="square" lIns="288000" rtlCol="0">
            <a:spAutoFit/>
          </a:bodyPr>
          <a:lstStyle/>
          <a:p>
            <a:pPr>
              <a:tabLst>
                <a:tab pos="117475" algn="l"/>
              </a:tabLst>
            </a:pPr>
            <a:r>
              <a:rPr lang="en-US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›	more to be added later</a:t>
            </a:r>
            <a:endParaRPr lang="en-US" sz="8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feld 62"/>
          <p:cNvSpPr txBox="1"/>
          <p:nvPr userDrawn="1"/>
        </p:nvSpPr>
        <p:spPr>
          <a:xfrm>
            <a:off x="-2" y="4870157"/>
            <a:ext cx="1746281" cy="215444"/>
          </a:xfrm>
          <a:prstGeom prst="rect">
            <a:avLst/>
          </a:prstGeom>
          <a:solidFill>
            <a:srgbClr val="0073A7"/>
          </a:solidFill>
          <a:ln>
            <a:noFill/>
          </a:ln>
          <a:effectLst/>
        </p:spPr>
        <p:txBody>
          <a:bodyPr wrap="square" lIns="288000" rtlCol="0">
            <a:spAutoFit/>
          </a:bodyPr>
          <a:lstStyle/>
          <a:p>
            <a:pPr>
              <a:tabLst>
                <a:tab pos="117475" algn="l"/>
              </a:tabLst>
            </a:pPr>
            <a:r>
              <a:rPr lang="en-US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›	Events</a:t>
            </a:r>
            <a:endParaRPr lang="en-US" sz="8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User Icon"/>
          <p:cNvSpPr>
            <a:spLocks noChangeAspect="1" noEditPoints="1"/>
          </p:cNvSpPr>
          <p:nvPr userDrawn="1"/>
        </p:nvSpPr>
        <p:spPr bwMode="auto">
          <a:xfrm>
            <a:off x="94455" y="986839"/>
            <a:ext cx="122238" cy="13335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ogs Icon"/>
          <p:cNvSpPr>
            <a:spLocks noChangeAspect="1" noEditPoints="1"/>
          </p:cNvSpPr>
          <p:nvPr userDrawn="1"/>
        </p:nvSpPr>
        <p:spPr bwMode="auto">
          <a:xfrm>
            <a:off x="72230" y="3282024"/>
            <a:ext cx="166688" cy="153194"/>
          </a:xfrm>
          <a:custGeom>
            <a:avLst/>
            <a:gdLst>
              <a:gd name="T0" fmla="*/ 515 w 1546"/>
              <a:gd name="T1" fmla="*/ 502 h 1418"/>
              <a:gd name="T2" fmla="*/ 370 w 1546"/>
              <a:gd name="T3" fmla="*/ 854 h 1418"/>
              <a:gd name="T4" fmla="*/ 721 w 1546"/>
              <a:gd name="T5" fmla="*/ 708 h 1418"/>
              <a:gd name="T6" fmla="*/ 1237 w 1546"/>
              <a:gd name="T7" fmla="*/ 1018 h 1418"/>
              <a:gd name="T8" fmla="*/ 1164 w 1546"/>
              <a:gd name="T9" fmla="*/ 1194 h 1418"/>
              <a:gd name="T10" fmla="*/ 1340 w 1546"/>
              <a:gd name="T11" fmla="*/ 1121 h 1418"/>
              <a:gd name="T12" fmla="*/ 1237 w 1546"/>
              <a:gd name="T13" fmla="*/ 193 h 1418"/>
              <a:gd name="T14" fmla="*/ 1164 w 1546"/>
              <a:gd name="T15" fmla="*/ 369 h 1418"/>
              <a:gd name="T16" fmla="*/ 1340 w 1546"/>
              <a:gd name="T17" fmla="*/ 296 h 1418"/>
              <a:gd name="T18" fmla="*/ 1025 w 1546"/>
              <a:gd name="T19" fmla="*/ 800 h 1418"/>
              <a:gd name="T20" fmla="*/ 862 w 1546"/>
              <a:gd name="T21" fmla="*/ 889 h 1418"/>
              <a:gd name="T22" fmla="*/ 934 w 1546"/>
              <a:gd name="T23" fmla="*/ 1013 h 1418"/>
              <a:gd name="T24" fmla="*/ 787 w 1546"/>
              <a:gd name="T25" fmla="*/ 1127 h 1418"/>
              <a:gd name="T26" fmla="*/ 614 w 1546"/>
              <a:gd name="T27" fmla="*/ 1204 h 1418"/>
              <a:gd name="T28" fmla="*/ 424 w 1546"/>
              <a:gd name="T29" fmla="*/ 1218 h 1418"/>
              <a:gd name="T30" fmla="*/ 337 w 1546"/>
              <a:gd name="T31" fmla="*/ 1055 h 1418"/>
              <a:gd name="T32" fmla="*/ 209 w 1546"/>
              <a:gd name="T33" fmla="*/ 1126 h 1418"/>
              <a:gd name="T34" fmla="*/ 132 w 1546"/>
              <a:gd name="T35" fmla="*/ 940 h 1418"/>
              <a:gd name="T36" fmla="*/ 19 w 1546"/>
              <a:gd name="T37" fmla="*/ 805 h 1418"/>
              <a:gd name="T38" fmla="*/ 0 w 1546"/>
              <a:gd name="T39" fmla="*/ 633 h 1418"/>
              <a:gd name="T40" fmla="*/ 143 w 1546"/>
              <a:gd name="T41" fmla="*/ 589 h 1418"/>
              <a:gd name="T42" fmla="*/ 91 w 1546"/>
              <a:gd name="T43" fmla="*/ 419 h 1418"/>
              <a:gd name="T44" fmla="*/ 226 w 1546"/>
              <a:gd name="T45" fmla="*/ 284 h 1418"/>
              <a:gd name="T46" fmla="*/ 398 w 1546"/>
              <a:gd name="T47" fmla="*/ 337 h 1418"/>
              <a:gd name="T48" fmla="*/ 590 w 1546"/>
              <a:gd name="T49" fmla="*/ 193 h 1418"/>
              <a:gd name="T50" fmla="*/ 633 w 1546"/>
              <a:gd name="T51" fmla="*/ 337 h 1418"/>
              <a:gd name="T52" fmla="*/ 804 w 1546"/>
              <a:gd name="T53" fmla="*/ 284 h 1418"/>
              <a:gd name="T54" fmla="*/ 932 w 1546"/>
              <a:gd name="T55" fmla="*/ 435 h 1418"/>
              <a:gd name="T56" fmla="*/ 889 w 1546"/>
              <a:gd name="T57" fmla="*/ 593 h 1418"/>
              <a:gd name="T58" fmla="*/ 1031 w 1546"/>
              <a:gd name="T59" fmla="*/ 635 h 1418"/>
              <a:gd name="T60" fmla="*/ 1426 w 1546"/>
              <a:gd name="T61" fmla="*/ 1202 h 1418"/>
              <a:gd name="T62" fmla="*/ 1440 w 1546"/>
              <a:gd name="T63" fmla="*/ 1361 h 1418"/>
              <a:gd name="T64" fmla="*/ 1261 w 1546"/>
              <a:gd name="T65" fmla="*/ 1325 h 1418"/>
              <a:gd name="T66" fmla="*/ 1171 w 1546"/>
              <a:gd name="T67" fmla="*/ 1380 h 1418"/>
              <a:gd name="T68" fmla="*/ 1031 w 1546"/>
              <a:gd name="T69" fmla="*/ 1355 h 1418"/>
              <a:gd name="T70" fmla="*/ 928 w 1546"/>
              <a:gd name="T71" fmla="*/ 1177 h 1418"/>
              <a:gd name="T72" fmla="*/ 1072 w 1546"/>
              <a:gd name="T73" fmla="*/ 997 h 1418"/>
              <a:gd name="T74" fmla="*/ 1062 w 1546"/>
              <a:gd name="T75" fmla="*/ 865 h 1418"/>
              <a:gd name="T76" fmla="*/ 1171 w 1546"/>
              <a:gd name="T77" fmla="*/ 862 h 1418"/>
              <a:gd name="T78" fmla="*/ 1261 w 1546"/>
              <a:gd name="T79" fmla="*/ 916 h 1418"/>
              <a:gd name="T80" fmla="*/ 1440 w 1546"/>
              <a:gd name="T81" fmla="*/ 881 h 1418"/>
              <a:gd name="T82" fmla="*/ 1426 w 1546"/>
              <a:gd name="T83" fmla="*/ 1039 h 1418"/>
              <a:gd name="T84" fmla="*/ 1546 w 1546"/>
              <a:gd name="T85" fmla="*/ 353 h 1418"/>
              <a:gd name="T86" fmla="*/ 1443 w 1546"/>
              <a:gd name="T87" fmla="*/ 531 h 1418"/>
              <a:gd name="T88" fmla="*/ 1303 w 1546"/>
              <a:gd name="T89" fmla="*/ 556 h 1418"/>
              <a:gd name="T90" fmla="*/ 1213 w 1546"/>
              <a:gd name="T91" fmla="*/ 501 h 1418"/>
              <a:gd name="T92" fmla="*/ 1034 w 1546"/>
              <a:gd name="T93" fmla="*/ 536 h 1418"/>
              <a:gd name="T94" fmla="*/ 1048 w 1546"/>
              <a:gd name="T95" fmla="*/ 378 h 1418"/>
              <a:gd name="T96" fmla="*/ 1048 w 1546"/>
              <a:gd name="T97" fmla="*/ 215 h 1418"/>
              <a:gd name="T98" fmla="*/ 1034 w 1546"/>
              <a:gd name="T99" fmla="*/ 56 h 1418"/>
              <a:gd name="T100" fmla="*/ 1134 w 1546"/>
              <a:gd name="T101" fmla="*/ 0 h 1418"/>
              <a:gd name="T102" fmla="*/ 1237 w 1546"/>
              <a:gd name="T103" fmla="*/ 90 h 1418"/>
              <a:gd name="T104" fmla="*/ 1340 w 1546"/>
              <a:gd name="T105" fmla="*/ 0 h 1418"/>
              <a:gd name="T106" fmla="*/ 1402 w 1546"/>
              <a:gd name="T107" fmla="*/ 173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6" h="1418">
                <a:moveTo>
                  <a:pt x="721" y="708"/>
                </a:moveTo>
                <a:cubicBezTo>
                  <a:pt x="721" y="652"/>
                  <a:pt x="701" y="603"/>
                  <a:pt x="661" y="563"/>
                </a:cubicBezTo>
                <a:cubicBezTo>
                  <a:pt x="621" y="523"/>
                  <a:pt x="572" y="502"/>
                  <a:pt x="515" y="502"/>
                </a:cubicBezTo>
                <a:cubicBezTo>
                  <a:pt x="458" y="502"/>
                  <a:pt x="410" y="523"/>
                  <a:pt x="370" y="563"/>
                </a:cubicBezTo>
                <a:cubicBezTo>
                  <a:pt x="329" y="603"/>
                  <a:pt x="309" y="652"/>
                  <a:pt x="309" y="708"/>
                </a:cubicBezTo>
                <a:cubicBezTo>
                  <a:pt x="309" y="765"/>
                  <a:pt x="329" y="814"/>
                  <a:pt x="370" y="854"/>
                </a:cubicBezTo>
                <a:cubicBezTo>
                  <a:pt x="410" y="894"/>
                  <a:pt x="458" y="915"/>
                  <a:pt x="515" y="915"/>
                </a:cubicBezTo>
                <a:cubicBezTo>
                  <a:pt x="572" y="915"/>
                  <a:pt x="621" y="894"/>
                  <a:pt x="661" y="854"/>
                </a:cubicBezTo>
                <a:cubicBezTo>
                  <a:pt x="701" y="814"/>
                  <a:pt x="721" y="765"/>
                  <a:pt x="721" y="708"/>
                </a:cubicBezTo>
                <a:close/>
                <a:moveTo>
                  <a:pt x="1340" y="1121"/>
                </a:moveTo>
                <a:cubicBezTo>
                  <a:pt x="1340" y="1093"/>
                  <a:pt x="1330" y="1069"/>
                  <a:pt x="1309" y="1048"/>
                </a:cubicBezTo>
                <a:cubicBezTo>
                  <a:pt x="1289" y="1028"/>
                  <a:pt x="1265" y="1018"/>
                  <a:pt x="1237" y="1018"/>
                </a:cubicBezTo>
                <a:cubicBezTo>
                  <a:pt x="1209" y="1018"/>
                  <a:pt x="1185" y="1028"/>
                  <a:pt x="1164" y="1048"/>
                </a:cubicBezTo>
                <a:cubicBezTo>
                  <a:pt x="1144" y="1069"/>
                  <a:pt x="1134" y="1093"/>
                  <a:pt x="1134" y="1121"/>
                </a:cubicBezTo>
                <a:cubicBezTo>
                  <a:pt x="1134" y="1149"/>
                  <a:pt x="1144" y="1173"/>
                  <a:pt x="1164" y="1194"/>
                </a:cubicBezTo>
                <a:cubicBezTo>
                  <a:pt x="1184" y="1214"/>
                  <a:pt x="1208" y="1224"/>
                  <a:pt x="1237" y="1224"/>
                </a:cubicBezTo>
                <a:cubicBezTo>
                  <a:pt x="1265" y="1224"/>
                  <a:pt x="1289" y="1214"/>
                  <a:pt x="1310" y="1194"/>
                </a:cubicBezTo>
                <a:cubicBezTo>
                  <a:pt x="1330" y="1173"/>
                  <a:pt x="1340" y="1149"/>
                  <a:pt x="1340" y="1121"/>
                </a:cubicBezTo>
                <a:close/>
                <a:moveTo>
                  <a:pt x="1340" y="296"/>
                </a:moveTo>
                <a:cubicBezTo>
                  <a:pt x="1340" y="268"/>
                  <a:pt x="1330" y="244"/>
                  <a:pt x="1309" y="224"/>
                </a:cubicBezTo>
                <a:cubicBezTo>
                  <a:pt x="1289" y="203"/>
                  <a:pt x="1265" y="193"/>
                  <a:pt x="1237" y="193"/>
                </a:cubicBezTo>
                <a:cubicBezTo>
                  <a:pt x="1209" y="193"/>
                  <a:pt x="1185" y="203"/>
                  <a:pt x="1164" y="224"/>
                </a:cubicBezTo>
                <a:cubicBezTo>
                  <a:pt x="1144" y="244"/>
                  <a:pt x="1134" y="268"/>
                  <a:pt x="1134" y="296"/>
                </a:cubicBezTo>
                <a:cubicBezTo>
                  <a:pt x="1134" y="325"/>
                  <a:pt x="1144" y="349"/>
                  <a:pt x="1164" y="369"/>
                </a:cubicBezTo>
                <a:cubicBezTo>
                  <a:pt x="1184" y="389"/>
                  <a:pt x="1208" y="399"/>
                  <a:pt x="1237" y="399"/>
                </a:cubicBezTo>
                <a:cubicBezTo>
                  <a:pt x="1265" y="399"/>
                  <a:pt x="1289" y="389"/>
                  <a:pt x="1310" y="369"/>
                </a:cubicBezTo>
                <a:cubicBezTo>
                  <a:pt x="1330" y="349"/>
                  <a:pt x="1340" y="325"/>
                  <a:pt x="1340" y="296"/>
                </a:cubicBezTo>
                <a:close/>
                <a:moveTo>
                  <a:pt x="1031" y="635"/>
                </a:moveTo>
                <a:lnTo>
                  <a:pt x="1031" y="784"/>
                </a:lnTo>
                <a:cubicBezTo>
                  <a:pt x="1031" y="790"/>
                  <a:pt x="1029" y="795"/>
                  <a:pt x="1025" y="800"/>
                </a:cubicBezTo>
                <a:cubicBezTo>
                  <a:pt x="1021" y="805"/>
                  <a:pt x="1017" y="808"/>
                  <a:pt x="1012" y="808"/>
                </a:cubicBezTo>
                <a:lnTo>
                  <a:pt x="887" y="828"/>
                </a:lnTo>
                <a:cubicBezTo>
                  <a:pt x="881" y="846"/>
                  <a:pt x="873" y="867"/>
                  <a:pt x="862" y="889"/>
                </a:cubicBezTo>
                <a:cubicBezTo>
                  <a:pt x="880" y="915"/>
                  <a:pt x="904" y="945"/>
                  <a:pt x="934" y="981"/>
                </a:cubicBezTo>
                <a:cubicBezTo>
                  <a:pt x="938" y="987"/>
                  <a:pt x="940" y="992"/>
                  <a:pt x="940" y="997"/>
                </a:cubicBezTo>
                <a:cubicBezTo>
                  <a:pt x="940" y="1004"/>
                  <a:pt x="938" y="1009"/>
                  <a:pt x="934" y="1013"/>
                </a:cubicBezTo>
                <a:cubicBezTo>
                  <a:pt x="922" y="1029"/>
                  <a:pt x="900" y="1053"/>
                  <a:pt x="868" y="1085"/>
                </a:cubicBezTo>
                <a:cubicBezTo>
                  <a:pt x="836" y="1117"/>
                  <a:pt x="815" y="1133"/>
                  <a:pt x="804" y="1133"/>
                </a:cubicBezTo>
                <a:cubicBezTo>
                  <a:pt x="798" y="1133"/>
                  <a:pt x="793" y="1131"/>
                  <a:pt x="787" y="1127"/>
                </a:cubicBezTo>
                <a:lnTo>
                  <a:pt x="695" y="1055"/>
                </a:lnTo>
                <a:cubicBezTo>
                  <a:pt x="675" y="1065"/>
                  <a:pt x="654" y="1073"/>
                  <a:pt x="633" y="1080"/>
                </a:cubicBezTo>
                <a:cubicBezTo>
                  <a:pt x="627" y="1138"/>
                  <a:pt x="621" y="1179"/>
                  <a:pt x="614" y="1204"/>
                </a:cubicBezTo>
                <a:cubicBezTo>
                  <a:pt x="611" y="1217"/>
                  <a:pt x="603" y="1224"/>
                  <a:pt x="590" y="1224"/>
                </a:cubicBezTo>
                <a:lnTo>
                  <a:pt x="441" y="1224"/>
                </a:lnTo>
                <a:cubicBezTo>
                  <a:pt x="435" y="1224"/>
                  <a:pt x="429" y="1222"/>
                  <a:pt x="424" y="1218"/>
                </a:cubicBezTo>
                <a:cubicBezTo>
                  <a:pt x="420" y="1214"/>
                  <a:pt x="417" y="1209"/>
                  <a:pt x="416" y="1204"/>
                </a:cubicBezTo>
                <a:lnTo>
                  <a:pt x="398" y="1080"/>
                </a:lnTo>
                <a:cubicBezTo>
                  <a:pt x="380" y="1075"/>
                  <a:pt x="359" y="1067"/>
                  <a:pt x="337" y="1055"/>
                </a:cubicBezTo>
                <a:lnTo>
                  <a:pt x="242" y="1127"/>
                </a:lnTo>
                <a:cubicBezTo>
                  <a:pt x="239" y="1131"/>
                  <a:pt x="233" y="1133"/>
                  <a:pt x="226" y="1133"/>
                </a:cubicBezTo>
                <a:cubicBezTo>
                  <a:pt x="220" y="1133"/>
                  <a:pt x="215" y="1131"/>
                  <a:pt x="209" y="1126"/>
                </a:cubicBezTo>
                <a:cubicBezTo>
                  <a:pt x="132" y="1055"/>
                  <a:pt x="94" y="1012"/>
                  <a:pt x="94" y="997"/>
                </a:cubicBezTo>
                <a:cubicBezTo>
                  <a:pt x="94" y="993"/>
                  <a:pt x="95" y="988"/>
                  <a:pt x="99" y="982"/>
                </a:cubicBezTo>
                <a:cubicBezTo>
                  <a:pt x="105" y="975"/>
                  <a:pt x="116" y="960"/>
                  <a:pt x="132" y="940"/>
                </a:cubicBezTo>
                <a:cubicBezTo>
                  <a:pt x="149" y="919"/>
                  <a:pt x="161" y="902"/>
                  <a:pt x="170" y="890"/>
                </a:cubicBezTo>
                <a:cubicBezTo>
                  <a:pt x="158" y="867"/>
                  <a:pt x="148" y="845"/>
                  <a:pt x="142" y="824"/>
                </a:cubicBezTo>
                <a:lnTo>
                  <a:pt x="19" y="805"/>
                </a:lnTo>
                <a:cubicBezTo>
                  <a:pt x="14" y="805"/>
                  <a:pt x="10" y="802"/>
                  <a:pt x="6" y="797"/>
                </a:cubicBezTo>
                <a:cubicBezTo>
                  <a:pt x="2" y="793"/>
                  <a:pt x="0" y="788"/>
                  <a:pt x="0" y="782"/>
                </a:cubicBezTo>
                <a:lnTo>
                  <a:pt x="0" y="633"/>
                </a:lnTo>
                <a:cubicBezTo>
                  <a:pt x="0" y="627"/>
                  <a:pt x="2" y="622"/>
                  <a:pt x="6" y="617"/>
                </a:cubicBezTo>
                <a:cubicBezTo>
                  <a:pt x="10" y="612"/>
                  <a:pt x="14" y="609"/>
                  <a:pt x="19" y="609"/>
                </a:cubicBezTo>
                <a:lnTo>
                  <a:pt x="143" y="589"/>
                </a:lnTo>
                <a:cubicBezTo>
                  <a:pt x="149" y="571"/>
                  <a:pt x="158" y="550"/>
                  <a:pt x="169" y="528"/>
                </a:cubicBezTo>
                <a:cubicBezTo>
                  <a:pt x="151" y="502"/>
                  <a:pt x="127" y="472"/>
                  <a:pt x="97" y="436"/>
                </a:cubicBezTo>
                <a:cubicBezTo>
                  <a:pt x="93" y="430"/>
                  <a:pt x="91" y="424"/>
                  <a:pt x="91" y="419"/>
                </a:cubicBezTo>
                <a:cubicBezTo>
                  <a:pt x="91" y="413"/>
                  <a:pt x="93" y="408"/>
                  <a:pt x="97" y="403"/>
                </a:cubicBezTo>
                <a:cubicBezTo>
                  <a:pt x="109" y="387"/>
                  <a:pt x="131" y="363"/>
                  <a:pt x="163" y="332"/>
                </a:cubicBezTo>
                <a:cubicBezTo>
                  <a:pt x="195" y="300"/>
                  <a:pt x="216" y="284"/>
                  <a:pt x="226" y="284"/>
                </a:cubicBezTo>
                <a:cubicBezTo>
                  <a:pt x="232" y="284"/>
                  <a:pt x="238" y="286"/>
                  <a:pt x="243" y="290"/>
                </a:cubicBezTo>
                <a:lnTo>
                  <a:pt x="336" y="362"/>
                </a:lnTo>
                <a:cubicBezTo>
                  <a:pt x="354" y="353"/>
                  <a:pt x="375" y="344"/>
                  <a:pt x="398" y="337"/>
                </a:cubicBezTo>
                <a:cubicBezTo>
                  <a:pt x="404" y="279"/>
                  <a:pt x="410" y="237"/>
                  <a:pt x="416" y="213"/>
                </a:cubicBezTo>
                <a:cubicBezTo>
                  <a:pt x="420" y="200"/>
                  <a:pt x="428" y="193"/>
                  <a:pt x="441" y="193"/>
                </a:cubicBezTo>
                <a:lnTo>
                  <a:pt x="590" y="193"/>
                </a:lnTo>
                <a:cubicBezTo>
                  <a:pt x="596" y="193"/>
                  <a:pt x="602" y="195"/>
                  <a:pt x="606" y="199"/>
                </a:cubicBezTo>
                <a:cubicBezTo>
                  <a:pt x="611" y="203"/>
                  <a:pt x="614" y="208"/>
                  <a:pt x="614" y="213"/>
                </a:cubicBezTo>
                <a:lnTo>
                  <a:pt x="633" y="337"/>
                </a:lnTo>
                <a:cubicBezTo>
                  <a:pt x="651" y="342"/>
                  <a:pt x="671" y="350"/>
                  <a:pt x="693" y="362"/>
                </a:cubicBezTo>
                <a:lnTo>
                  <a:pt x="788" y="290"/>
                </a:lnTo>
                <a:cubicBezTo>
                  <a:pt x="793" y="286"/>
                  <a:pt x="798" y="284"/>
                  <a:pt x="804" y="284"/>
                </a:cubicBezTo>
                <a:cubicBezTo>
                  <a:pt x="810" y="284"/>
                  <a:pt x="816" y="286"/>
                  <a:pt x="821" y="291"/>
                </a:cubicBezTo>
                <a:cubicBezTo>
                  <a:pt x="899" y="362"/>
                  <a:pt x="937" y="405"/>
                  <a:pt x="937" y="419"/>
                </a:cubicBezTo>
                <a:cubicBezTo>
                  <a:pt x="937" y="424"/>
                  <a:pt x="935" y="429"/>
                  <a:pt x="932" y="435"/>
                </a:cubicBezTo>
                <a:cubicBezTo>
                  <a:pt x="925" y="443"/>
                  <a:pt x="914" y="458"/>
                  <a:pt x="898" y="478"/>
                </a:cubicBezTo>
                <a:cubicBezTo>
                  <a:pt x="882" y="499"/>
                  <a:pt x="870" y="515"/>
                  <a:pt x="862" y="527"/>
                </a:cubicBezTo>
                <a:cubicBezTo>
                  <a:pt x="874" y="552"/>
                  <a:pt x="883" y="574"/>
                  <a:pt x="889" y="593"/>
                </a:cubicBezTo>
                <a:lnTo>
                  <a:pt x="1011" y="611"/>
                </a:lnTo>
                <a:cubicBezTo>
                  <a:pt x="1017" y="612"/>
                  <a:pt x="1021" y="615"/>
                  <a:pt x="1025" y="620"/>
                </a:cubicBezTo>
                <a:cubicBezTo>
                  <a:pt x="1029" y="624"/>
                  <a:pt x="1031" y="629"/>
                  <a:pt x="1031" y="635"/>
                </a:cubicBezTo>
                <a:close/>
                <a:moveTo>
                  <a:pt x="1546" y="1064"/>
                </a:moveTo>
                <a:lnTo>
                  <a:pt x="1546" y="1177"/>
                </a:lnTo>
                <a:cubicBezTo>
                  <a:pt x="1546" y="1186"/>
                  <a:pt x="1506" y="1194"/>
                  <a:pt x="1426" y="1202"/>
                </a:cubicBezTo>
                <a:cubicBezTo>
                  <a:pt x="1419" y="1216"/>
                  <a:pt x="1411" y="1230"/>
                  <a:pt x="1402" y="1244"/>
                </a:cubicBezTo>
                <a:cubicBezTo>
                  <a:pt x="1429" y="1305"/>
                  <a:pt x="1443" y="1342"/>
                  <a:pt x="1443" y="1355"/>
                </a:cubicBezTo>
                <a:cubicBezTo>
                  <a:pt x="1443" y="1357"/>
                  <a:pt x="1442" y="1359"/>
                  <a:pt x="1440" y="1361"/>
                </a:cubicBezTo>
                <a:cubicBezTo>
                  <a:pt x="1374" y="1399"/>
                  <a:pt x="1341" y="1418"/>
                  <a:pt x="1340" y="1418"/>
                </a:cubicBezTo>
                <a:cubicBezTo>
                  <a:pt x="1335" y="1418"/>
                  <a:pt x="1323" y="1405"/>
                  <a:pt x="1303" y="1380"/>
                </a:cubicBezTo>
                <a:cubicBezTo>
                  <a:pt x="1282" y="1355"/>
                  <a:pt x="1268" y="1336"/>
                  <a:pt x="1261" y="1325"/>
                </a:cubicBezTo>
                <a:cubicBezTo>
                  <a:pt x="1250" y="1326"/>
                  <a:pt x="1242" y="1327"/>
                  <a:pt x="1237" y="1327"/>
                </a:cubicBezTo>
                <a:cubicBezTo>
                  <a:pt x="1231" y="1327"/>
                  <a:pt x="1223" y="1326"/>
                  <a:pt x="1213" y="1325"/>
                </a:cubicBezTo>
                <a:cubicBezTo>
                  <a:pt x="1205" y="1336"/>
                  <a:pt x="1191" y="1355"/>
                  <a:pt x="1171" y="1380"/>
                </a:cubicBezTo>
                <a:cubicBezTo>
                  <a:pt x="1150" y="1405"/>
                  <a:pt x="1138" y="1418"/>
                  <a:pt x="1134" y="1418"/>
                </a:cubicBezTo>
                <a:cubicBezTo>
                  <a:pt x="1133" y="1418"/>
                  <a:pt x="1099" y="1399"/>
                  <a:pt x="1034" y="1361"/>
                </a:cubicBezTo>
                <a:cubicBezTo>
                  <a:pt x="1032" y="1359"/>
                  <a:pt x="1031" y="1357"/>
                  <a:pt x="1031" y="1355"/>
                </a:cubicBezTo>
                <a:cubicBezTo>
                  <a:pt x="1031" y="1342"/>
                  <a:pt x="1044" y="1305"/>
                  <a:pt x="1072" y="1244"/>
                </a:cubicBezTo>
                <a:cubicBezTo>
                  <a:pt x="1062" y="1230"/>
                  <a:pt x="1054" y="1216"/>
                  <a:pt x="1048" y="1202"/>
                </a:cubicBezTo>
                <a:cubicBezTo>
                  <a:pt x="968" y="1194"/>
                  <a:pt x="928" y="1186"/>
                  <a:pt x="928" y="1177"/>
                </a:cubicBezTo>
                <a:lnTo>
                  <a:pt x="928" y="1064"/>
                </a:lnTo>
                <a:cubicBezTo>
                  <a:pt x="928" y="1056"/>
                  <a:pt x="968" y="1047"/>
                  <a:pt x="1048" y="1039"/>
                </a:cubicBezTo>
                <a:cubicBezTo>
                  <a:pt x="1054" y="1024"/>
                  <a:pt x="1063" y="1010"/>
                  <a:pt x="1072" y="997"/>
                </a:cubicBezTo>
                <a:cubicBezTo>
                  <a:pt x="1044" y="937"/>
                  <a:pt x="1031" y="900"/>
                  <a:pt x="1031" y="886"/>
                </a:cubicBezTo>
                <a:cubicBezTo>
                  <a:pt x="1031" y="884"/>
                  <a:pt x="1032" y="882"/>
                  <a:pt x="1034" y="881"/>
                </a:cubicBezTo>
                <a:cubicBezTo>
                  <a:pt x="1036" y="880"/>
                  <a:pt x="1045" y="874"/>
                  <a:pt x="1062" y="865"/>
                </a:cubicBezTo>
                <a:cubicBezTo>
                  <a:pt x="1079" y="855"/>
                  <a:pt x="1094" y="846"/>
                  <a:pt x="1110" y="837"/>
                </a:cubicBezTo>
                <a:cubicBezTo>
                  <a:pt x="1125" y="829"/>
                  <a:pt x="1133" y="824"/>
                  <a:pt x="1134" y="824"/>
                </a:cubicBezTo>
                <a:cubicBezTo>
                  <a:pt x="1138" y="824"/>
                  <a:pt x="1150" y="837"/>
                  <a:pt x="1171" y="862"/>
                </a:cubicBezTo>
                <a:cubicBezTo>
                  <a:pt x="1191" y="887"/>
                  <a:pt x="1205" y="905"/>
                  <a:pt x="1213" y="916"/>
                </a:cubicBezTo>
                <a:cubicBezTo>
                  <a:pt x="1223" y="915"/>
                  <a:pt x="1231" y="914"/>
                  <a:pt x="1237" y="914"/>
                </a:cubicBezTo>
                <a:cubicBezTo>
                  <a:pt x="1242" y="914"/>
                  <a:pt x="1250" y="915"/>
                  <a:pt x="1261" y="916"/>
                </a:cubicBezTo>
                <a:cubicBezTo>
                  <a:pt x="1288" y="878"/>
                  <a:pt x="1313" y="848"/>
                  <a:pt x="1335" y="826"/>
                </a:cubicBezTo>
                <a:lnTo>
                  <a:pt x="1340" y="824"/>
                </a:lnTo>
                <a:cubicBezTo>
                  <a:pt x="1342" y="824"/>
                  <a:pt x="1375" y="843"/>
                  <a:pt x="1440" y="881"/>
                </a:cubicBezTo>
                <a:cubicBezTo>
                  <a:pt x="1442" y="882"/>
                  <a:pt x="1443" y="884"/>
                  <a:pt x="1443" y="886"/>
                </a:cubicBezTo>
                <a:cubicBezTo>
                  <a:pt x="1443" y="900"/>
                  <a:pt x="1429" y="937"/>
                  <a:pt x="1402" y="997"/>
                </a:cubicBezTo>
                <a:cubicBezTo>
                  <a:pt x="1411" y="1010"/>
                  <a:pt x="1419" y="1024"/>
                  <a:pt x="1426" y="1039"/>
                </a:cubicBezTo>
                <a:cubicBezTo>
                  <a:pt x="1506" y="1047"/>
                  <a:pt x="1546" y="1056"/>
                  <a:pt x="1546" y="1064"/>
                </a:cubicBezTo>
                <a:close/>
                <a:moveTo>
                  <a:pt x="1546" y="240"/>
                </a:moveTo>
                <a:lnTo>
                  <a:pt x="1546" y="353"/>
                </a:lnTo>
                <a:cubicBezTo>
                  <a:pt x="1546" y="361"/>
                  <a:pt x="1506" y="370"/>
                  <a:pt x="1426" y="378"/>
                </a:cubicBezTo>
                <a:cubicBezTo>
                  <a:pt x="1419" y="392"/>
                  <a:pt x="1411" y="406"/>
                  <a:pt x="1402" y="419"/>
                </a:cubicBezTo>
                <a:cubicBezTo>
                  <a:pt x="1429" y="480"/>
                  <a:pt x="1443" y="517"/>
                  <a:pt x="1443" y="531"/>
                </a:cubicBezTo>
                <a:cubicBezTo>
                  <a:pt x="1443" y="533"/>
                  <a:pt x="1442" y="535"/>
                  <a:pt x="1440" y="536"/>
                </a:cubicBezTo>
                <a:cubicBezTo>
                  <a:pt x="1374" y="574"/>
                  <a:pt x="1341" y="593"/>
                  <a:pt x="1340" y="593"/>
                </a:cubicBezTo>
                <a:cubicBezTo>
                  <a:pt x="1335" y="593"/>
                  <a:pt x="1323" y="581"/>
                  <a:pt x="1303" y="556"/>
                </a:cubicBezTo>
                <a:cubicBezTo>
                  <a:pt x="1282" y="530"/>
                  <a:pt x="1268" y="512"/>
                  <a:pt x="1261" y="501"/>
                </a:cubicBezTo>
                <a:cubicBezTo>
                  <a:pt x="1250" y="502"/>
                  <a:pt x="1242" y="502"/>
                  <a:pt x="1237" y="502"/>
                </a:cubicBezTo>
                <a:cubicBezTo>
                  <a:pt x="1231" y="502"/>
                  <a:pt x="1223" y="502"/>
                  <a:pt x="1213" y="501"/>
                </a:cubicBezTo>
                <a:cubicBezTo>
                  <a:pt x="1205" y="512"/>
                  <a:pt x="1191" y="530"/>
                  <a:pt x="1171" y="556"/>
                </a:cubicBezTo>
                <a:cubicBezTo>
                  <a:pt x="1150" y="581"/>
                  <a:pt x="1138" y="593"/>
                  <a:pt x="1134" y="593"/>
                </a:cubicBezTo>
                <a:cubicBezTo>
                  <a:pt x="1133" y="593"/>
                  <a:pt x="1099" y="574"/>
                  <a:pt x="1034" y="536"/>
                </a:cubicBezTo>
                <a:cubicBezTo>
                  <a:pt x="1032" y="535"/>
                  <a:pt x="1031" y="533"/>
                  <a:pt x="1031" y="531"/>
                </a:cubicBezTo>
                <a:cubicBezTo>
                  <a:pt x="1031" y="517"/>
                  <a:pt x="1044" y="480"/>
                  <a:pt x="1072" y="419"/>
                </a:cubicBezTo>
                <a:cubicBezTo>
                  <a:pt x="1062" y="406"/>
                  <a:pt x="1054" y="392"/>
                  <a:pt x="1048" y="378"/>
                </a:cubicBezTo>
                <a:cubicBezTo>
                  <a:pt x="968" y="370"/>
                  <a:pt x="928" y="361"/>
                  <a:pt x="928" y="353"/>
                </a:cubicBezTo>
                <a:lnTo>
                  <a:pt x="928" y="240"/>
                </a:lnTo>
                <a:cubicBezTo>
                  <a:pt x="928" y="231"/>
                  <a:pt x="968" y="223"/>
                  <a:pt x="1048" y="215"/>
                </a:cubicBezTo>
                <a:cubicBezTo>
                  <a:pt x="1054" y="199"/>
                  <a:pt x="1063" y="185"/>
                  <a:pt x="1072" y="173"/>
                </a:cubicBezTo>
                <a:cubicBezTo>
                  <a:pt x="1044" y="112"/>
                  <a:pt x="1031" y="75"/>
                  <a:pt x="1031" y="62"/>
                </a:cubicBezTo>
                <a:cubicBezTo>
                  <a:pt x="1031" y="60"/>
                  <a:pt x="1032" y="58"/>
                  <a:pt x="1034" y="56"/>
                </a:cubicBezTo>
                <a:cubicBezTo>
                  <a:pt x="1036" y="55"/>
                  <a:pt x="1045" y="50"/>
                  <a:pt x="1062" y="40"/>
                </a:cubicBezTo>
                <a:cubicBezTo>
                  <a:pt x="1079" y="31"/>
                  <a:pt x="1094" y="21"/>
                  <a:pt x="1110" y="13"/>
                </a:cubicBezTo>
                <a:cubicBezTo>
                  <a:pt x="1125" y="4"/>
                  <a:pt x="1133" y="0"/>
                  <a:pt x="1134" y="0"/>
                </a:cubicBezTo>
                <a:cubicBezTo>
                  <a:pt x="1138" y="0"/>
                  <a:pt x="1150" y="13"/>
                  <a:pt x="1171" y="37"/>
                </a:cubicBezTo>
                <a:cubicBezTo>
                  <a:pt x="1191" y="62"/>
                  <a:pt x="1205" y="81"/>
                  <a:pt x="1213" y="92"/>
                </a:cubicBezTo>
                <a:cubicBezTo>
                  <a:pt x="1223" y="91"/>
                  <a:pt x="1231" y="90"/>
                  <a:pt x="1237" y="90"/>
                </a:cubicBezTo>
                <a:cubicBezTo>
                  <a:pt x="1242" y="90"/>
                  <a:pt x="1250" y="91"/>
                  <a:pt x="1261" y="92"/>
                </a:cubicBezTo>
                <a:cubicBezTo>
                  <a:pt x="1288" y="54"/>
                  <a:pt x="1313" y="24"/>
                  <a:pt x="1335" y="2"/>
                </a:cubicBezTo>
                <a:lnTo>
                  <a:pt x="1340" y="0"/>
                </a:lnTo>
                <a:cubicBezTo>
                  <a:pt x="1342" y="0"/>
                  <a:pt x="1375" y="19"/>
                  <a:pt x="1440" y="56"/>
                </a:cubicBezTo>
                <a:cubicBezTo>
                  <a:pt x="1442" y="58"/>
                  <a:pt x="1443" y="60"/>
                  <a:pt x="1443" y="62"/>
                </a:cubicBezTo>
                <a:cubicBezTo>
                  <a:pt x="1443" y="75"/>
                  <a:pt x="1429" y="112"/>
                  <a:pt x="1402" y="173"/>
                </a:cubicBezTo>
                <a:cubicBezTo>
                  <a:pt x="1411" y="185"/>
                  <a:pt x="1419" y="199"/>
                  <a:pt x="1426" y="215"/>
                </a:cubicBezTo>
                <a:cubicBezTo>
                  <a:pt x="1506" y="223"/>
                  <a:pt x="1546" y="231"/>
                  <a:pt x="1546" y="24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og Icon"/>
          <p:cNvSpPr>
            <a:spLocks noChangeAspect="1" noEditPoints="1"/>
          </p:cNvSpPr>
          <p:nvPr userDrawn="1"/>
        </p:nvSpPr>
        <p:spPr bwMode="auto">
          <a:xfrm>
            <a:off x="88502" y="4443191"/>
            <a:ext cx="134144" cy="133350"/>
          </a:xfrm>
          <a:custGeom>
            <a:avLst/>
            <a:gdLst>
              <a:gd name="T0" fmla="*/ 764 w 1236"/>
              <a:gd name="T1" fmla="*/ 473 h 1237"/>
              <a:gd name="T2" fmla="*/ 472 w 1236"/>
              <a:gd name="T3" fmla="*/ 473 h 1237"/>
              <a:gd name="T4" fmla="*/ 472 w 1236"/>
              <a:gd name="T5" fmla="*/ 764 h 1237"/>
              <a:gd name="T6" fmla="*/ 764 w 1236"/>
              <a:gd name="T7" fmla="*/ 764 h 1237"/>
              <a:gd name="T8" fmla="*/ 1236 w 1236"/>
              <a:gd name="T9" fmla="*/ 531 h 1237"/>
              <a:gd name="T10" fmla="*/ 1230 w 1236"/>
              <a:gd name="T11" fmla="*/ 728 h 1237"/>
              <a:gd name="T12" fmla="*/ 1065 w 1236"/>
              <a:gd name="T13" fmla="*/ 761 h 1237"/>
              <a:gd name="T14" fmla="*/ 1120 w 1236"/>
              <a:gd name="T15" fmla="*/ 945 h 1237"/>
              <a:gd name="T16" fmla="*/ 1120 w 1236"/>
              <a:gd name="T17" fmla="*/ 984 h 1237"/>
              <a:gd name="T18" fmla="*/ 965 w 1236"/>
              <a:gd name="T19" fmla="*/ 1128 h 1237"/>
              <a:gd name="T20" fmla="*/ 833 w 1236"/>
              <a:gd name="T21" fmla="*/ 1034 h 1237"/>
              <a:gd name="T22" fmla="*/ 736 w 1236"/>
              <a:gd name="T23" fmla="*/ 1214 h 1237"/>
              <a:gd name="T24" fmla="*/ 529 w 1236"/>
              <a:gd name="T25" fmla="*/ 1237 h 1237"/>
              <a:gd name="T26" fmla="*/ 500 w 1236"/>
              <a:gd name="T27" fmla="*/ 1213 h 1237"/>
              <a:gd name="T28" fmla="*/ 405 w 1236"/>
              <a:gd name="T29" fmla="*/ 1035 h 1237"/>
              <a:gd name="T30" fmla="*/ 271 w 1236"/>
              <a:gd name="T31" fmla="*/ 1128 h 1237"/>
              <a:gd name="T32" fmla="*/ 118 w 1236"/>
              <a:gd name="T33" fmla="*/ 984 h 1237"/>
              <a:gd name="T34" fmla="*/ 119 w 1236"/>
              <a:gd name="T35" fmla="*/ 947 h 1237"/>
              <a:gd name="T36" fmla="*/ 203 w 1236"/>
              <a:gd name="T37" fmla="*/ 837 h 1237"/>
              <a:gd name="T38" fmla="*/ 23 w 1236"/>
              <a:gd name="T39" fmla="*/ 735 h 1237"/>
              <a:gd name="T40" fmla="*/ 0 w 1236"/>
              <a:gd name="T41" fmla="*/ 706 h 1237"/>
              <a:gd name="T42" fmla="*/ 6 w 1236"/>
              <a:gd name="T43" fmla="*/ 509 h 1237"/>
              <a:gd name="T44" fmla="*/ 171 w 1236"/>
              <a:gd name="T45" fmla="*/ 476 h 1237"/>
              <a:gd name="T46" fmla="*/ 116 w 1236"/>
              <a:gd name="T47" fmla="*/ 291 h 1237"/>
              <a:gd name="T48" fmla="*/ 116 w 1236"/>
              <a:gd name="T49" fmla="*/ 253 h 1237"/>
              <a:gd name="T50" fmla="*/ 271 w 1236"/>
              <a:gd name="T51" fmla="*/ 109 h 1237"/>
              <a:gd name="T52" fmla="*/ 403 w 1236"/>
              <a:gd name="T53" fmla="*/ 203 h 1237"/>
              <a:gd name="T54" fmla="*/ 500 w 1236"/>
              <a:gd name="T55" fmla="*/ 23 h 1237"/>
              <a:gd name="T56" fmla="*/ 707 w 1236"/>
              <a:gd name="T57" fmla="*/ 0 h 1237"/>
              <a:gd name="T58" fmla="*/ 736 w 1236"/>
              <a:gd name="T59" fmla="*/ 24 h 1237"/>
              <a:gd name="T60" fmla="*/ 831 w 1236"/>
              <a:gd name="T61" fmla="*/ 202 h 1237"/>
              <a:gd name="T62" fmla="*/ 965 w 1236"/>
              <a:gd name="T63" fmla="*/ 109 h 1237"/>
              <a:gd name="T64" fmla="*/ 1118 w 1236"/>
              <a:gd name="T65" fmla="*/ 254 h 1237"/>
              <a:gd name="T66" fmla="*/ 1117 w 1236"/>
              <a:gd name="T67" fmla="*/ 290 h 1237"/>
              <a:gd name="T68" fmla="*/ 1033 w 1236"/>
              <a:gd name="T69" fmla="*/ 400 h 1237"/>
              <a:gd name="T70" fmla="*/ 1213 w 1236"/>
              <a:gd name="T71" fmla="*/ 502 h 1237"/>
              <a:gd name="T72" fmla="*/ 1236 w 1236"/>
              <a:gd name="T73" fmla="*/ 531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6" h="1237">
                <a:moveTo>
                  <a:pt x="824" y="619"/>
                </a:moveTo>
                <a:cubicBezTo>
                  <a:pt x="824" y="562"/>
                  <a:pt x="804" y="513"/>
                  <a:pt x="764" y="473"/>
                </a:cubicBezTo>
                <a:cubicBezTo>
                  <a:pt x="723" y="433"/>
                  <a:pt x="675" y="412"/>
                  <a:pt x="618" y="412"/>
                </a:cubicBezTo>
                <a:cubicBezTo>
                  <a:pt x="561" y="412"/>
                  <a:pt x="513" y="433"/>
                  <a:pt x="472" y="473"/>
                </a:cubicBezTo>
                <a:cubicBezTo>
                  <a:pt x="432" y="513"/>
                  <a:pt x="412" y="562"/>
                  <a:pt x="412" y="619"/>
                </a:cubicBezTo>
                <a:cubicBezTo>
                  <a:pt x="412" y="675"/>
                  <a:pt x="432" y="724"/>
                  <a:pt x="472" y="764"/>
                </a:cubicBezTo>
                <a:cubicBezTo>
                  <a:pt x="513" y="805"/>
                  <a:pt x="561" y="825"/>
                  <a:pt x="618" y="825"/>
                </a:cubicBezTo>
                <a:cubicBezTo>
                  <a:pt x="675" y="825"/>
                  <a:pt x="723" y="805"/>
                  <a:pt x="764" y="764"/>
                </a:cubicBezTo>
                <a:cubicBezTo>
                  <a:pt x="804" y="724"/>
                  <a:pt x="824" y="675"/>
                  <a:pt x="824" y="619"/>
                </a:cubicBezTo>
                <a:close/>
                <a:moveTo>
                  <a:pt x="1236" y="531"/>
                </a:moveTo>
                <a:lnTo>
                  <a:pt x="1236" y="710"/>
                </a:lnTo>
                <a:cubicBezTo>
                  <a:pt x="1236" y="716"/>
                  <a:pt x="1234" y="722"/>
                  <a:pt x="1230" y="728"/>
                </a:cubicBezTo>
                <a:cubicBezTo>
                  <a:pt x="1226" y="734"/>
                  <a:pt x="1220" y="737"/>
                  <a:pt x="1214" y="739"/>
                </a:cubicBezTo>
                <a:lnTo>
                  <a:pt x="1065" y="761"/>
                </a:lnTo>
                <a:cubicBezTo>
                  <a:pt x="1055" y="790"/>
                  <a:pt x="1044" y="814"/>
                  <a:pt x="1033" y="834"/>
                </a:cubicBezTo>
                <a:cubicBezTo>
                  <a:pt x="1052" y="861"/>
                  <a:pt x="1081" y="898"/>
                  <a:pt x="1120" y="945"/>
                </a:cubicBezTo>
                <a:cubicBezTo>
                  <a:pt x="1125" y="952"/>
                  <a:pt x="1128" y="959"/>
                  <a:pt x="1128" y="966"/>
                </a:cubicBezTo>
                <a:cubicBezTo>
                  <a:pt x="1128" y="973"/>
                  <a:pt x="1125" y="979"/>
                  <a:pt x="1120" y="984"/>
                </a:cubicBezTo>
                <a:cubicBezTo>
                  <a:pt x="1106" y="1004"/>
                  <a:pt x="1079" y="1033"/>
                  <a:pt x="1041" y="1071"/>
                </a:cubicBezTo>
                <a:cubicBezTo>
                  <a:pt x="1002" y="1109"/>
                  <a:pt x="977" y="1128"/>
                  <a:pt x="965" y="1128"/>
                </a:cubicBezTo>
                <a:cubicBezTo>
                  <a:pt x="959" y="1128"/>
                  <a:pt x="952" y="1126"/>
                  <a:pt x="944" y="1121"/>
                </a:cubicBezTo>
                <a:lnTo>
                  <a:pt x="833" y="1034"/>
                </a:lnTo>
                <a:cubicBezTo>
                  <a:pt x="809" y="1046"/>
                  <a:pt x="785" y="1057"/>
                  <a:pt x="760" y="1065"/>
                </a:cubicBezTo>
                <a:cubicBezTo>
                  <a:pt x="751" y="1138"/>
                  <a:pt x="743" y="1187"/>
                  <a:pt x="736" y="1214"/>
                </a:cubicBezTo>
                <a:cubicBezTo>
                  <a:pt x="733" y="1229"/>
                  <a:pt x="723" y="1237"/>
                  <a:pt x="707" y="1237"/>
                </a:cubicBezTo>
                <a:lnTo>
                  <a:pt x="529" y="1237"/>
                </a:lnTo>
                <a:cubicBezTo>
                  <a:pt x="521" y="1237"/>
                  <a:pt x="515" y="1235"/>
                  <a:pt x="509" y="1230"/>
                </a:cubicBezTo>
                <a:cubicBezTo>
                  <a:pt x="503" y="1225"/>
                  <a:pt x="500" y="1220"/>
                  <a:pt x="500" y="1213"/>
                </a:cubicBezTo>
                <a:lnTo>
                  <a:pt x="477" y="1065"/>
                </a:lnTo>
                <a:cubicBezTo>
                  <a:pt x="451" y="1056"/>
                  <a:pt x="427" y="1046"/>
                  <a:pt x="405" y="1035"/>
                </a:cubicBezTo>
                <a:lnTo>
                  <a:pt x="291" y="1121"/>
                </a:lnTo>
                <a:cubicBezTo>
                  <a:pt x="286" y="1126"/>
                  <a:pt x="279" y="1128"/>
                  <a:pt x="271" y="1128"/>
                </a:cubicBezTo>
                <a:cubicBezTo>
                  <a:pt x="264" y="1128"/>
                  <a:pt x="257" y="1125"/>
                  <a:pt x="251" y="1119"/>
                </a:cubicBezTo>
                <a:cubicBezTo>
                  <a:pt x="183" y="1058"/>
                  <a:pt x="139" y="1013"/>
                  <a:pt x="118" y="984"/>
                </a:cubicBezTo>
                <a:cubicBezTo>
                  <a:pt x="114" y="979"/>
                  <a:pt x="112" y="973"/>
                  <a:pt x="112" y="966"/>
                </a:cubicBezTo>
                <a:cubicBezTo>
                  <a:pt x="112" y="959"/>
                  <a:pt x="115" y="953"/>
                  <a:pt x="119" y="947"/>
                </a:cubicBezTo>
                <a:cubicBezTo>
                  <a:pt x="127" y="936"/>
                  <a:pt x="141" y="918"/>
                  <a:pt x="160" y="893"/>
                </a:cubicBezTo>
                <a:cubicBezTo>
                  <a:pt x="179" y="869"/>
                  <a:pt x="194" y="850"/>
                  <a:pt x="203" y="837"/>
                </a:cubicBezTo>
                <a:cubicBezTo>
                  <a:pt x="189" y="810"/>
                  <a:pt x="178" y="783"/>
                  <a:pt x="170" y="757"/>
                </a:cubicBezTo>
                <a:lnTo>
                  <a:pt x="23" y="735"/>
                </a:lnTo>
                <a:cubicBezTo>
                  <a:pt x="16" y="734"/>
                  <a:pt x="10" y="731"/>
                  <a:pt x="6" y="725"/>
                </a:cubicBezTo>
                <a:cubicBezTo>
                  <a:pt x="2" y="720"/>
                  <a:pt x="0" y="713"/>
                  <a:pt x="0" y="706"/>
                </a:cubicBezTo>
                <a:lnTo>
                  <a:pt x="0" y="528"/>
                </a:lnTo>
                <a:cubicBezTo>
                  <a:pt x="0" y="521"/>
                  <a:pt x="2" y="515"/>
                  <a:pt x="6" y="509"/>
                </a:cubicBezTo>
                <a:cubicBezTo>
                  <a:pt x="10" y="503"/>
                  <a:pt x="16" y="500"/>
                  <a:pt x="21" y="499"/>
                </a:cubicBezTo>
                <a:lnTo>
                  <a:pt x="171" y="476"/>
                </a:lnTo>
                <a:cubicBezTo>
                  <a:pt x="179" y="451"/>
                  <a:pt x="189" y="427"/>
                  <a:pt x="203" y="402"/>
                </a:cubicBezTo>
                <a:cubicBezTo>
                  <a:pt x="181" y="371"/>
                  <a:pt x="152" y="334"/>
                  <a:pt x="116" y="291"/>
                </a:cubicBezTo>
                <a:cubicBezTo>
                  <a:pt x="111" y="284"/>
                  <a:pt x="108" y="278"/>
                  <a:pt x="108" y="272"/>
                </a:cubicBezTo>
                <a:cubicBezTo>
                  <a:pt x="108" y="266"/>
                  <a:pt x="111" y="260"/>
                  <a:pt x="116" y="253"/>
                </a:cubicBezTo>
                <a:cubicBezTo>
                  <a:pt x="130" y="234"/>
                  <a:pt x="156" y="205"/>
                  <a:pt x="195" y="167"/>
                </a:cubicBezTo>
                <a:cubicBezTo>
                  <a:pt x="234" y="128"/>
                  <a:pt x="259" y="109"/>
                  <a:pt x="271" y="109"/>
                </a:cubicBezTo>
                <a:cubicBezTo>
                  <a:pt x="278" y="109"/>
                  <a:pt x="285" y="112"/>
                  <a:pt x="292" y="117"/>
                </a:cubicBezTo>
                <a:lnTo>
                  <a:pt x="403" y="203"/>
                </a:lnTo>
                <a:cubicBezTo>
                  <a:pt x="427" y="191"/>
                  <a:pt x="451" y="181"/>
                  <a:pt x="476" y="173"/>
                </a:cubicBezTo>
                <a:cubicBezTo>
                  <a:pt x="485" y="100"/>
                  <a:pt x="493" y="50"/>
                  <a:pt x="500" y="23"/>
                </a:cubicBezTo>
                <a:cubicBezTo>
                  <a:pt x="503" y="8"/>
                  <a:pt x="513" y="0"/>
                  <a:pt x="529" y="0"/>
                </a:cubicBezTo>
                <a:lnTo>
                  <a:pt x="707" y="0"/>
                </a:lnTo>
                <a:cubicBezTo>
                  <a:pt x="715" y="0"/>
                  <a:pt x="721" y="3"/>
                  <a:pt x="727" y="7"/>
                </a:cubicBezTo>
                <a:cubicBezTo>
                  <a:pt x="733" y="12"/>
                  <a:pt x="736" y="17"/>
                  <a:pt x="736" y="24"/>
                </a:cubicBezTo>
                <a:lnTo>
                  <a:pt x="759" y="173"/>
                </a:lnTo>
                <a:cubicBezTo>
                  <a:pt x="785" y="181"/>
                  <a:pt x="809" y="191"/>
                  <a:pt x="831" y="202"/>
                </a:cubicBezTo>
                <a:lnTo>
                  <a:pt x="946" y="116"/>
                </a:lnTo>
                <a:cubicBezTo>
                  <a:pt x="950" y="111"/>
                  <a:pt x="957" y="109"/>
                  <a:pt x="965" y="109"/>
                </a:cubicBezTo>
                <a:cubicBezTo>
                  <a:pt x="972" y="109"/>
                  <a:pt x="979" y="112"/>
                  <a:pt x="985" y="117"/>
                </a:cubicBezTo>
                <a:cubicBezTo>
                  <a:pt x="1054" y="181"/>
                  <a:pt x="1099" y="227"/>
                  <a:pt x="1118" y="254"/>
                </a:cubicBezTo>
                <a:cubicBezTo>
                  <a:pt x="1122" y="258"/>
                  <a:pt x="1124" y="264"/>
                  <a:pt x="1124" y="272"/>
                </a:cubicBezTo>
                <a:cubicBezTo>
                  <a:pt x="1124" y="278"/>
                  <a:pt x="1121" y="284"/>
                  <a:pt x="1117" y="290"/>
                </a:cubicBezTo>
                <a:cubicBezTo>
                  <a:pt x="1109" y="301"/>
                  <a:pt x="1095" y="319"/>
                  <a:pt x="1076" y="344"/>
                </a:cubicBezTo>
                <a:cubicBezTo>
                  <a:pt x="1057" y="368"/>
                  <a:pt x="1042" y="387"/>
                  <a:pt x="1033" y="400"/>
                </a:cubicBezTo>
                <a:cubicBezTo>
                  <a:pt x="1047" y="427"/>
                  <a:pt x="1058" y="454"/>
                  <a:pt x="1066" y="479"/>
                </a:cubicBezTo>
                <a:lnTo>
                  <a:pt x="1213" y="502"/>
                </a:lnTo>
                <a:cubicBezTo>
                  <a:pt x="1220" y="503"/>
                  <a:pt x="1226" y="506"/>
                  <a:pt x="1230" y="512"/>
                </a:cubicBezTo>
                <a:cubicBezTo>
                  <a:pt x="1234" y="518"/>
                  <a:pt x="1236" y="524"/>
                  <a:pt x="1236" y="531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feld 68"/>
          <p:cNvSpPr txBox="1"/>
          <p:nvPr userDrawn="1"/>
        </p:nvSpPr>
        <p:spPr>
          <a:xfrm>
            <a:off x="-2" y="4149880"/>
            <a:ext cx="1746281" cy="215444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txBody>
          <a:bodyPr wrap="square" lIns="288000" rtlCol="0">
            <a:spAutoFit/>
          </a:bodyPr>
          <a:lstStyle/>
          <a:p>
            <a:pPr>
              <a:tabLst>
                <a:tab pos="117475" algn="l"/>
              </a:tabLst>
            </a:pPr>
            <a:r>
              <a:rPr lang="de-DE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›	</a:t>
            </a:r>
            <a:r>
              <a:rPr lang="de-DE" sz="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Bonuses</a:t>
            </a:r>
            <a:r>
              <a:rPr lang="de-DE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Free </a:t>
            </a:r>
            <a:r>
              <a:rPr lang="de-DE" sz="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Stuff</a:t>
            </a:r>
            <a:endParaRPr lang="de-DE" sz="8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Textfeld 69"/>
          <p:cNvSpPr txBox="1"/>
          <p:nvPr userDrawn="1"/>
        </p:nvSpPr>
        <p:spPr>
          <a:xfrm>
            <a:off x="-2" y="1845698"/>
            <a:ext cx="1746281" cy="288000"/>
          </a:xfrm>
          <a:prstGeom prst="rect">
            <a:avLst/>
          </a:prstGeom>
          <a:solidFill>
            <a:srgbClr val="02567E"/>
          </a:solidFill>
          <a:ln>
            <a:noFill/>
          </a:ln>
        </p:spPr>
        <p:txBody>
          <a:bodyPr wrap="square" lIns="288000" rIns="252000" rtlCol="0" anchor="ctr">
            <a:no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endParaRPr lang="en-US" sz="10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Textfeld 70"/>
          <p:cNvSpPr txBox="1"/>
          <p:nvPr userDrawn="1"/>
        </p:nvSpPr>
        <p:spPr>
          <a:xfrm>
            <a:off x="-2" y="2134161"/>
            <a:ext cx="1746281" cy="215444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txBody>
          <a:bodyPr wrap="square" lIns="288000" rtlCol="0">
            <a:spAutoFit/>
          </a:bodyPr>
          <a:lstStyle/>
          <a:p>
            <a:pPr>
              <a:tabLst>
                <a:tab pos="117475" algn="l"/>
              </a:tabLst>
            </a:pPr>
            <a:r>
              <a:rPr lang="en-US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›	All Events (</a:t>
            </a:r>
            <a:r>
              <a:rPr lang="en-US" sz="800" b="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MeKai</a:t>
            </a:r>
            <a:r>
              <a:rPr lang="en-US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8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Textfeld 71"/>
          <p:cNvSpPr txBox="1"/>
          <p:nvPr userDrawn="1"/>
        </p:nvSpPr>
        <p:spPr>
          <a:xfrm>
            <a:off x="-2" y="2781882"/>
            <a:ext cx="1746281" cy="215444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txBody>
          <a:bodyPr wrap="square" lIns="288000" rtlCol="0">
            <a:spAutoFit/>
          </a:bodyPr>
          <a:lstStyle/>
          <a:p>
            <a:pPr>
              <a:tabLst>
                <a:tab pos="117475" algn="l"/>
              </a:tabLst>
            </a:pPr>
            <a:r>
              <a:rPr lang="en-US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›	Foo</a:t>
            </a:r>
            <a:endParaRPr lang="en-US" sz="8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Textfeld 72"/>
          <p:cNvSpPr txBox="1"/>
          <p:nvPr userDrawn="1"/>
        </p:nvSpPr>
        <p:spPr>
          <a:xfrm>
            <a:off x="-2" y="2997789"/>
            <a:ext cx="1746281" cy="215444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txBody>
          <a:bodyPr wrap="square" lIns="288000" rtlCol="0">
            <a:spAutoFit/>
          </a:bodyPr>
          <a:lstStyle/>
          <a:p>
            <a:pPr>
              <a:tabLst>
                <a:tab pos="117475" algn="l"/>
              </a:tabLst>
            </a:pPr>
            <a:r>
              <a:rPr lang="en-US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›	Bar</a:t>
            </a:r>
            <a:endParaRPr lang="en-US" sz="8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Double Angle Down Icon"/>
          <p:cNvSpPr>
            <a:spLocks noChangeAspect="1" noEditPoints="1"/>
          </p:cNvSpPr>
          <p:nvPr userDrawn="1"/>
        </p:nvSpPr>
        <p:spPr bwMode="auto">
          <a:xfrm>
            <a:off x="1594197" y="1947474"/>
            <a:ext cx="87313" cy="84138"/>
          </a:xfrm>
          <a:custGeom>
            <a:avLst/>
            <a:gdLst>
              <a:gd name="T0" fmla="*/ 804 w 804"/>
              <a:gd name="T1" fmla="*/ 376 h 778"/>
              <a:gd name="T2" fmla="*/ 796 w 804"/>
              <a:gd name="T3" fmla="*/ 395 h 778"/>
              <a:gd name="T4" fmla="*/ 421 w 804"/>
              <a:gd name="T5" fmla="*/ 770 h 778"/>
              <a:gd name="T6" fmla="*/ 402 w 804"/>
              <a:gd name="T7" fmla="*/ 778 h 778"/>
              <a:gd name="T8" fmla="*/ 384 w 804"/>
              <a:gd name="T9" fmla="*/ 770 h 778"/>
              <a:gd name="T10" fmla="*/ 9 w 804"/>
              <a:gd name="T11" fmla="*/ 395 h 778"/>
              <a:gd name="T12" fmla="*/ 0 w 804"/>
              <a:gd name="T13" fmla="*/ 376 h 778"/>
              <a:gd name="T14" fmla="*/ 9 w 804"/>
              <a:gd name="T15" fmla="*/ 358 h 778"/>
              <a:gd name="T16" fmla="*/ 49 w 804"/>
              <a:gd name="T17" fmla="*/ 318 h 778"/>
              <a:gd name="T18" fmla="*/ 67 w 804"/>
              <a:gd name="T19" fmla="*/ 310 h 778"/>
              <a:gd name="T20" fmla="*/ 86 w 804"/>
              <a:gd name="T21" fmla="*/ 318 h 778"/>
              <a:gd name="T22" fmla="*/ 402 w 804"/>
              <a:gd name="T23" fmla="*/ 634 h 778"/>
              <a:gd name="T24" fmla="*/ 719 w 804"/>
              <a:gd name="T25" fmla="*/ 318 h 778"/>
              <a:gd name="T26" fmla="*/ 737 w 804"/>
              <a:gd name="T27" fmla="*/ 310 h 778"/>
              <a:gd name="T28" fmla="*/ 756 w 804"/>
              <a:gd name="T29" fmla="*/ 318 h 778"/>
              <a:gd name="T30" fmla="*/ 796 w 804"/>
              <a:gd name="T31" fmla="*/ 358 h 778"/>
              <a:gd name="T32" fmla="*/ 804 w 804"/>
              <a:gd name="T33" fmla="*/ 376 h 778"/>
              <a:gd name="T34" fmla="*/ 804 w 804"/>
              <a:gd name="T35" fmla="*/ 67 h 778"/>
              <a:gd name="T36" fmla="*/ 796 w 804"/>
              <a:gd name="T37" fmla="*/ 86 h 778"/>
              <a:gd name="T38" fmla="*/ 421 w 804"/>
              <a:gd name="T39" fmla="*/ 461 h 778"/>
              <a:gd name="T40" fmla="*/ 402 w 804"/>
              <a:gd name="T41" fmla="*/ 469 h 778"/>
              <a:gd name="T42" fmla="*/ 384 w 804"/>
              <a:gd name="T43" fmla="*/ 461 h 778"/>
              <a:gd name="T44" fmla="*/ 9 w 804"/>
              <a:gd name="T45" fmla="*/ 86 h 778"/>
              <a:gd name="T46" fmla="*/ 0 w 804"/>
              <a:gd name="T47" fmla="*/ 67 h 778"/>
              <a:gd name="T48" fmla="*/ 9 w 804"/>
              <a:gd name="T49" fmla="*/ 49 h 778"/>
              <a:gd name="T50" fmla="*/ 49 w 804"/>
              <a:gd name="T51" fmla="*/ 8 h 778"/>
              <a:gd name="T52" fmla="*/ 67 w 804"/>
              <a:gd name="T53" fmla="*/ 0 h 778"/>
              <a:gd name="T54" fmla="*/ 86 w 804"/>
              <a:gd name="T55" fmla="*/ 8 h 778"/>
              <a:gd name="T56" fmla="*/ 402 w 804"/>
              <a:gd name="T57" fmla="*/ 325 h 778"/>
              <a:gd name="T58" fmla="*/ 719 w 804"/>
              <a:gd name="T59" fmla="*/ 8 h 778"/>
              <a:gd name="T60" fmla="*/ 737 w 804"/>
              <a:gd name="T61" fmla="*/ 0 h 778"/>
              <a:gd name="T62" fmla="*/ 756 w 804"/>
              <a:gd name="T63" fmla="*/ 8 h 778"/>
              <a:gd name="T64" fmla="*/ 796 w 804"/>
              <a:gd name="T65" fmla="*/ 49 h 778"/>
              <a:gd name="T66" fmla="*/ 804 w 804"/>
              <a:gd name="T67" fmla="*/ 67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4" h="778">
                <a:moveTo>
                  <a:pt x="804" y="376"/>
                </a:moveTo>
                <a:cubicBezTo>
                  <a:pt x="804" y="383"/>
                  <a:pt x="801" y="389"/>
                  <a:pt x="796" y="395"/>
                </a:cubicBezTo>
                <a:lnTo>
                  <a:pt x="421" y="770"/>
                </a:lnTo>
                <a:cubicBezTo>
                  <a:pt x="415" y="775"/>
                  <a:pt x="409" y="778"/>
                  <a:pt x="402" y="778"/>
                </a:cubicBezTo>
                <a:cubicBezTo>
                  <a:pt x="395" y="778"/>
                  <a:pt x="389" y="775"/>
                  <a:pt x="384" y="770"/>
                </a:cubicBezTo>
                <a:lnTo>
                  <a:pt x="9" y="395"/>
                </a:lnTo>
                <a:cubicBezTo>
                  <a:pt x="3" y="389"/>
                  <a:pt x="0" y="383"/>
                  <a:pt x="0" y="376"/>
                </a:cubicBezTo>
                <a:cubicBezTo>
                  <a:pt x="0" y="369"/>
                  <a:pt x="3" y="363"/>
                  <a:pt x="9" y="358"/>
                </a:cubicBezTo>
                <a:lnTo>
                  <a:pt x="49" y="318"/>
                </a:lnTo>
                <a:cubicBezTo>
                  <a:pt x="54" y="312"/>
                  <a:pt x="60" y="310"/>
                  <a:pt x="67" y="310"/>
                </a:cubicBezTo>
                <a:cubicBezTo>
                  <a:pt x="74" y="310"/>
                  <a:pt x="80" y="312"/>
                  <a:pt x="86" y="318"/>
                </a:cubicBezTo>
                <a:lnTo>
                  <a:pt x="402" y="634"/>
                </a:lnTo>
                <a:lnTo>
                  <a:pt x="719" y="318"/>
                </a:lnTo>
                <a:cubicBezTo>
                  <a:pt x="724" y="312"/>
                  <a:pt x="730" y="310"/>
                  <a:pt x="737" y="310"/>
                </a:cubicBezTo>
                <a:cubicBezTo>
                  <a:pt x="744" y="310"/>
                  <a:pt x="750" y="312"/>
                  <a:pt x="756" y="318"/>
                </a:cubicBezTo>
                <a:lnTo>
                  <a:pt x="796" y="358"/>
                </a:lnTo>
                <a:cubicBezTo>
                  <a:pt x="801" y="363"/>
                  <a:pt x="804" y="369"/>
                  <a:pt x="804" y="376"/>
                </a:cubicBezTo>
                <a:close/>
                <a:moveTo>
                  <a:pt x="804" y="67"/>
                </a:moveTo>
                <a:cubicBezTo>
                  <a:pt x="804" y="74"/>
                  <a:pt x="801" y="80"/>
                  <a:pt x="796" y="86"/>
                </a:cubicBezTo>
                <a:lnTo>
                  <a:pt x="421" y="461"/>
                </a:lnTo>
                <a:cubicBezTo>
                  <a:pt x="415" y="466"/>
                  <a:pt x="409" y="469"/>
                  <a:pt x="402" y="469"/>
                </a:cubicBezTo>
                <a:cubicBezTo>
                  <a:pt x="395" y="469"/>
                  <a:pt x="389" y="466"/>
                  <a:pt x="384" y="461"/>
                </a:cubicBezTo>
                <a:lnTo>
                  <a:pt x="9" y="86"/>
                </a:lnTo>
                <a:cubicBezTo>
                  <a:pt x="3" y="80"/>
                  <a:pt x="0" y="74"/>
                  <a:pt x="0" y="67"/>
                </a:cubicBezTo>
                <a:cubicBezTo>
                  <a:pt x="0" y="60"/>
                  <a:pt x="3" y="54"/>
                  <a:pt x="9" y="49"/>
                </a:cubicBezTo>
                <a:lnTo>
                  <a:pt x="49" y="8"/>
                </a:lnTo>
                <a:cubicBezTo>
                  <a:pt x="54" y="3"/>
                  <a:pt x="60" y="0"/>
                  <a:pt x="67" y="0"/>
                </a:cubicBezTo>
                <a:cubicBezTo>
                  <a:pt x="74" y="0"/>
                  <a:pt x="80" y="3"/>
                  <a:pt x="86" y="8"/>
                </a:cubicBezTo>
                <a:lnTo>
                  <a:pt x="402" y="325"/>
                </a:lnTo>
                <a:lnTo>
                  <a:pt x="719" y="8"/>
                </a:lnTo>
                <a:cubicBezTo>
                  <a:pt x="724" y="3"/>
                  <a:pt x="730" y="0"/>
                  <a:pt x="737" y="0"/>
                </a:cubicBezTo>
                <a:cubicBezTo>
                  <a:pt x="744" y="0"/>
                  <a:pt x="750" y="3"/>
                  <a:pt x="756" y="8"/>
                </a:cubicBezTo>
                <a:lnTo>
                  <a:pt x="796" y="49"/>
                </a:lnTo>
                <a:cubicBezTo>
                  <a:pt x="801" y="54"/>
                  <a:pt x="804" y="60"/>
                  <a:pt x="804" y="6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/>
          <p:cNvSpPr txBox="1"/>
          <p:nvPr userDrawn="1"/>
        </p:nvSpPr>
        <p:spPr>
          <a:xfrm>
            <a:off x="-2" y="2565975"/>
            <a:ext cx="1746281" cy="215444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txBody>
          <a:bodyPr wrap="square" lIns="288000" rtlCol="0">
            <a:spAutoFit/>
          </a:bodyPr>
          <a:lstStyle/>
          <a:p>
            <a:pPr>
              <a:tabLst>
                <a:tab pos="117475" algn="l"/>
              </a:tabLst>
            </a:pPr>
            <a:r>
              <a:rPr lang="en-US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›	Basketball</a:t>
            </a:r>
            <a:endParaRPr lang="en-US" sz="8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feld 75"/>
          <p:cNvSpPr txBox="1"/>
          <p:nvPr userDrawn="1"/>
        </p:nvSpPr>
        <p:spPr>
          <a:xfrm>
            <a:off x="-2" y="2350068"/>
            <a:ext cx="1746281" cy="215444"/>
          </a:xfrm>
          <a:prstGeom prst="rect">
            <a:avLst/>
          </a:prstGeom>
          <a:solidFill>
            <a:srgbClr val="0073A7"/>
          </a:solidFill>
          <a:ln>
            <a:noFill/>
          </a:ln>
        </p:spPr>
        <p:txBody>
          <a:bodyPr wrap="square" lIns="288000" rtlCol="0">
            <a:spAutoFit/>
          </a:bodyPr>
          <a:lstStyle/>
          <a:p>
            <a:pPr>
              <a:tabLst>
                <a:tab pos="117475" algn="l"/>
              </a:tabLst>
            </a:pPr>
            <a:r>
              <a:rPr lang="en-US" sz="8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›	Soccer</a:t>
            </a:r>
            <a:endParaRPr lang="en-US" sz="8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Calendar Icon"/>
          <p:cNvSpPr>
            <a:spLocks noChangeAspect="1" noEditPoints="1"/>
          </p:cNvSpPr>
          <p:nvPr userDrawn="1"/>
        </p:nvSpPr>
        <p:spPr bwMode="auto">
          <a:xfrm>
            <a:off x="82946" y="1911755"/>
            <a:ext cx="145257" cy="155575"/>
          </a:xfrm>
          <a:custGeom>
            <a:avLst/>
            <a:gdLst>
              <a:gd name="T0" fmla="*/ 335 w 1340"/>
              <a:gd name="T1" fmla="*/ 1339 h 1442"/>
              <a:gd name="T2" fmla="*/ 103 w 1340"/>
              <a:gd name="T3" fmla="*/ 1107 h 1442"/>
              <a:gd name="T4" fmla="*/ 387 w 1340"/>
              <a:gd name="T5" fmla="*/ 1339 h 1442"/>
              <a:gd name="T6" fmla="*/ 644 w 1340"/>
              <a:gd name="T7" fmla="*/ 1107 h 1442"/>
              <a:gd name="T8" fmla="*/ 387 w 1340"/>
              <a:gd name="T9" fmla="*/ 1339 h 1442"/>
              <a:gd name="T10" fmla="*/ 335 w 1340"/>
              <a:gd name="T11" fmla="*/ 1056 h 1442"/>
              <a:gd name="T12" fmla="*/ 103 w 1340"/>
              <a:gd name="T13" fmla="*/ 798 h 1442"/>
              <a:gd name="T14" fmla="*/ 387 w 1340"/>
              <a:gd name="T15" fmla="*/ 1056 h 1442"/>
              <a:gd name="T16" fmla="*/ 644 w 1340"/>
              <a:gd name="T17" fmla="*/ 798 h 1442"/>
              <a:gd name="T18" fmla="*/ 387 w 1340"/>
              <a:gd name="T19" fmla="*/ 1056 h 1442"/>
              <a:gd name="T20" fmla="*/ 335 w 1340"/>
              <a:gd name="T21" fmla="*/ 747 h 1442"/>
              <a:gd name="T22" fmla="*/ 103 w 1340"/>
              <a:gd name="T23" fmla="*/ 515 h 1442"/>
              <a:gd name="T24" fmla="*/ 696 w 1340"/>
              <a:gd name="T25" fmla="*/ 1339 h 1442"/>
              <a:gd name="T26" fmla="*/ 954 w 1340"/>
              <a:gd name="T27" fmla="*/ 1107 h 1442"/>
              <a:gd name="T28" fmla="*/ 696 w 1340"/>
              <a:gd name="T29" fmla="*/ 1339 h 1442"/>
              <a:gd name="T30" fmla="*/ 644 w 1340"/>
              <a:gd name="T31" fmla="*/ 747 h 1442"/>
              <a:gd name="T32" fmla="*/ 387 w 1340"/>
              <a:gd name="T33" fmla="*/ 515 h 1442"/>
              <a:gd name="T34" fmla="*/ 1005 w 1340"/>
              <a:gd name="T35" fmla="*/ 1339 h 1442"/>
              <a:gd name="T36" fmla="*/ 1237 w 1340"/>
              <a:gd name="T37" fmla="*/ 1107 h 1442"/>
              <a:gd name="T38" fmla="*/ 1005 w 1340"/>
              <a:gd name="T39" fmla="*/ 1339 h 1442"/>
              <a:gd name="T40" fmla="*/ 954 w 1340"/>
              <a:gd name="T41" fmla="*/ 1056 h 1442"/>
              <a:gd name="T42" fmla="*/ 696 w 1340"/>
              <a:gd name="T43" fmla="*/ 798 h 1442"/>
              <a:gd name="T44" fmla="*/ 413 w 1340"/>
              <a:gd name="T45" fmla="*/ 360 h 1442"/>
              <a:gd name="T46" fmla="*/ 405 w 1340"/>
              <a:gd name="T47" fmla="*/ 110 h 1442"/>
              <a:gd name="T48" fmla="*/ 335 w 1340"/>
              <a:gd name="T49" fmla="*/ 103 h 1442"/>
              <a:gd name="T50" fmla="*/ 310 w 1340"/>
              <a:gd name="T51" fmla="*/ 128 h 1442"/>
              <a:gd name="T52" fmla="*/ 317 w 1340"/>
              <a:gd name="T53" fmla="*/ 378 h 1442"/>
              <a:gd name="T54" fmla="*/ 387 w 1340"/>
              <a:gd name="T55" fmla="*/ 386 h 1442"/>
              <a:gd name="T56" fmla="*/ 413 w 1340"/>
              <a:gd name="T57" fmla="*/ 360 h 1442"/>
              <a:gd name="T58" fmla="*/ 1237 w 1340"/>
              <a:gd name="T59" fmla="*/ 1056 h 1442"/>
              <a:gd name="T60" fmla="*/ 1005 w 1340"/>
              <a:gd name="T61" fmla="*/ 798 h 1442"/>
              <a:gd name="T62" fmla="*/ 696 w 1340"/>
              <a:gd name="T63" fmla="*/ 747 h 1442"/>
              <a:gd name="T64" fmla="*/ 954 w 1340"/>
              <a:gd name="T65" fmla="*/ 515 h 1442"/>
              <a:gd name="T66" fmla="*/ 696 w 1340"/>
              <a:gd name="T67" fmla="*/ 747 h 1442"/>
              <a:gd name="T68" fmla="*/ 1237 w 1340"/>
              <a:gd name="T69" fmla="*/ 747 h 1442"/>
              <a:gd name="T70" fmla="*/ 1005 w 1340"/>
              <a:gd name="T71" fmla="*/ 515 h 1442"/>
              <a:gd name="T72" fmla="*/ 1031 w 1340"/>
              <a:gd name="T73" fmla="*/ 360 h 1442"/>
              <a:gd name="T74" fmla="*/ 1023 w 1340"/>
              <a:gd name="T75" fmla="*/ 110 h 1442"/>
              <a:gd name="T76" fmla="*/ 954 w 1340"/>
              <a:gd name="T77" fmla="*/ 103 h 1442"/>
              <a:gd name="T78" fmla="*/ 928 w 1340"/>
              <a:gd name="T79" fmla="*/ 128 h 1442"/>
              <a:gd name="T80" fmla="*/ 936 w 1340"/>
              <a:gd name="T81" fmla="*/ 378 h 1442"/>
              <a:gd name="T82" fmla="*/ 1005 w 1340"/>
              <a:gd name="T83" fmla="*/ 386 h 1442"/>
              <a:gd name="T84" fmla="*/ 1031 w 1340"/>
              <a:gd name="T85" fmla="*/ 360 h 1442"/>
              <a:gd name="T86" fmla="*/ 1340 w 1340"/>
              <a:gd name="T87" fmla="*/ 1339 h 1442"/>
              <a:gd name="T88" fmla="*/ 1237 w 1340"/>
              <a:gd name="T89" fmla="*/ 1442 h 1442"/>
              <a:gd name="T90" fmla="*/ 31 w 1340"/>
              <a:gd name="T91" fmla="*/ 1412 h 1442"/>
              <a:gd name="T92" fmla="*/ 0 w 1340"/>
              <a:gd name="T93" fmla="*/ 309 h 1442"/>
              <a:gd name="T94" fmla="*/ 103 w 1340"/>
              <a:gd name="T95" fmla="*/ 206 h 1442"/>
              <a:gd name="T96" fmla="*/ 207 w 1340"/>
              <a:gd name="T97" fmla="*/ 128 h 1442"/>
              <a:gd name="T98" fmla="*/ 335 w 1340"/>
              <a:gd name="T99" fmla="*/ 0 h 1442"/>
              <a:gd name="T100" fmla="*/ 478 w 1340"/>
              <a:gd name="T101" fmla="*/ 37 h 1442"/>
              <a:gd name="T102" fmla="*/ 516 w 1340"/>
              <a:gd name="T103" fmla="*/ 206 h 1442"/>
              <a:gd name="T104" fmla="*/ 825 w 1340"/>
              <a:gd name="T105" fmla="*/ 128 h 1442"/>
              <a:gd name="T106" fmla="*/ 954 w 1340"/>
              <a:gd name="T107" fmla="*/ 0 h 1442"/>
              <a:gd name="T108" fmla="*/ 1096 w 1340"/>
              <a:gd name="T109" fmla="*/ 37 h 1442"/>
              <a:gd name="T110" fmla="*/ 1134 w 1340"/>
              <a:gd name="T111" fmla="*/ 206 h 1442"/>
              <a:gd name="T112" fmla="*/ 1309 w 1340"/>
              <a:gd name="T113" fmla="*/ 236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40" h="1442">
                <a:moveTo>
                  <a:pt x="103" y="1339"/>
                </a:moveTo>
                <a:lnTo>
                  <a:pt x="335" y="1339"/>
                </a:lnTo>
                <a:lnTo>
                  <a:pt x="335" y="1107"/>
                </a:lnTo>
                <a:lnTo>
                  <a:pt x="103" y="1107"/>
                </a:lnTo>
                <a:lnTo>
                  <a:pt x="103" y="1339"/>
                </a:lnTo>
                <a:close/>
                <a:moveTo>
                  <a:pt x="387" y="1339"/>
                </a:moveTo>
                <a:lnTo>
                  <a:pt x="644" y="1339"/>
                </a:lnTo>
                <a:lnTo>
                  <a:pt x="644" y="1107"/>
                </a:lnTo>
                <a:lnTo>
                  <a:pt x="387" y="1107"/>
                </a:lnTo>
                <a:lnTo>
                  <a:pt x="387" y="1339"/>
                </a:lnTo>
                <a:close/>
                <a:moveTo>
                  <a:pt x="103" y="1056"/>
                </a:moveTo>
                <a:lnTo>
                  <a:pt x="335" y="1056"/>
                </a:lnTo>
                <a:lnTo>
                  <a:pt x="335" y="798"/>
                </a:lnTo>
                <a:lnTo>
                  <a:pt x="103" y="798"/>
                </a:lnTo>
                <a:lnTo>
                  <a:pt x="103" y="1056"/>
                </a:lnTo>
                <a:close/>
                <a:moveTo>
                  <a:pt x="387" y="1056"/>
                </a:moveTo>
                <a:lnTo>
                  <a:pt x="644" y="1056"/>
                </a:lnTo>
                <a:lnTo>
                  <a:pt x="644" y="798"/>
                </a:lnTo>
                <a:lnTo>
                  <a:pt x="387" y="798"/>
                </a:lnTo>
                <a:lnTo>
                  <a:pt x="387" y="1056"/>
                </a:lnTo>
                <a:close/>
                <a:moveTo>
                  <a:pt x="103" y="747"/>
                </a:moveTo>
                <a:lnTo>
                  <a:pt x="335" y="747"/>
                </a:lnTo>
                <a:lnTo>
                  <a:pt x="335" y="515"/>
                </a:lnTo>
                <a:lnTo>
                  <a:pt x="103" y="515"/>
                </a:lnTo>
                <a:lnTo>
                  <a:pt x="103" y="747"/>
                </a:lnTo>
                <a:close/>
                <a:moveTo>
                  <a:pt x="696" y="1339"/>
                </a:moveTo>
                <a:lnTo>
                  <a:pt x="954" y="1339"/>
                </a:lnTo>
                <a:lnTo>
                  <a:pt x="954" y="1107"/>
                </a:lnTo>
                <a:lnTo>
                  <a:pt x="696" y="1107"/>
                </a:lnTo>
                <a:lnTo>
                  <a:pt x="696" y="1339"/>
                </a:lnTo>
                <a:close/>
                <a:moveTo>
                  <a:pt x="387" y="747"/>
                </a:moveTo>
                <a:lnTo>
                  <a:pt x="644" y="747"/>
                </a:lnTo>
                <a:lnTo>
                  <a:pt x="644" y="515"/>
                </a:lnTo>
                <a:lnTo>
                  <a:pt x="387" y="515"/>
                </a:lnTo>
                <a:lnTo>
                  <a:pt x="387" y="747"/>
                </a:lnTo>
                <a:close/>
                <a:moveTo>
                  <a:pt x="1005" y="1339"/>
                </a:moveTo>
                <a:lnTo>
                  <a:pt x="1237" y="1339"/>
                </a:lnTo>
                <a:lnTo>
                  <a:pt x="1237" y="1107"/>
                </a:lnTo>
                <a:lnTo>
                  <a:pt x="1005" y="1107"/>
                </a:lnTo>
                <a:lnTo>
                  <a:pt x="1005" y="1339"/>
                </a:lnTo>
                <a:close/>
                <a:moveTo>
                  <a:pt x="696" y="1056"/>
                </a:moveTo>
                <a:lnTo>
                  <a:pt x="954" y="1056"/>
                </a:lnTo>
                <a:lnTo>
                  <a:pt x="954" y="798"/>
                </a:lnTo>
                <a:lnTo>
                  <a:pt x="696" y="798"/>
                </a:lnTo>
                <a:lnTo>
                  <a:pt x="696" y="1056"/>
                </a:lnTo>
                <a:close/>
                <a:moveTo>
                  <a:pt x="413" y="360"/>
                </a:moveTo>
                <a:lnTo>
                  <a:pt x="413" y="128"/>
                </a:lnTo>
                <a:cubicBezTo>
                  <a:pt x="413" y="121"/>
                  <a:pt x="410" y="115"/>
                  <a:pt x="405" y="110"/>
                </a:cubicBezTo>
                <a:cubicBezTo>
                  <a:pt x="400" y="105"/>
                  <a:pt x="394" y="103"/>
                  <a:pt x="387" y="103"/>
                </a:cubicBezTo>
                <a:lnTo>
                  <a:pt x="335" y="103"/>
                </a:lnTo>
                <a:cubicBezTo>
                  <a:pt x="328" y="103"/>
                  <a:pt x="322" y="105"/>
                  <a:pt x="317" y="110"/>
                </a:cubicBezTo>
                <a:cubicBezTo>
                  <a:pt x="312" y="115"/>
                  <a:pt x="310" y="121"/>
                  <a:pt x="310" y="128"/>
                </a:cubicBezTo>
                <a:lnTo>
                  <a:pt x="310" y="360"/>
                </a:lnTo>
                <a:cubicBezTo>
                  <a:pt x="310" y="367"/>
                  <a:pt x="312" y="373"/>
                  <a:pt x="317" y="378"/>
                </a:cubicBezTo>
                <a:cubicBezTo>
                  <a:pt x="322" y="383"/>
                  <a:pt x="328" y="386"/>
                  <a:pt x="335" y="386"/>
                </a:cubicBezTo>
                <a:lnTo>
                  <a:pt x="387" y="386"/>
                </a:lnTo>
                <a:cubicBezTo>
                  <a:pt x="394" y="386"/>
                  <a:pt x="400" y="383"/>
                  <a:pt x="405" y="378"/>
                </a:cubicBezTo>
                <a:cubicBezTo>
                  <a:pt x="410" y="373"/>
                  <a:pt x="413" y="367"/>
                  <a:pt x="413" y="360"/>
                </a:cubicBezTo>
                <a:close/>
                <a:moveTo>
                  <a:pt x="1005" y="1056"/>
                </a:moveTo>
                <a:lnTo>
                  <a:pt x="1237" y="1056"/>
                </a:lnTo>
                <a:lnTo>
                  <a:pt x="1237" y="798"/>
                </a:lnTo>
                <a:lnTo>
                  <a:pt x="1005" y="798"/>
                </a:lnTo>
                <a:lnTo>
                  <a:pt x="1005" y="1056"/>
                </a:lnTo>
                <a:close/>
                <a:moveTo>
                  <a:pt x="696" y="747"/>
                </a:moveTo>
                <a:lnTo>
                  <a:pt x="954" y="747"/>
                </a:lnTo>
                <a:lnTo>
                  <a:pt x="954" y="515"/>
                </a:lnTo>
                <a:lnTo>
                  <a:pt x="696" y="515"/>
                </a:lnTo>
                <a:lnTo>
                  <a:pt x="696" y="747"/>
                </a:lnTo>
                <a:close/>
                <a:moveTo>
                  <a:pt x="1005" y="747"/>
                </a:moveTo>
                <a:lnTo>
                  <a:pt x="1237" y="747"/>
                </a:lnTo>
                <a:lnTo>
                  <a:pt x="1237" y="515"/>
                </a:lnTo>
                <a:lnTo>
                  <a:pt x="1005" y="515"/>
                </a:lnTo>
                <a:lnTo>
                  <a:pt x="1005" y="747"/>
                </a:lnTo>
                <a:close/>
                <a:moveTo>
                  <a:pt x="1031" y="360"/>
                </a:moveTo>
                <a:lnTo>
                  <a:pt x="1031" y="128"/>
                </a:lnTo>
                <a:cubicBezTo>
                  <a:pt x="1031" y="121"/>
                  <a:pt x="1028" y="115"/>
                  <a:pt x="1023" y="110"/>
                </a:cubicBezTo>
                <a:cubicBezTo>
                  <a:pt x="1018" y="105"/>
                  <a:pt x="1012" y="103"/>
                  <a:pt x="1005" y="103"/>
                </a:cubicBezTo>
                <a:lnTo>
                  <a:pt x="954" y="103"/>
                </a:lnTo>
                <a:cubicBezTo>
                  <a:pt x="947" y="103"/>
                  <a:pt x="941" y="105"/>
                  <a:pt x="936" y="110"/>
                </a:cubicBezTo>
                <a:cubicBezTo>
                  <a:pt x="930" y="115"/>
                  <a:pt x="928" y="121"/>
                  <a:pt x="928" y="128"/>
                </a:cubicBezTo>
                <a:lnTo>
                  <a:pt x="928" y="360"/>
                </a:lnTo>
                <a:cubicBezTo>
                  <a:pt x="928" y="367"/>
                  <a:pt x="930" y="373"/>
                  <a:pt x="936" y="378"/>
                </a:cubicBezTo>
                <a:cubicBezTo>
                  <a:pt x="941" y="383"/>
                  <a:pt x="947" y="386"/>
                  <a:pt x="954" y="386"/>
                </a:cubicBezTo>
                <a:lnTo>
                  <a:pt x="1005" y="386"/>
                </a:lnTo>
                <a:cubicBezTo>
                  <a:pt x="1012" y="386"/>
                  <a:pt x="1018" y="383"/>
                  <a:pt x="1023" y="378"/>
                </a:cubicBezTo>
                <a:cubicBezTo>
                  <a:pt x="1028" y="373"/>
                  <a:pt x="1031" y="367"/>
                  <a:pt x="1031" y="360"/>
                </a:cubicBezTo>
                <a:close/>
                <a:moveTo>
                  <a:pt x="1340" y="309"/>
                </a:moveTo>
                <a:lnTo>
                  <a:pt x="1340" y="1339"/>
                </a:lnTo>
                <a:cubicBezTo>
                  <a:pt x="1340" y="1367"/>
                  <a:pt x="1330" y="1391"/>
                  <a:pt x="1309" y="1412"/>
                </a:cubicBezTo>
                <a:cubicBezTo>
                  <a:pt x="1289" y="1432"/>
                  <a:pt x="1265" y="1442"/>
                  <a:pt x="1237" y="1442"/>
                </a:cubicBezTo>
                <a:lnTo>
                  <a:pt x="103" y="1442"/>
                </a:lnTo>
                <a:cubicBezTo>
                  <a:pt x="76" y="1442"/>
                  <a:pt x="51" y="1432"/>
                  <a:pt x="31" y="1412"/>
                </a:cubicBezTo>
                <a:cubicBezTo>
                  <a:pt x="11" y="1391"/>
                  <a:pt x="0" y="1367"/>
                  <a:pt x="0" y="1339"/>
                </a:cubicBezTo>
                <a:lnTo>
                  <a:pt x="0" y="309"/>
                </a:lnTo>
                <a:cubicBezTo>
                  <a:pt x="0" y="281"/>
                  <a:pt x="11" y="257"/>
                  <a:pt x="31" y="236"/>
                </a:cubicBezTo>
                <a:cubicBezTo>
                  <a:pt x="51" y="216"/>
                  <a:pt x="76" y="206"/>
                  <a:pt x="103" y="206"/>
                </a:cubicBezTo>
                <a:lnTo>
                  <a:pt x="207" y="206"/>
                </a:lnTo>
                <a:lnTo>
                  <a:pt x="207" y="128"/>
                </a:lnTo>
                <a:cubicBezTo>
                  <a:pt x="207" y="93"/>
                  <a:pt x="219" y="63"/>
                  <a:pt x="244" y="37"/>
                </a:cubicBezTo>
                <a:cubicBezTo>
                  <a:pt x="270" y="12"/>
                  <a:pt x="300" y="0"/>
                  <a:pt x="335" y="0"/>
                </a:cubicBezTo>
                <a:lnTo>
                  <a:pt x="387" y="0"/>
                </a:lnTo>
                <a:cubicBezTo>
                  <a:pt x="422" y="0"/>
                  <a:pt x="453" y="12"/>
                  <a:pt x="478" y="37"/>
                </a:cubicBezTo>
                <a:cubicBezTo>
                  <a:pt x="503" y="63"/>
                  <a:pt x="516" y="93"/>
                  <a:pt x="516" y="128"/>
                </a:cubicBezTo>
                <a:lnTo>
                  <a:pt x="516" y="206"/>
                </a:lnTo>
                <a:lnTo>
                  <a:pt x="825" y="206"/>
                </a:lnTo>
                <a:lnTo>
                  <a:pt x="825" y="128"/>
                </a:lnTo>
                <a:cubicBezTo>
                  <a:pt x="825" y="93"/>
                  <a:pt x="837" y="63"/>
                  <a:pt x="863" y="37"/>
                </a:cubicBezTo>
                <a:cubicBezTo>
                  <a:pt x="888" y="12"/>
                  <a:pt x="918" y="0"/>
                  <a:pt x="954" y="0"/>
                </a:cubicBezTo>
                <a:lnTo>
                  <a:pt x="1005" y="0"/>
                </a:lnTo>
                <a:cubicBezTo>
                  <a:pt x="1041" y="0"/>
                  <a:pt x="1071" y="12"/>
                  <a:pt x="1096" y="37"/>
                </a:cubicBezTo>
                <a:cubicBezTo>
                  <a:pt x="1121" y="63"/>
                  <a:pt x="1134" y="93"/>
                  <a:pt x="1134" y="128"/>
                </a:cubicBezTo>
                <a:lnTo>
                  <a:pt x="1134" y="206"/>
                </a:lnTo>
                <a:lnTo>
                  <a:pt x="1237" y="206"/>
                </a:lnTo>
                <a:cubicBezTo>
                  <a:pt x="1265" y="206"/>
                  <a:pt x="1289" y="216"/>
                  <a:pt x="1309" y="236"/>
                </a:cubicBezTo>
                <a:cubicBezTo>
                  <a:pt x="1330" y="257"/>
                  <a:pt x="1340" y="281"/>
                  <a:pt x="1340" y="30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25712" y="1917626"/>
            <a:ext cx="7135813" cy="36110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70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No Side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 userDrawn="1"/>
        </p:nvSpPr>
        <p:spPr>
          <a:xfrm>
            <a:off x="10965625" y="975466"/>
            <a:ext cx="987599" cy="288099"/>
          </a:xfrm>
          <a:prstGeom prst="roundRect">
            <a:avLst/>
          </a:prstGeom>
          <a:noFill/>
          <a:ln w="6350">
            <a:solidFill>
              <a:srgbClr val="30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Up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9435238" y="937865"/>
            <a:ext cx="888840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Prices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372981" y="937865"/>
            <a:ext cx="1087141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410265" y="926207"/>
            <a:ext cx="987599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Abgerundetes Rechteck 9"/>
          <p:cNvSpPr/>
          <p:nvPr userDrawn="1"/>
        </p:nvSpPr>
        <p:spPr>
          <a:xfrm>
            <a:off x="10299193" y="937865"/>
            <a:ext cx="691319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FAQ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0" y="579465"/>
            <a:ext cx="12190413" cy="241539"/>
          </a:xfrm>
          <a:prstGeom prst="rect">
            <a:avLst/>
          </a:prstGeom>
          <a:solidFill>
            <a:srgbClr val="308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whole layout is influenced</a:t>
            </a:r>
            <a:r>
              <a:rPr lang="en-US" sz="900" b="0" baseline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very much by </a:t>
            </a:r>
            <a:r>
              <a:rPr lang="en-US" sz="9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https://visualping.io/</a:t>
            </a:r>
            <a:r>
              <a:rPr lang="en-US" sz="9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, maybe some of the html or</a:t>
            </a:r>
            <a:r>
              <a:rPr lang="en-US" sz="900" b="0" baseline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CSS can be helpful</a:t>
            </a:r>
            <a:endParaRPr lang="en-US" sz="9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0" y="975498"/>
            <a:ext cx="2109279" cy="288067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521" y="0"/>
            <a:ext cx="10971372" cy="46617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No Side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 userDrawn="1"/>
        </p:nvSpPr>
        <p:spPr>
          <a:xfrm>
            <a:off x="10965625" y="975466"/>
            <a:ext cx="987599" cy="288099"/>
          </a:xfrm>
          <a:prstGeom prst="roundRect">
            <a:avLst/>
          </a:prstGeom>
          <a:noFill/>
          <a:ln w="6350">
            <a:solidFill>
              <a:srgbClr val="30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Up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9435238" y="937865"/>
            <a:ext cx="888840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Prices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372981" y="937865"/>
            <a:ext cx="1087141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410265" y="926207"/>
            <a:ext cx="987599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Abgerundetes Rechteck 9"/>
          <p:cNvSpPr/>
          <p:nvPr userDrawn="1"/>
        </p:nvSpPr>
        <p:spPr>
          <a:xfrm>
            <a:off x="10299193" y="937865"/>
            <a:ext cx="691319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FAQ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0" y="579465"/>
            <a:ext cx="12190413" cy="241539"/>
          </a:xfrm>
          <a:prstGeom prst="rect">
            <a:avLst/>
          </a:prstGeom>
          <a:solidFill>
            <a:srgbClr val="308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whole layout is influenced</a:t>
            </a:r>
            <a:r>
              <a:rPr lang="en-US" sz="900" b="0" baseline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very much by </a:t>
            </a:r>
            <a:r>
              <a:rPr lang="en-US" sz="9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https://visualping.io/</a:t>
            </a:r>
            <a:r>
              <a:rPr lang="en-US" sz="9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, maybe some of the html or</a:t>
            </a:r>
            <a:r>
              <a:rPr lang="en-US" sz="900" b="0" baseline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CSS can be helpful</a:t>
            </a:r>
            <a:endParaRPr lang="en-US" sz="9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0" y="975498"/>
            <a:ext cx="2109279" cy="288067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521" y="0"/>
            <a:ext cx="10971372" cy="46617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No Side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 userDrawn="1"/>
        </p:nvSpPr>
        <p:spPr>
          <a:xfrm>
            <a:off x="10965625" y="975466"/>
            <a:ext cx="987599" cy="288099"/>
          </a:xfrm>
          <a:prstGeom prst="roundRect">
            <a:avLst/>
          </a:prstGeom>
          <a:noFill/>
          <a:ln w="6350">
            <a:solidFill>
              <a:srgbClr val="30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Up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9435238" y="937865"/>
            <a:ext cx="888840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Prices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372981" y="937865"/>
            <a:ext cx="1087141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410265" y="926207"/>
            <a:ext cx="987599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Abgerundetes Rechteck 9"/>
          <p:cNvSpPr/>
          <p:nvPr userDrawn="1"/>
        </p:nvSpPr>
        <p:spPr>
          <a:xfrm>
            <a:off x="10299193" y="937865"/>
            <a:ext cx="691319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FAQ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0" y="579465"/>
            <a:ext cx="12190413" cy="241539"/>
          </a:xfrm>
          <a:prstGeom prst="rect">
            <a:avLst/>
          </a:prstGeom>
          <a:solidFill>
            <a:srgbClr val="308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whole layout is influenced</a:t>
            </a:r>
            <a:r>
              <a:rPr lang="en-US" sz="900" b="0" baseline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very much by </a:t>
            </a:r>
            <a:r>
              <a:rPr lang="en-US" sz="9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https://visualping.io/</a:t>
            </a:r>
            <a:r>
              <a:rPr lang="en-US" sz="9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, maybe some of the html or</a:t>
            </a:r>
            <a:r>
              <a:rPr lang="en-US" sz="900" b="0" baseline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CSS can be helpful</a:t>
            </a:r>
            <a:endParaRPr lang="en-US" sz="9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0" y="975498"/>
            <a:ext cx="2109279" cy="288067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521" y="0"/>
            <a:ext cx="10971372" cy="46617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Side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521" y="0"/>
            <a:ext cx="10971372" cy="46617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7"/>
          <p:cNvSpPr>
            <a:spLocks noGrp="1"/>
          </p:cNvSpPr>
          <p:nvPr>
            <p:ph type="body" sz="quarter" idx="10"/>
          </p:nvPr>
        </p:nvSpPr>
        <p:spPr>
          <a:xfrm>
            <a:off x="3748088" y="1341562"/>
            <a:ext cx="4694237" cy="369328"/>
          </a:xfrm>
          <a:prstGeom prst="rect">
            <a:avLst/>
          </a:prstGeom>
          <a:noFill/>
        </p:spPr>
        <p:txBody>
          <a:bodyPr wrap="square" lIns="432000" tIns="60958" rIns="121917" bIns="60958" rtlCol="0">
            <a:spAutoFit/>
          </a:bodyPr>
          <a:lstStyle>
            <a:lvl1pPr marL="0" indent="0">
              <a:buNone/>
              <a:defRPr lang="de-DE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>
              <a:tabLst>
                <a:tab pos="355591" algn="l"/>
              </a:tabLst>
            </a:pPr>
            <a:r>
              <a:rPr lang="de-DE" dirty="0" smtClean="0"/>
              <a:t>Textmasterformat bearbeiten</a:t>
            </a:r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748087" y="1773610"/>
            <a:ext cx="4694239" cy="36110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6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Main Navigation + Highlight C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521" y="11295"/>
            <a:ext cx="10971372" cy="46617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6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6" name="Abgerundetes Rechteck 5"/>
          <p:cNvSpPr/>
          <p:nvPr userDrawn="1"/>
        </p:nvSpPr>
        <p:spPr>
          <a:xfrm>
            <a:off x="10965625" y="975466"/>
            <a:ext cx="987599" cy="288099"/>
          </a:xfrm>
          <a:prstGeom prst="roundRect">
            <a:avLst/>
          </a:prstGeom>
          <a:noFill/>
          <a:ln w="6350">
            <a:solidFill>
              <a:srgbClr val="30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Up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9435238" y="937865"/>
            <a:ext cx="888840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Prices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372981" y="937865"/>
            <a:ext cx="1087141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410265" y="926207"/>
            <a:ext cx="987599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Abgerundetes Rechteck 9"/>
          <p:cNvSpPr/>
          <p:nvPr userDrawn="1"/>
        </p:nvSpPr>
        <p:spPr>
          <a:xfrm>
            <a:off x="10299193" y="937865"/>
            <a:ext cx="691319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FAQ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0" y="579465"/>
            <a:ext cx="12190413" cy="241539"/>
          </a:xfrm>
          <a:prstGeom prst="rect">
            <a:avLst/>
          </a:prstGeom>
          <a:solidFill>
            <a:srgbClr val="308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whole layout is influenced</a:t>
            </a:r>
            <a:r>
              <a:rPr lang="en-US" sz="900" b="0" baseline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very much by </a:t>
            </a:r>
            <a:r>
              <a:rPr lang="en-US" sz="9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https://visualping.io/</a:t>
            </a:r>
            <a:r>
              <a:rPr lang="en-US" sz="9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, maybe some of the html or</a:t>
            </a:r>
            <a:r>
              <a:rPr lang="en-US" sz="900" b="0" baseline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CSS can be helpful</a:t>
            </a:r>
            <a:endParaRPr lang="en-US" sz="9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0" y="975498"/>
            <a:ext cx="2109279" cy="2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71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Main Navigation + Highlight C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10965625" y="975466"/>
            <a:ext cx="987599" cy="288099"/>
          </a:xfrm>
          <a:prstGeom prst="roundRect">
            <a:avLst/>
          </a:prstGeom>
          <a:noFill/>
          <a:ln w="6350">
            <a:solidFill>
              <a:srgbClr val="30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Up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0" y="579465"/>
            <a:ext cx="12190413" cy="241539"/>
          </a:xfrm>
          <a:prstGeom prst="rect">
            <a:avLst/>
          </a:prstGeom>
          <a:solidFill>
            <a:srgbClr val="308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whole layout is influenced</a:t>
            </a:r>
            <a:r>
              <a:rPr lang="en-US" sz="900" b="0" baseline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very much by </a:t>
            </a:r>
            <a:r>
              <a:rPr lang="en-US" sz="9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https://visualping.io/</a:t>
            </a:r>
            <a:r>
              <a:rPr lang="en-US" sz="900" b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, maybe some of the html or</a:t>
            </a:r>
            <a:r>
              <a:rPr lang="en-US" sz="900" b="0" baseline="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CSS can be helpful</a:t>
            </a:r>
            <a:endParaRPr lang="en-US" sz="9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0" y="975498"/>
            <a:ext cx="2109279" cy="28806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521" y="11295"/>
            <a:ext cx="10971372" cy="46617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6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8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Main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 userDrawn="1"/>
        </p:nvSpPr>
        <p:spPr>
          <a:xfrm>
            <a:off x="10965625" y="739748"/>
            <a:ext cx="987599" cy="288099"/>
          </a:xfrm>
          <a:prstGeom prst="roundRect">
            <a:avLst/>
          </a:prstGeom>
          <a:noFill/>
          <a:ln w="6350">
            <a:solidFill>
              <a:srgbClr val="30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Up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9435238" y="702147"/>
            <a:ext cx="888840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Prices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372981" y="702147"/>
            <a:ext cx="1087141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410265" y="690489"/>
            <a:ext cx="987599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Abgerundetes Rechteck 9"/>
          <p:cNvSpPr/>
          <p:nvPr userDrawn="1"/>
        </p:nvSpPr>
        <p:spPr>
          <a:xfrm>
            <a:off x="10299193" y="702147"/>
            <a:ext cx="691319" cy="36330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FAQ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0" y="739780"/>
            <a:ext cx="2109279" cy="288067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09521" y="11295"/>
            <a:ext cx="10971372" cy="46617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6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1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714375"/>
            <a:ext cx="12190413" cy="614521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936"/>
          <a:stretch/>
        </p:blipFill>
        <p:spPr>
          <a:xfrm>
            <a:off x="0" y="588768"/>
            <a:ext cx="12190413" cy="3473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86"/>
          <a:stretch/>
        </p:blipFill>
        <p:spPr>
          <a:xfrm>
            <a:off x="0" y="0"/>
            <a:ext cx="12190413" cy="7143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r="83213" b="94936"/>
          <a:stretch/>
        </p:blipFill>
        <p:spPr>
          <a:xfrm>
            <a:off x="1558702" y="588768"/>
            <a:ext cx="601095" cy="34733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r="83213" b="94936"/>
          <a:stretch/>
        </p:blipFill>
        <p:spPr>
          <a:xfrm>
            <a:off x="1677687" y="588768"/>
            <a:ext cx="601095" cy="347336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407" y="-914143"/>
            <a:ext cx="7410450" cy="45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58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13" r:id="rId2"/>
    <p:sldLayoutId id="2147483707" r:id="rId3"/>
    <p:sldLayoutId id="2147483708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86"/>
          <a:stretch/>
        </p:blipFill>
        <p:spPr>
          <a:xfrm>
            <a:off x="0" y="0"/>
            <a:ext cx="12190413" cy="71437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-1" y="588767"/>
            <a:ext cx="12190414" cy="323251"/>
          </a:xfrm>
          <a:prstGeom prst="rect">
            <a:avLst/>
          </a:prstGeom>
          <a:solidFill>
            <a:srgbClr val="02567E"/>
          </a:solidFill>
          <a:ln>
            <a:noFill/>
          </a:ln>
        </p:spPr>
        <p:txBody>
          <a:bodyPr wrap="square" lIns="252000" rIns="252000" rtlCol="0" anchor="ctr">
            <a:noAutofit/>
          </a:bodyPr>
          <a:lstStyle/>
          <a:p>
            <a:endParaRPr lang="de-DE" sz="10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4" b="94936"/>
          <a:stretch/>
        </p:blipFill>
        <p:spPr>
          <a:xfrm>
            <a:off x="5315855" y="588768"/>
            <a:ext cx="1558702" cy="3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0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52"/>
          <a:stretch/>
        </p:blipFill>
        <p:spPr>
          <a:xfrm>
            <a:off x="0" y="0"/>
            <a:ext cx="12190413" cy="600075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407" y="-914143"/>
            <a:ext cx="7410450" cy="45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1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5" r:id="rId2"/>
    <p:sldLayoutId id="2147483704" r:id="rId3"/>
    <p:sldLayoutId id="2147483721" r:id="rId4"/>
    <p:sldLayoutId id="2147483693" r:id="rId5"/>
    <p:sldLayoutId id="2147483722" r:id="rId6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7693"/>
            <a:ext cx="12190412" cy="38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8" descr="Bildergebnis für interconti hotel logo"/>
          <p:cNvSpPr>
            <a:spLocks noChangeAspect="1" noChangeArrowheads="1"/>
          </p:cNvSpPr>
          <p:nvPr/>
        </p:nvSpPr>
        <p:spPr bwMode="auto">
          <a:xfrm>
            <a:off x="207406" y="-144495"/>
            <a:ext cx="406347" cy="3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EventPage</a:t>
            </a:r>
            <a:r>
              <a:rPr lang="de-DE" dirty="0" smtClean="0"/>
              <a:t> – </a:t>
            </a:r>
            <a:r>
              <a:rPr lang="de-DE" dirty="0" err="1" smtClean="0"/>
              <a:t>desktop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3748088" y="1773610"/>
            <a:ext cx="2779166" cy="338554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Event in the City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744860" y="2104152"/>
            <a:ext cx="2118751" cy="2616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November 18</a:t>
            </a:r>
            <a:r>
              <a:rPr lang="en-US" sz="1100" b="1" baseline="300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2015 – 15:25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7676977" y="1773610"/>
            <a:ext cx="765347" cy="765347"/>
          </a:xfrm>
          <a:prstGeom prst="roundRect">
            <a:avLst>
              <a:gd name="adj" fmla="val 7466"/>
            </a:avLst>
          </a:prstGeom>
          <a:blipFill>
            <a:blip r:embed="rId3"/>
            <a:stretch>
              <a:fillRect/>
            </a:stretch>
          </a:blip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3693542" y="2681719"/>
            <a:ext cx="1018306" cy="215444"/>
            <a:chOff x="3693542" y="3260620"/>
            <a:chExt cx="1018306" cy="215444"/>
          </a:xfrm>
        </p:grpSpPr>
        <p:sp>
          <p:nvSpPr>
            <p:cNvPr id="36" name="Rechteck 35"/>
            <p:cNvSpPr/>
            <p:nvPr/>
          </p:nvSpPr>
          <p:spPr>
            <a:xfrm>
              <a:off x="3693542" y="3260620"/>
              <a:ext cx="1018306" cy="215444"/>
            </a:xfrm>
            <a:prstGeom prst="rect">
              <a:avLst/>
            </a:prstGeom>
          </p:spPr>
          <p:txBody>
            <a:bodyPr wrap="square" lIns="252000" anchor="ctr">
              <a:spAutoFit/>
            </a:bodyPr>
            <a:lstStyle/>
            <a:p>
              <a:r>
                <a:rPr lang="en-US" sz="800" dirty="0" smtClean="0">
                  <a:solidFill>
                    <a:srgbClr val="308FC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Show Details</a:t>
              </a:r>
              <a:endParaRPr lang="en-US" sz="800" dirty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Search Icon"/>
            <p:cNvSpPr>
              <a:spLocks noChangeAspect="1" noEditPoints="1"/>
            </p:cNvSpPr>
            <p:nvPr/>
          </p:nvSpPr>
          <p:spPr bwMode="auto">
            <a:xfrm>
              <a:off x="3780042" y="3308647"/>
              <a:ext cx="119391" cy="119391"/>
            </a:xfrm>
            <a:custGeom>
              <a:avLst/>
              <a:gdLst>
                <a:gd name="T0" fmla="*/ 927 w 1339"/>
                <a:gd name="T1" fmla="*/ 566 h 1339"/>
                <a:gd name="T2" fmla="*/ 821 w 1339"/>
                <a:gd name="T3" fmla="*/ 312 h 1339"/>
                <a:gd name="T4" fmla="*/ 567 w 1339"/>
                <a:gd name="T5" fmla="*/ 206 h 1339"/>
                <a:gd name="T6" fmla="*/ 312 w 1339"/>
                <a:gd name="T7" fmla="*/ 312 h 1339"/>
                <a:gd name="T8" fmla="*/ 206 w 1339"/>
                <a:gd name="T9" fmla="*/ 566 h 1339"/>
                <a:gd name="T10" fmla="*/ 312 w 1339"/>
                <a:gd name="T11" fmla="*/ 821 h 1339"/>
                <a:gd name="T12" fmla="*/ 567 w 1339"/>
                <a:gd name="T13" fmla="*/ 927 h 1339"/>
                <a:gd name="T14" fmla="*/ 821 w 1339"/>
                <a:gd name="T15" fmla="*/ 821 h 1339"/>
                <a:gd name="T16" fmla="*/ 927 w 1339"/>
                <a:gd name="T17" fmla="*/ 566 h 1339"/>
                <a:gd name="T18" fmla="*/ 1339 w 1339"/>
                <a:gd name="T19" fmla="*/ 1236 h 1339"/>
                <a:gd name="T20" fmla="*/ 1309 w 1339"/>
                <a:gd name="T21" fmla="*/ 1309 h 1339"/>
                <a:gd name="T22" fmla="*/ 1236 w 1339"/>
                <a:gd name="T23" fmla="*/ 1339 h 1339"/>
                <a:gd name="T24" fmla="*/ 1164 w 1339"/>
                <a:gd name="T25" fmla="*/ 1309 h 1339"/>
                <a:gd name="T26" fmla="*/ 888 w 1339"/>
                <a:gd name="T27" fmla="*/ 1033 h 1339"/>
                <a:gd name="T28" fmla="*/ 567 w 1339"/>
                <a:gd name="T29" fmla="*/ 1133 h 1339"/>
                <a:gd name="T30" fmla="*/ 346 w 1339"/>
                <a:gd name="T31" fmla="*/ 1089 h 1339"/>
                <a:gd name="T32" fmla="*/ 165 w 1339"/>
                <a:gd name="T33" fmla="*/ 968 h 1339"/>
                <a:gd name="T34" fmla="*/ 45 w 1339"/>
                <a:gd name="T35" fmla="*/ 787 h 1339"/>
                <a:gd name="T36" fmla="*/ 0 w 1339"/>
                <a:gd name="T37" fmla="*/ 566 h 1339"/>
                <a:gd name="T38" fmla="*/ 45 w 1339"/>
                <a:gd name="T39" fmla="*/ 346 h 1339"/>
                <a:gd name="T40" fmla="*/ 165 w 1339"/>
                <a:gd name="T41" fmla="*/ 165 h 1339"/>
                <a:gd name="T42" fmla="*/ 346 w 1339"/>
                <a:gd name="T43" fmla="*/ 44 h 1339"/>
                <a:gd name="T44" fmla="*/ 567 w 1339"/>
                <a:gd name="T45" fmla="*/ 0 h 1339"/>
                <a:gd name="T46" fmla="*/ 787 w 1339"/>
                <a:gd name="T47" fmla="*/ 44 h 1339"/>
                <a:gd name="T48" fmla="*/ 968 w 1339"/>
                <a:gd name="T49" fmla="*/ 165 h 1339"/>
                <a:gd name="T50" fmla="*/ 1089 w 1339"/>
                <a:gd name="T51" fmla="*/ 346 h 1339"/>
                <a:gd name="T52" fmla="*/ 1133 w 1339"/>
                <a:gd name="T53" fmla="*/ 566 h 1339"/>
                <a:gd name="T54" fmla="*/ 1034 w 1339"/>
                <a:gd name="T55" fmla="*/ 888 h 1339"/>
                <a:gd name="T56" fmla="*/ 1310 w 1339"/>
                <a:gd name="T57" fmla="*/ 1164 h 1339"/>
                <a:gd name="T58" fmla="*/ 1339 w 1339"/>
                <a:gd name="T59" fmla="*/ 1236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39" h="1339">
                  <a:moveTo>
                    <a:pt x="927" y="566"/>
                  </a:moveTo>
                  <a:cubicBezTo>
                    <a:pt x="927" y="467"/>
                    <a:pt x="892" y="382"/>
                    <a:pt x="821" y="312"/>
                  </a:cubicBezTo>
                  <a:cubicBezTo>
                    <a:pt x="751" y="241"/>
                    <a:pt x="666" y="206"/>
                    <a:pt x="567" y="206"/>
                  </a:cubicBezTo>
                  <a:cubicBezTo>
                    <a:pt x="467" y="206"/>
                    <a:pt x="382" y="241"/>
                    <a:pt x="312" y="312"/>
                  </a:cubicBezTo>
                  <a:cubicBezTo>
                    <a:pt x="241" y="382"/>
                    <a:pt x="206" y="467"/>
                    <a:pt x="206" y="566"/>
                  </a:cubicBezTo>
                  <a:cubicBezTo>
                    <a:pt x="206" y="666"/>
                    <a:pt x="241" y="751"/>
                    <a:pt x="312" y="821"/>
                  </a:cubicBezTo>
                  <a:cubicBezTo>
                    <a:pt x="382" y="892"/>
                    <a:pt x="467" y="927"/>
                    <a:pt x="567" y="927"/>
                  </a:cubicBezTo>
                  <a:cubicBezTo>
                    <a:pt x="666" y="927"/>
                    <a:pt x="751" y="892"/>
                    <a:pt x="821" y="821"/>
                  </a:cubicBezTo>
                  <a:cubicBezTo>
                    <a:pt x="892" y="751"/>
                    <a:pt x="927" y="666"/>
                    <a:pt x="927" y="566"/>
                  </a:cubicBezTo>
                  <a:close/>
                  <a:moveTo>
                    <a:pt x="1339" y="1236"/>
                  </a:moveTo>
                  <a:cubicBezTo>
                    <a:pt x="1339" y="1264"/>
                    <a:pt x="1329" y="1288"/>
                    <a:pt x="1309" y="1309"/>
                  </a:cubicBezTo>
                  <a:cubicBezTo>
                    <a:pt x="1288" y="1329"/>
                    <a:pt x="1264" y="1339"/>
                    <a:pt x="1236" y="1339"/>
                  </a:cubicBezTo>
                  <a:cubicBezTo>
                    <a:pt x="1207" y="1339"/>
                    <a:pt x="1183" y="1329"/>
                    <a:pt x="1164" y="1309"/>
                  </a:cubicBezTo>
                  <a:lnTo>
                    <a:pt x="888" y="1033"/>
                  </a:lnTo>
                  <a:cubicBezTo>
                    <a:pt x="792" y="1100"/>
                    <a:pt x="685" y="1133"/>
                    <a:pt x="567" y="1133"/>
                  </a:cubicBezTo>
                  <a:cubicBezTo>
                    <a:pt x="490" y="1133"/>
                    <a:pt x="416" y="1118"/>
                    <a:pt x="346" y="1089"/>
                  </a:cubicBezTo>
                  <a:cubicBezTo>
                    <a:pt x="276" y="1059"/>
                    <a:pt x="216" y="1019"/>
                    <a:pt x="165" y="968"/>
                  </a:cubicBezTo>
                  <a:cubicBezTo>
                    <a:pt x="115" y="917"/>
                    <a:pt x="74" y="857"/>
                    <a:pt x="45" y="787"/>
                  </a:cubicBezTo>
                  <a:cubicBezTo>
                    <a:pt x="15" y="717"/>
                    <a:pt x="0" y="643"/>
                    <a:pt x="0" y="566"/>
                  </a:cubicBezTo>
                  <a:cubicBezTo>
                    <a:pt x="0" y="490"/>
                    <a:pt x="15" y="416"/>
                    <a:pt x="45" y="346"/>
                  </a:cubicBezTo>
                  <a:cubicBezTo>
                    <a:pt x="74" y="276"/>
                    <a:pt x="115" y="216"/>
                    <a:pt x="165" y="165"/>
                  </a:cubicBezTo>
                  <a:cubicBezTo>
                    <a:pt x="216" y="114"/>
                    <a:pt x="276" y="74"/>
                    <a:pt x="346" y="44"/>
                  </a:cubicBezTo>
                  <a:cubicBezTo>
                    <a:pt x="416" y="15"/>
                    <a:pt x="490" y="0"/>
                    <a:pt x="567" y="0"/>
                  </a:cubicBezTo>
                  <a:cubicBezTo>
                    <a:pt x="643" y="0"/>
                    <a:pt x="717" y="15"/>
                    <a:pt x="787" y="44"/>
                  </a:cubicBezTo>
                  <a:cubicBezTo>
                    <a:pt x="857" y="74"/>
                    <a:pt x="917" y="114"/>
                    <a:pt x="968" y="165"/>
                  </a:cubicBezTo>
                  <a:cubicBezTo>
                    <a:pt x="1019" y="216"/>
                    <a:pt x="1059" y="276"/>
                    <a:pt x="1089" y="346"/>
                  </a:cubicBezTo>
                  <a:cubicBezTo>
                    <a:pt x="1118" y="416"/>
                    <a:pt x="1133" y="490"/>
                    <a:pt x="1133" y="566"/>
                  </a:cubicBezTo>
                  <a:cubicBezTo>
                    <a:pt x="1133" y="685"/>
                    <a:pt x="1100" y="792"/>
                    <a:pt x="1034" y="888"/>
                  </a:cubicBezTo>
                  <a:lnTo>
                    <a:pt x="1310" y="1164"/>
                  </a:lnTo>
                  <a:cubicBezTo>
                    <a:pt x="1330" y="1184"/>
                    <a:pt x="1339" y="1208"/>
                    <a:pt x="1339" y="1236"/>
                  </a:cubicBezTo>
                  <a:close/>
                </a:path>
              </a:pathLst>
            </a:custGeom>
            <a:solidFill>
              <a:srgbClr val="308FC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0" y="549474"/>
            <a:ext cx="12190413" cy="5948219"/>
          </a:xfrm>
          <a:custGeom>
            <a:avLst/>
            <a:gdLst/>
            <a:ahLst/>
            <a:cxnLst/>
            <a:rect l="l" t="t" r="r" b="b"/>
            <a:pathLst>
              <a:path w="12190413" h="5948219">
                <a:moveTo>
                  <a:pt x="3208588" y="791963"/>
                </a:moveTo>
                <a:cubicBezTo>
                  <a:pt x="3171626" y="791963"/>
                  <a:pt x="3141663" y="821926"/>
                  <a:pt x="3141663" y="858888"/>
                </a:cubicBezTo>
                <a:lnTo>
                  <a:pt x="3141663" y="3738300"/>
                </a:lnTo>
                <a:cubicBezTo>
                  <a:pt x="3141663" y="3775262"/>
                  <a:pt x="3171626" y="3805225"/>
                  <a:pt x="3208588" y="3805225"/>
                </a:cubicBezTo>
                <a:lnTo>
                  <a:pt x="8981825" y="3805225"/>
                </a:lnTo>
                <a:cubicBezTo>
                  <a:pt x="9018787" y="3805225"/>
                  <a:pt x="9048750" y="3775262"/>
                  <a:pt x="9048750" y="3738300"/>
                </a:cubicBezTo>
                <a:lnTo>
                  <a:pt x="9048750" y="858888"/>
                </a:lnTo>
                <a:cubicBezTo>
                  <a:pt x="9048750" y="821926"/>
                  <a:pt x="9018787" y="791963"/>
                  <a:pt x="8981825" y="791963"/>
                </a:cubicBezTo>
                <a:close/>
                <a:moveTo>
                  <a:pt x="0" y="0"/>
                </a:moveTo>
                <a:lnTo>
                  <a:pt x="12190413" y="0"/>
                </a:lnTo>
                <a:lnTo>
                  <a:pt x="12190413" y="5948219"/>
                </a:lnTo>
                <a:lnTo>
                  <a:pt x="0" y="5948219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1" b="13221"/>
          <a:stretch/>
        </p:blipFill>
        <p:spPr bwMode="auto">
          <a:xfrm>
            <a:off x="3705721" y="3757048"/>
            <a:ext cx="4752528" cy="39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Abgerundetes Rechteck 23"/>
          <p:cNvSpPr/>
          <p:nvPr/>
        </p:nvSpPr>
        <p:spPr>
          <a:xfrm>
            <a:off x="3517261" y="4437906"/>
            <a:ext cx="5026218" cy="205200"/>
          </a:xfrm>
          <a:prstGeom prst="roundRect">
            <a:avLst>
              <a:gd name="adj" fmla="val 11156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Accounts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FREE. 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</a:t>
            </a:r>
            <a:r>
              <a:rPr lang="de-DE" sz="1000" b="1" dirty="0" err="1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de-DE" sz="1000" b="1" dirty="0">
              <a:solidFill>
                <a:srgbClr val="308FC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5013970"/>
            <a:ext cx="12190413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feld 40"/>
          <p:cNvSpPr txBox="1"/>
          <p:nvPr/>
        </p:nvSpPr>
        <p:spPr>
          <a:xfrm>
            <a:off x="4222998" y="5060717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Event – do not </a:t>
            </a:r>
            <a:r>
              <a:rPr lang="de-DE" sz="16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  <a:endParaRPr lang="en-US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 rot="1187417">
            <a:off x="5844224" y="1432649"/>
            <a:ext cx="3455867" cy="432048"/>
          </a:xfrm>
          <a:custGeom>
            <a:avLst/>
            <a:gdLst/>
            <a:ahLst/>
            <a:cxnLst/>
            <a:rect l="l" t="t" r="r" b="b"/>
            <a:pathLst>
              <a:path w="3455867" h="432048">
                <a:moveTo>
                  <a:pt x="0" y="432048"/>
                </a:moveTo>
                <a:lnTo>
                  <a:pt x="1200698" y="0"/>
                </a:lnTo>
                <a:lnTo>
                  <a:pt x="3300403" y="0"/>
                </a:lnTo>
                <a:lnTo>
                  <a:pt x="3455867" y="43204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000" rtlCol="0" anchor="ctr"/>
          <a:lstStyle/>
          <a:p>
            <a:pPr algn="ctr"/>
            <a:r>
              <a:rPr lang="de-DE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Event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10965625" y="739748"/>
            <a:ext cx="987599" cy="288099"/>
          </a:xfrm>
          <a:prstGeom prst="roundRect">
            <a:avLst/>
          </a:prstGeom>
          <a:noFill/>
          <a:ln w="6350">
            <a:solidFill>
              <a:srgbClr val="30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Up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0" y="739780"/>
            <a:ext cx="2109279" cy="288067"/>
          </a:xfrm>
          <a:prstGeom prst="rect">
            <a:avLst/>
          </a:prstGeom>
        </p:spPr>
      </p:pic>
      <p:sp>
        <p:nvSpPr>
          <p:cNvPr id="46" name="Abgerundetes Rechteck 45"/>
          <p:cNvSpPr/>
          <p:nvPr/>
        </p:nvSpPr>
        <p:spPr>
          <a:xfrm>
            <a:off x="3517261" y="1064354"/>
            <a:ext cx="5026218" cy="205200"/>
          </a:xfrm>
          <a:prstGeom prst="roundRect">
            <a:avLst>
              <a:gd name="adj" fmla="val 11156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Accounts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FREE. 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</a:t>
            </a:r>
            <a:r>
              <a:rPr lang="de-DE" sz="1000" b="1" dirty="0" err="1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de-DE" sz="1000" b="1" dirty="0">
              <a:solidFill>
                <a:srgbClr val="308FC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2" name="Gruppieren 41"/>
          <p:cNvGrpSpPr/>
          <p:nvPr/>
        </p:nvGrpSpPr>
        <p:grpSpPr>
          <a:xfrm>
            <a:off x="5942227" y="2421682"/>
            <a:ext cx="673337" cy="213370"/>
            <a:chOff x="6501989" y="3144416"/>
            <a:chExt cx="673337" cy="213370"/>
          </a:xfrm>
        </p:grpSpPr>
        <p:sp>
          <p:nvSpPr>
            <p:cNvPr id="44" name="Abgerundetes Rechteck 43"/>
            <p:cNvSpPr/>
            <p:nvPr/>
          </p:nvSpPr>
          <p:spPr>
            <a:xfrm>
              <a:off x="6501989" y="3144416"/>
              <a:ext cx="673337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Follow</a:t>
              </a:r>
            </a:p>
          </p:txBody>
        </p:sp>
        <p:sp>
          <p:nvSpPr>
            <p:cNvPr id="45" name="Bookmark Icon"/>
            <p:cNvSpPr>
              <a:spLocks noChangeAspect="1"/>
            </p:cNvSpPr>
            <p:nvPr/>
          </p:nvSpPr>
          <p:spPr bwMode="auto">
            <a:xfrm>
              <a:off x="6590132" y="3189901"/>
              <a:ext cx="103230" cy="122400"/>
            </a:xfrm>
            <a:custGeom>
              <a:avLst/>
              <a:gdLst>
                <a:gd name="T0" fmla="*/ 937 w 1031"/>
                <a:gd name="T1" fmla="*/ 0 h 1218"/>
                <a:gd name="T2" fmla="*/ 973 w 1031"/>
                <a:gd name="T3" fmla="*/ 7 h 1218"/>
                <a:gd name="T4" fmla="*/ 1015 w 1031"/>
                <a:gd name="T5" fmla="*/ 40 h 1218"/>
                <a:gd name="T6" fmla="*/ 1031 w 1031"/>
                <a:gd name="T7" fmla="*/ 90 h 1218"/>
                <a:gd name="T8" fmla="*/ 1031 w 1031"/>
                <a:gd name="T9" fmla="*/ 1128 h 1218"/>
                <a:gd name="T10" fmla="*/ 1015 w 1031"/>
                <a:gd name="T11" fmla="*/ 1177 h 1218"/>
                <a:gd name="T12" fmla="*/ 973 w 1031"/>
                <a:gd name="T13" fmla="*/ 1210 h 1218"/>
                <a:gd name="T14" fmla="*/ 937 w 1031"/>
                <a:gd name="T15" fmla="*/ 1217 h 1218"/>
                <a:gd name="T16" fmla="*/ 870 w 1031"/>
                <a:gd name="T17" fmla="*/ 1191 h 1218"/>
                <a:gd name="T18" fmla="*/ 515 w 1031"/>
                <a:gd name="T19" fmla="*/ 850 h 1218"/>
                <a:gd name="T20" fmla="*/ 160 w 1031"/>
                <a:gd name="T21" fmla="*/ 1191 h 1218"/>
                <a:gd name="T22" fmla="*/ 94 w 1031"/>
                <a:gd name="T23" fmla="*/ 1218 h 1218"/>
                <a:gd name="T24" fmla="*/ 58 w 1031"/>
                <a:gd name="T25" fmla="*/ 1210 h 1218"/>
                <a:gd name="T26" fmla="*/ 16 w 1031"/>
                <a:gd name="T27" fmla="*/ 1177 h 1218"/>
                <a:gd name="T28" fmla="*/ 0 w 1031"/>
                <a:gd name="T29" fmla="*/ 1128 h 1218"/>
                <a:gd name="T30" fmla="*/ 0 w 1031"/>
                <a:gd name="T31" fmla="*/ 90 h 1218"/>
                <a:gd name="T32" fmla="*/ 16 w 1031"/>
                <a:gd name="T33" fmla="*/ 40 h 1218"/>
                <a:gd name="T34" fmla="*/ 58 w 1031"/>
                <a:gd name="T35" fmla="*/ 7 h 1218"/>
                <a:gd name="T36" fmla="*/ 94 w 1031"/>
                <a:gd name="T37" fmla="*/ 0 h 1218"/>
                <a:gd name="T38" fmla="*/ 937 w 1031"/>
                <a:gd name="T39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1" h="1218">
                  <a:moveTo>
                    <a:pt x="937" y="0"/>
                  </a:moveTo>
                  <a:cubicBezTo>
                    <a:pt x="950" y="0"/>
                    <a:pt x="961" y="2"/>
                    <a:pt x="973" y="7"/>
                  </a:cubicBezTo>
                  <a:cubicBezTo>
                    <a:pt x="990" y="14"/>
                    <a:pt x="1005" y="25"/>
                    <a:pt x="1015" y="40"/>
                  </a:cubicBezTo>
                  <a:cubicBezTo>
                    <a:pt x="1025" y="55"/>
                    <a:pt x="1031" y="72"/>
                    <a:pt x="1031" y="90"/>
                  </a:cubicBezTo>
                  <a:lnTo>
                    <a:pt x="1031" y="1128"/>
                  </a:lnTo>
                  <a:cubicBezTo>
                    <a:pt x="1031" y="1146"/>
                    <a:pt x="1025" y="1162"/>
                    <a:pt x="1015" y="1177"/>
                  </a:cubicBezTo>
                  <a:cubicBezTo>
                    <a:pt x="1005" y="1192"/>
                    <a:pt x="990" y="1203"/>
                    <a:pt x="973" y="1210"/>
                  </a:cubicBezTo>
                  <a:cubicBezTo>
                    <a:pt x="962" y="1215"/>
                    <a:pt x="951" y="1217"/>
                    <a:pt x="937" y="1217"/>
                  </a:cubicBezTo>
                  <a:cubicBezTo>
                    <a:pt x="912" y="1217"/>
                    <a:pt x="889" y="1208"/>
                    <a:pt x="870" y="1191"/>
                  </a:cubicBezTo>
                  <a:lnTo>
                    <a:pt x="515" y="850"/>
                  </a:lnTo>
                  <a:lnTo>
                    <a:pt x="160" y="1191"/>
                  </a:lnTo>
                  <a:cubicBezTo>
                    <a:pt x="141" y="1209"/>
                    <a:pt x="119" y="1218"/>
                    <a:pt x="94" y="1218"/>
                  </a:cubicBezTo>
                  <a:cubicBezTo>
                    <a:pt x="81" y="1218"/>
                    <a:pt x="69" y="1215"/>
                    <a:pt x="58" y="1210"/>
                  </a:cubicBezTo>
                  <a:cubicBezTo>
                    <a:pt x="40" y="1203"/>
                    <a:pt x="26" y="1192"/>
                    <a:pt x="16" y="1177"/>
                  </a:cubicBezTo>
                  <a:cubicBezTo>
                    <a:pt x="5" y="1162"/>
                    <a:pt x="0" y="1146"/>
                    <a:pt x="0" y="1128"/>
                  </a:cubicBezTo>
                  <a:lnTo>
                    <a:pt x="0" y="90"/>
                  </a:lnTo>
                  <a:cubicBezTo>
                    <a:pt x="0" y="72"/>
                    <a:pt x="5" y="55"/>
                    <a:pt x="16" y="40"/>
                  </a:cubicBezTo>
                  <a:cubicBezTo>
                    <a:pt x="26" y="25"/>
                    <a:pt x="40" y="14"/>
                    <a:pt x="58" y="7"/>
                  </a:cubicBezTo>
                  <a:cubicBezTo>
                    <a:pt x="69" y="2"/>
                    <a:pt x="81" y="0"/>
                    <a:pt x="94" y="0"/>
                  </a:cubicBezTo>
                  <a:lnTo>
                    <a:pt x="9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4582699" y="2421682"/>
            <a:ext cx="1296144" cy="213370"/>
            <a:chOff x="4583038" y="3144416"/>
            <a:chExt cx="1296144" cy="213370"/>
          </a:xfrm>
        </p:grpSpPr>
        <p:sp>
          <p:nvSpPr>
            <p:cNvPr id="48" name="Abgerundetes Rechteck 47"/>
            <p:cNvSpPr/>
            <p:nvPr/>
          </p:nvSpPr>
          <p:spPr>
            <a:xfrm>
              <a:off x="4583038" y="3144416"/>
              <a:ext cx="1296144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to Calendar</a:t>
              </a:r>
            </a:p>
          </p:txBody>
        </p:sp>
        <p:sp>
          <p:nvSpPr>
            <p:cNvPr id="49" name="Calendar Icon"/>
            <p:cNvSpPr>
              <a:spLocks noChangeAspect="1" noEditPoints="1"/>
            </p:cNvSpPr>
            <p:nvPr/>
          </p:nvSpPr>
          <p:spPr bwMode="auto">
            <a:xfrm>
              <a:off x="4655046" y="3189901"/>
              <a:ext cx="114282" cy="122400"/>
            </a:xfrm>
            <a:custGeom>
              <a:avLst/>
              <a:gdLst>
                <a:gd name="T0" fmla="*/ 335 w 1340"/>
                <a:gd name="T1" fmla="*/ 1339 h 1442"/>
                <a:gd name="T2" fmla="*/ 103 w 1340"/>
                <a:gd name="T3" fmla="*/ 1107 h 1442"/>
                <a:gd name="T4" fmla="*/ 387 w 1340"/>
                <a:gd name="T5" fmla="*/ 1339 h 1442"/>
                <a:gd name="T6" fmla="*/ 644 w 1340"/>
                <a:gd name="T7" fmla="*/ 1107 h 1442"/>
                <a:gd name="T8" fmla="*/ 387 w 1340"/>
                <a:gd name="T9" fmla="*/ 1339 h 1442"/>
                <a:gd name="T10" fmla="*/ 335 w 1340"/>
                <a:gd name="T11" fmla="*/ 1056 h 1442"/>
                <a:gd name="T12" fmla="*/ 103 w 1340"/>
                <a:gd name="T13" fmla="*/ 798 h 1442"/>
                <a:gd name="T14" fmla="*/ 387 w 1340"/>
                <a:gd name="T15" fmla="*/ 1056 h 1442"/>
                <a:gd name="T16" fmla="*/ 644 w 1340"/>
                <a:gd name="T17" fmla="*/ 798 h 1442"/>
                <a:gd name="T18" fmla="*/ 387 w 1340"/>
                <a:gd name="T19" fmla="*/ 1056 h 1442"/>
                <a:gd name="T20" fmla="*/ 335 w 1340"/>
                <a:gd name="T21" fmla="*/ 747 h 1442"/>
                <a:gd name="T22" fmla="*/ 103 w 1340"/>
                <a:gd name="T23" fmla="*/ 515 h 1442"/>
                <a:gd name="T24" fmla="*/ 696 w 1340"/>
                <a:gd name="T25" fmla="*/ 1339 h 1442"/>
                <a:gd name="T26" fmla="*/ 954 w 1340"/>
                <a:gd name="T27" fmla="*/ 1107 h 1442"/>
                <a:gd name="T28" fmla="*/ 696 w 1340"/>
                <a:gd name="T29" fmla="*/ 1339 h 1442"/>
                <a:gd name="T30" fmla="*/ 644 w 1340"/>
                <a:gd name="T31" fmla="*/ 747 h 1442"/>
                <a:gd name="T32" fmla="*/ 387 w 1340"/>
                <a:gd name="T33" fmla="*/ 515 h 1442"/>
                <a:gd name="T34" fmla="*/ 1005 w 1340"/>
                <a:gd name="T35" fmla="*/ 1339 h 1442"/>
                <a:gd name="T36" fmla="*/ 1237 w 1340"/>
                <a:gd name="T37" fmla="*/ 1107 h 1442"/>
                <a:gd name="T38" fmla="*/ 1005 w 1340"/>
                <a:gd name="T39" fmla="*/ 1339 h 1442"/>
                <a:gd name="T40" fmla="*/ 954 w 1340"/>
                <a:gd name="T41" fmla="*/ 1056 h 1442"/>
                <a:gd name="T42" fmla="*/ 696 w 1340"/>
                <a:gd name="T43" fmla="*/ 798 h 1442"/>
                <a:gd name="T44" fmla="*/ 413 w 1340"/>
                <a:gd name="T45" fmla="*/ 360 h 1442"/>
                <a:gd name="T46" fmla="*/ 405 w 1340"/>
                <a:gd name="T47" fmla="*/ 110 h 1442"/>
                <a:gd name="T48" fmla="*/ 335 w 1340"/>
                <a:gd name="T49" fmla="*/ 103 h 1442"/>
                <a:gd name="T50" fmla="*/ 310 w 1340"/>
                <a:gd name="T51" fmla="*/ 128 h 1442"/>
                <a:gd name="T52" fmla="*/ 317 w 1340"/>
                <a:gd name="T53" fmla="*/ 378 h 1442"/>
                <a:gd name="T54" fmla="*/ 387 w 1340"/>
                <a:gd name="T55" fmla="*/ 386 h 1442"/>
                <a:gd name="T56" fmla="*/ 413 w 1340"/>
                <a:gd name="T57" fmla="*/ 360 h 1442"/>
                <a:gd name="T58" fmla="*/ 1237 w 1340"/>
                <a:gd name="T59" fmla="*/ 1056 h 1442"/>
                <a:gd name="T60" fmla="*/ 1005 w 1340"/>
                <a:gd name="T61" fmla="*/ 798 h 1442"/>
                <a:gd name="T62" fmla="*/ 696 w 1340"/>
                <a:gd name="T63" fmla="*/ 747 h 1442"/>
                <a:gd name="T64" fmla="*/ 954 w 1340"/>
                <a:gd name="T65" fmla="*/ 515 h 1442"/>
                <a:gd name="T66" fmla="*/ 696 w 1340"/>
                <a:gd name="T67" fmla="*/ 747 h 1442"/>
                <a:gd name="T68" fmla="*/ 1237 w 1340"/>
                <a:gd name="T69" fmla="*/ 747 h 1442"/>
                <a:gd name="T70" fmla="*/ 1005 w 1340"/>
                <a:gd name="T71" fmla="*/ 515 h 1442"/>
                <a:gd name="T72" fmla="*/ 1031 w 1340"/>
                <a:gd name="T73" fmla="*/ 360 h 1442"/>
                <a:gd name="T74" fmla="*/ 1023 w 1340"/>
                <a:gd name="T75" fmla="*/ 110 h 1442"/>
                <a:gd name="T76" fmla="*/ 954 w 1340"/>
                <a:gd name="T77" fmla="*/ 103 h 1442"/>
                <a:gd name="T78" fmla="*/ 928 w 1340"/>
                <a:gd name="T79" fmla="*/ 128 h 1442"/>
                <a:gd name="T80" fmla="*/ 936 w 1340"/>
                <a:gd name="T81" fmla="*/ 378 h 1442"/>
                <a:gd name="T82" fmla="*/ 1005 w 1340"/>
                <a:gd name="T83" fmla="*/ 386 h 1442"/>
                <a:gd name="T84" fmla="*/ 1031 w 1340"/>
                <a:gd name="T85" fmla="*/ 360 h 1442"/>
                <a:gd name="T86" fmla="*/ 1340 w 1340"/>
                <a:gd name="T87" fmla="*/ 1339 h 1442"/>
                <a:gd name="T88" fmla="*/ 1237 w 1340"/>
                <a:gd name="T89" fmla="*/ 1442 h 1442"/>
                <a:gd name="T90" fmla="*/ 31 w 1340"/>
                <a:gd name="T91" fmla="*/ 1412 h 1442"/>
                <a:gd name="T92" fmla="*/ 0 w 1340"/>
                <a:gd name="T93" fmla="*/ 309 h 1442"/>
                <a:gd name="T94" fmla="*/ 103 w 1340"/>
                <a:gd name="T95" fmla="*/ 206 h 1442"/>
                <a:gd name="T96" fmla="*/ 207 w 1340"/>
                <a:gd name="T97" fmla="*/ 128 h 1442"/>
                <a:gd name="T98" fmla="*/ 335 w 1340"/>
                <a:gd name="T99" fmla="*/ 0 h 1442"/>
                <a:gd name="T100" fmla="*/ 478 w 1340"/>
                <a:gd name="T101" fmla="*/ 37 h 1442"/>
                <a:gd name="T102" fmla="*/ 516 w 1340"/>
                <a:gd name="T103" fmla="*/ 206 h 1442"/>
                <a:gd name="T104" fmla="*/ 825 w 1340"/>
                <a:gd name="T105" fmla="*/ 128 h 1442"/>
                <a:gd name="T106" fmla="*/ 954 w 1340"/>
                <a:gd name="T107" fmla="*/ 0 h 1442"/>
                <a:gd name="T108" fmla="*/ 1096 w 1340"/>
                <a:gd name="T109" fmla="*/ 37 h 1442"/>
                <a:gd name="T110" fmla="*/ 1134 w 1340"/>
                <a:gd name="T111" fmla="*/ 206 h 1442"/>
                <a:gd name="T112" fmla="*/ 1309 w 1340"/>
                <a:gd name="T113" fmla="*/ 236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40" h="1442">
                  <a:moveTo>
                    <a:pt x="103" y="1339"/>
                  </a:moveTo>
                  <a:lnTo>
                    <a:pt x="335" y="1339"/>
                  </a:lnTo>
                  <a:lnTo>
                    <a:pt x="335" y="1107"/>
                  </a:lnTo>
                  <a:lnTo>
                    <a:pt x="103" y="1107"/>
                  </a:lnTo>
                  <a:lnTo>
                    <a:pt x="103" y="1339"/>
                  </a:lnTo>
                  <a:close/>
                  <a:moveTo>
                    <a:pt x="387" y="1339"/>
                  </a:moveTo>
                  <a:lnTo>
                    <a:pt x="644" y="1339"/>
                  </a:lnTo>
                  <a:lnTo>
                    <a:pt x="644" y="1107"/>
                  </a:lnTo>
                  <a:lnTo>
                    <a:pt x="387" y="1107"/>
                  </a:lnTo>
                  <a:lnTo>
                    <a:pt x="387" y="1339"/>
                  </a:lnTo>
                  <a:close/>
                  <a:moveTo>
                    <a:pt x="103" y="1056"/>
                  </a:moveTo>
                  <a:lnTo>
                    <a:pt x="335" y="1056"/>
                  </a:lnTo>
                  <a:lnTo>
                    <a:pt x="335" y="798"/>
                  </a:lnTo>
                  <a:lnTo>
                    <a:pt x="103" y="798"/>
                  </a:lnTo>
                  <a:lnTo>
                    <a:pt x="103" y="1056"/>
                  </a:lnTo>
                  <a:close/>
                  <a:moveTo>
                    <a:pt x="387" y="1056"/>
                  </a:moveTo>
                  <a:lnTo>
                    <a:pt x="644" y="1056"/>
                  </a:lnTo>
                  <a:lnTo>
                    <a:pt x="644" y="798"/>
                  </a:lnTo>
                  <a:lnTo>
                    <a:pt x="387" y="798"/>
                  </a:lnTo>
                  <a:lnTo>
                    <a:pt x="387" y="1056"/>
                  </a:lnTo>
                  <a:close/>
                  <a:moveTo>
                    <a:pt x="103" y="747"/>
                  </a:moveTo>
                  <a:lnTo>
                    <a:pt x="335" y="747"/>
                  </a:lnTo>
                  <a:lnTo>
                    <a:pt x="335" y="515"/>
                  </a:lnTo>
                  <a:lnTo>
                    <a:pt x="103" y="515"/>
                  </a:lnTo>
                  <a:lnTo>
                    <a:pt x="103" y="747"/>
                  </a:lnTo>
                  <a:close/>
                  <a:moveTo>
                    <a:pt x="696" y="1339"/>
                  </a:moveTo>
                  <a:lnTo>
                    <a:pt x="954" y="1339"/>
                  </a:lnTo>
                  <a:lnTo>
                    <a:pt x="954" y="1107"/>
                  </a:lnTo>
                  <a:lnTo>
                    <a:pt x="696" y="1107"/>
                  </a:lnTo>
                  <a:lnTo>
                    <a:pt x="696" y="1339"/>
                  </a:lnTo>
                  <a:close/>
                  <a:moveTo>
                    <a:pt x="387" y="747"/>
                  </a:moveTo>
                  <a:lnTo>
                    <a:pt x="644" y="747"/>
                  </a:lnTo>
                  <a:lnTo>
                    <a:pt x="644" y="515"/>
                  </a:lnTo>
                  <a:lnTo>
                    <a:pt x="387" y="515"/>
                  </a:lnTo>
                  <a:lnTo>
                    <a:pt x="387" y="747"/>
                  </a:lnTo>
                  <a:close/>
                  <a:moveTo>
                    <a:pt x="1005" y="1339"/>
                  </a:moveTo>
                  <a:lnTo>
                    <a:pt x="1237" y="1339"/>
                  </a:lnTo>
                  <a:lnTo>
                    <a:pt x="1237" y="1107"/>
                  </a:lnTo>
                  <a:lnTo>
                    <a:pt x="1005" y="1107"/>
                  </a:lnTo>
                  <a:lnTo>
                    <a:pt x="1005" y="1339"/>
                  </a:lnTo>
                  <a:close/>
                  <a:moveTo>
                    <a:pt x="696" y="1056"/>
                  </a:moveTo>
                  <a:lnTo>
                    <a:pt x="954" y="1056"/>
                  </a:lnTo>
                  <a:lnTo>
                    <a:pt x="954" y="798"/>
                  </a:lnTo>
                  <a:lnTo>
                    <a:pt x="696" y="798"/>
                  </a:lnTo>
                  <a:lnTo>
                    <a:pt x="696" y="1056"/>
                  </a:lnTo>
                  <a:close/>
                  <a:moveTo>
                    <a:pt x="413" y="360"/>
                  </a:moveTo>
                  <a:lnTo>
                    <a:pt x="413" y="128"/>
                  </a:lnTo>
                  <a:cubicBezTo>
                    <a:pt x="413" y="121"/>
                    <a:pt x="410" y="115"/>
                    <a:pt x="405" y="110"/>
                  </a:cubicBezTo>
                  <a:cubicBezTo>
                    <a:pt x="400" y="105"/>
                    <a:pt x="394" y="103"/>
                    <a:pt x="387" y="103"/>
                  </a:cubicBezTo>
                  <a:lnTo>
                    <a:pt x="335" y="103"/>
                  </a:lnTo>
                  <a:cubicBezTo>
                    <a:pt x="328" y="103"/>
                    <a:pt x="322" y="105"/>
                    <a:pt x="317" y="110"/>
                  </a:cubicBezTo>
                  <a:cubicBezTo>
                    <a:pt x="312" y="115"/>
                    <a:pt x="310" y="121"/>
                    <a:pt x="310" y="128"/>
                  </a:cubicBezTo>
                  <a:lnTo>
                    <a:pt x="310" y="360"/>
                  </a:lnTo>
                  <a:cubicBezTo>
                    <a:pt x="310" y="367"/>
                    <a:pt x="312" y="373"/>
                    <a:pt x="317" y="378"/>
                  </a:cubicBezTo>
                  <a:cubicBezTo>
                    <a:pt x="322" y="383"/>
                    <a:pt x="328" y="386"/>
                    <a:pt x="335" y="386"/>
                  </a:cubicBezTo>
                  <a:lnTo>
                    <a:pt x="387" y="386"/>
                  </a:lnTo>
                  <a:cubicBezTo>
                    <a:pt x="394" y="386"/>
                    <a:pt x="400" y="383"/>
                    <a:pt x="405" y="378"/>
                  </a:cubicBezTo>
                  <a:cubicBezTo>
                    <a:pt x="410" y="373"/>
                    <a:pt x="413" y="367"/>
                    <a:pt x="413" y="360"/>
                  </a:cubicBezTo>
                  <a:close/>
                  <a:moveTo>
                    <a:pt x="1005" y="1056"/>
                  </a:moveTo>
                  <a:lnTo>
                    <a:pt x="1237" y="1056"/>
                  </a:lnTo>
                  <a:lnTo>
                    <a:pt x="1237" y="798"/>
                  </a:lnTo>
                  <a:lnTo>
                    <a:pt x="1005" y="798"/>
                  </a:lnTo>
                  <a:lnTo>
                    <a:pt x="1005" y="1056"/>
                  </a:lnTo>
                  <a:close/>
                  <a:moveTo>
                    <a:pt x="696" y="747"/>
                  </a:moveTo>
                  <a:lnTo>
                    <a:pt x="954" y="747"/>
                  </a:lnTo>
                  <a:lnTo>
                    <a:pt x="954" y="515"/>
                  </a:lnTo>
                  <a:lnTo>
                    <a:pt x="696" y="515"/>
                  </a:lnTo>
                  <a:lnTo>
                    <a:pt x="696" y="747"/>
                  </a:lnTo>
                  <a:close/>
                  <a:moveTo>
                    <a:pt x="1005" y="747"/>
                  </a:moveTo>
                  <a:lnTo>
                    <a:pt x="1237" y="747"/>
                  </a:lnTo>
                  <a:lnTo>
                    <a:pt x="1237" y="515"/>
                  </a:lnTo>
                  <a:lnTo>
                    <a:pt x="1005" y="515"/>
                  </a:lnTo>
                  <a:lnTo>
                    <a:pt x="1005" y="747"/>
                  </a:lnTo>
                  <a:close/>
                  <a:moveTo>
                    <a:pt x="1031" y="360"/>
                  </a:moveTo>
                  <a:lnTo>
                    <a:pt x="1031" y="128"/>
                  </a:lnTo>
                  <a:cubicBezTo>
                    <a:pt x="1031" y="121"/>
                    <a:pt x="1028" y="115"/>
                    <a:pt x="1023" y="110"/>
                  </a:cubicBezTo>
                  <a:cubicBezTo>
                    <a:pt x="1018" y="105"/>
                    <a:pt x="1012" y="103"/>
                    <a:pt x="1005" y="103"/>
                  </a:cubicBezTo>
                  <a:lnTo>
                    <a:pt x="954" y="103"/>
                  </a:lnTo>
                  <a:cubicBezTo>
                    <a:pt x="947" y="103"/>
                    <a:pt x="941" y="105"/>
                    <a:pt x="936" y="110"/>
                  </a:cubicBezTo>
                  <a:cubicBezTo>
                    <a:pt x="930" y="115"/>
                    <a:pt x="928" y="121"/>
                    <a:pt x="928" y="128"/>
                  </a:cubicBezTo>
                  <a:lnTo>
                    <a:pt x="928" y="360"/>
                  </a:lnTo>
                  <a:cubicBezTo>
                    <a:pt x="928" y="367"/>
                    <a:pt x="930" y="373"/>
                    <a:pt x="936" y="378"/>
                  </a:cubicBezTo>
                  <a:cubicBezTo>
                    <a:pt x="941" y="383"/>
                    <a:pt x="947" y="386"/>
                    <a:pt x="954" y="386"/>
                  </a:cubicBezTo>
                  <a:lnTo>
                    <a:pt x="1005" y="386"/>
                  </a:lnTo>
                  <a:cubicBezTo>
                    <a:pt x="1012" y="386"/>
                    <a:pt x="1018" y="383"/>
                    <a:pt x="1023" y="378"/>
                  </a:cubicBezTo>
                  <a:cubicBezTo>
                    <a:pt x="1028" y="373"/>
                    <a:pt x="1031" y="367"/>
                    <a:pt x="1031" y="360"/>
                  </a:cubicBezTo>
                  <a:close/>
                  <a:moveTo>
                    <a:pt x="1340" y="309"/>
                  </a:moveTo>
                  <a:lnTo>
                    <a:pt x="1340" y="1339"/>
                  </a:lnTo>
                  <a:cubicBezTo>
                    <a:pt x="1340" y="1367"/>
                    <a:pt x="1330" y="1391"/>
                    <a:pt x="1309" y="1412"/>
                  </a:cubicBezTo>
                  <a:cubicBezTo>
                    <a:pt x="1289" y="1432"/>
                    <a:pt x="1265" y="1442"/>
                    <a:pt x="1237" y="1442"/>
                  </a:cubicBezTo>
                  <a:lnTo>
                    <a:pt x="103" y="1442"/>
                  </a:lnTo>
                  <a:cubicBezTo>
                    <a:pt x="76" y="1442"/>
                    <a:pt x="51" y="1432"/>
                    <a:pt x="31" y="1412"/>
                  </a:cubicBezTo>
                  <a:cubicBezTo>
                    <a:pt x="11" y="1391"/>
                    <a:pt x="0" y="1367"/>
                    <a:pt x="0" y="1339"/>
                  </a:cubicBezTo>
                  <a:lnTo>
                    <a:pt x="0" y="309"/>
                  </a:lnTo>
                  <a:cubicBezTo>
                    <a:pt x="0" y="281"/>
                    <a:pt x="11" y="257"/>
                    <a:pt x="31" y="236"/>
                  </a:cubicBezTo>
                  <a:cubicBezTo>
                    <a:pt x="51" y="216"/>
                    <a:pt x="76" y="206"/>
                    <a:pt x="103" y="206"/>
                  </a:cubicBezTo>
                  <a:lnTo>
                    <a:pt x="207" y="206"/>
                  </a:lnTo>
                  <a:lnTo>
                    <a:pt x="207" y="128"/>
                  </a:lnTo>
                  <a:cubicBezTo>
                    <a:pt x="207" y="93"/>
                    <a:pt x="219" y="63"/>
                    <a:pt x="244" y="37"/>
                  </a:cubicBezTo>
                  <a:cubicBezTo>
                    <a:pt x="270" y="12"/>
                    <a:pt x="300" y="0"/>
                    <a:pt x="335" y="0"/>
                  </a:cubicBezTo>
                  <a:lnTo>
                    <a:pt x="387" y="0"/>
                  </a:lnTo>
                  <a:cubicBezTo>
                    <a:pt x="422" y="0"/>
                    <a:pt x="453" y="12"/>
                    <a:pt x="478" y="37"/>
                  </a:cubicBezTo>
                  <a:cubicBezTo>
                    <a:pt x="503" y="63"/>
                    <a:pt x="516" y="93"/>
                    <a:pt x="516" y="128"/>
                  </a:cubicBezTo>
                  <a:lnTo>
                    <a:pt x="516" y="206"/>
                  </a:lnTo>
                  <a:lnTo>
                    <a:pt x="825" y="206"/>
                  </a:lnTo>
                  <a:lnTo>
                    <a:pt x="825" y="128"/>
                  </a:lnTo>
                  <a:cubicBezTo>
                    <a:pt x="825" y="93"/>
                    <a:pt x="837" y="63"/>
                    <a:pt x="863" y="37"/>
                  </a:cubicBezTo>
                  <a:cubicBezTo>
                    <a:pt x="888" y="12"/>
                    <a:pt x="918" y="0"/>
                    <a:pt x="954" y="0"/>
                  </a:cubicBezTo>
                  <a:lnTo>
                    <a:pt x="1005" y="0"/>
                  </a:lnTo>
                  <a:cubicBezTo>
                    <a:pt x="1041" y="0"/>
                    <a:pt x="1071" y="12"/>
                    <a:pt x="1096" y="37"/>
                  </a:cubicBezTo>
                  <a:cubicBezTo>
                    <a:pt x="1121" y="63"/>
                    <a:pt x="1134" y="93"/>
                    <a:pt x="1134" y="128"/>
                  </a:cubicBezTo>
                  <a:lnTo>
                    <a:pt x="1134" y="206"/>
                  </a:lnTo>
                  <a:lnTo>
                    <a:pt x="1237" y="206"/>
                  </a:lnTo>
                  <a:cubicBezTo>
                    <a:pt x="1265" y="206"/>
                    <a:pt x="1289" y="216"/>
                    <a:pt x="1309" y="236"/>
                  </a:cubicBezTo>
                  <a:cubicBezTo>
                    <a:pt x="1330" y="257"/>
                    <a:pt x="1340" y="281"/>
                    <a:pt x="1340" y="30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Caret Down Icon"/>
            <p:cNvSpPr>
              <a:spLocks noChangeAspect="1"/>
            </p:cNvSpPr>
            <p:nvPr/>
          </p:nvSpPr>
          <p:spPr bwMode="auto">
            <a:xfrm>
              <a:off x="5705718" y="3222370"/>
              <a:ext cx="101456" cy="57462"/>
            </a:xfrm>
            <a:custGeom>
              <a:avLst/>
              <a:gdLst>
                <a:gd name="T0" fmla="*/ 824 w 824"/>
                <a:gd name="T1" fmla="*/ 52 h 464"/>
                <a:gd name="T2" fmla="*/ 809 w 824"/>
                <a:gd name="T3" fmla="*/ 88 h 464"/>
                <a:gd name="T4" fmla="*/ 448 w 824"/>
                <a:gd name="T5" fmla="*/ 449 h 464"/>
                <a:gd name="T6" fmla="*/ 412 w 824"/>
                <a:gd name="T7" fmla="*/ 464 h 464"/>
                <a:gd name="T8" fmla="*/ 376 w 824"/>
                <a:gd name="T9" fmla="*/ 449 h 464"/>
                <a:gd name="T10" fmla="*/ 15 w 824"/>
                <a:gd name="T11" fmla="*/ 88 h 464"/>
                <a:gd name="T12" fmla="*/ 0 w 824"/>
                <a:gd name="T13" fmla="*/ 52 h 464"/>
                <a:gd name="T14" fmla="*/ 15 w 824"/>
                <a:gd name="T15" fmla="*/ 15 h 464"/>
                <a:gd name="T16" fmla="*/ 51 w 824"/>
                <a:gd name="T17" fmla="*/ 0 h 464"/>
                <a:gd name="T18" fmla="*/ 772 w 824"/>
                <a:gd name="T19" fmla="*/ 0 h 464"/>
                <a:gd name="T20" fmla="*/ 809 w 824"/>
                <a:gd name="T21" fmla="*/ 15 h 464"/>
                <a:gd name="T22" fmla="*/ 824 w 824"/>
                <a:gd name="T23" fmla="*/ 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4" h="464">
                  <a:moveTo>
                    <a:pt x="824" y="52"/>
                  </a:moveTo>
                  <a:cubicBezTo>
                    <a:pt x="824" y="66"/>
                    <a:pt x="819" y="78"/>
                    <a:pt x="809" y="88"/>
                  </a:cubicBezTo>
                  <a:lnTo>
                    <a:pt x="448" y="449"/>
                  </a:lnTo>
                  <a:cubicBezTo>
                    <a:pt x="438" y="459"/>
                    <a:pt x="426" y="464"/>
                    <a:pt x="412" y="464"/>
                  </a:cubicBezTo>
                  <a:cubicBezTo>
                    <a:pt x="398" y="464"/>
                    <a:pt x="386" y="459"/>
                    <a:pt x="376" y="449"/>
                  </a:cubicBezTo>
                  <a:lnTo>
                    <a:pt x="15" y="88"/>
                  </a:lnTo>
                  <a:cubicBezTo>
                    <a:pt x="5" y="78"/>
                    <a:pt x="0" y="66"/>
                    <a:pt x="0" y="52"/>
                  </a:cubicBezTo>
                  <a:cubicBezTo>
                    <a:pt x="0" y="38"/>
                    <a:pt x="5" y="26"/>
                    <a:pt x="15" y="15"/>
                  </a:cubicBezTo>
                  <a:cubicBezTo>
                    <a:pt x="25" y="5"/>
                    <a:pt x="37" y="0"/>
                    <a:pt x="51" y="0"/>
                  </a:cubicBezTo>
                  <a:lnTo>
                    <a:pt x="772" y="0"/>
                  </a:lnTo>
                  <a:cubicBezTo>
                    <a:pt x="786" y="0"/>
                    <a:pt x="799" y="5"/>
                    <a:pt x="809" y="15"/>
                  </a:cubicBezTo>
                  <a:cubicBezTo>
                    <a:pt x="819" y="26"/>
                    <a:pt x="824" y="38"/>
                    <a:pt x="824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3745711" y="2421682"/>
            <a:ext cx="773605" cy="213370"/>
            <a:chOff x="3729409" y="3144416"/>
            <a:chExt cx="773605" cy="213370"/>
          </a:xfrm>
        </p:grpSpPr>
        <p:sp>
          <p:nvSpPr>
            <p:cNvPr id="52" name="Abgerundetes Rechteck 51"/>
            <p:cNvSpPr/>
            <p:nvPr/>
          </p:nvSpPr>
          <p:spPr>
            <a:xfrm>
              <a:off x="3729409" y="3144416"/>
              <a:ext cx="773605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Register</a:t>
              </a:r>
            </a:p>
          </p:txBody>
        </p:sp>
        <p:sp>
          <p:nvSpPr>
            <p:cNvPr id="53" name="Edit Icon"/>
            <p:cNvSpPr>
              <a:spLocks noChangeAspect="1" noEditPoints="1"/>
            </p:cNvSpPr>
            <p:nvPr/>
          </p:nvSpPr>
          <p:spPr bwMode="auto">
            <a:xfrm>
              <a:off x="3790950" y="3189982"/>
              <a:ext cx="154782" cy="122238"/>
            </a:xfrm>
            <a:custGeom>
              <a:avLst/>
              <a:gdLst>
                <a:gd name="T0" fmla="*/ 715 w 1437"/>
                <a:gd name="T1" fmla="*/ 850 h 1133"/>
                <a:gd name="T2" fmla="*/ 809 w 1437"/>
                <a:gd name="T3" fmla="*/ 757 h 1133"/>
                <a:gd name="T4" fmla="*/ 686 w 1437"/>
                <a:gd name="T5" fmla="*/ 634 h 1133"/>
                <a:gd name="T6" fmla="*/ 593 w 1437"/>
                <a:gd name="T7" fmla="*/ 728 h 1133"/>
                <a:gd name="T8" fmla="*/ 593 w 1437"/>
                <a:gd name="T9" fmla="*/ 773 h 1133"/>
                <a:gd name="T10" fmla="*/ 670 w 1437"/>
                <a:gd name="T11" fmla="*/ 773 h 1133"/>
                <a:gd name="T12" fmla="*/ 670 w 1437"/>
                <a:gd name="T13" fmla="*/ 850 h 1133"/>
                <a:gd name="T14" fmla="*/ 715 w 1437"/>
                <a:gd name="T15" fmla="*/ 850 h 1133"/>
                <a:gd name="T16" fmla="*/ 1069 w 1437"/>
                <a:gd name="T17" fmla="*/ 270 h 1133"/>
                <a:gd name="T18" fmla="*/ 1043 w 1437"/>
                <a:gd name="T19" fmla="*/ 271 h 1133"/>
                <a:gd name="T20" fmla="*/ 761 w 1437"/>
                <a:gd name="T21" fmla="*/ 553 h 1133"/>
                <a:gd name="T22" fmla="*/ 760 w 1437"/>
                <a:gd name="T23" fmla="*/ 580 h 1133"/>
                <a:gd name="T24" fmla="*/ 787 w 1437"/>
                <a:gd name="T25" fmla="*/ 579 h 1133"/>
                <a:gd name="T26" fmla="*/ 1069 w 1437"/>
                <a:gd name="T27" fmla="*/ 297 h 1133"/>
                <a:gd name="T28" fmla="*/ 1069 w 1437"/>
                <a:gd name="T29" fmla="*/ 270 h 1133"/>
                <a:gd name="T30" fmla="*/ 1134 w 1437"/>
                <a:gd name="T31" fmla="*/ 749 h 1133"/>
                <a:gd name="T32" fmla="*/ 1134 w 1437"/>
                <a:gd name="T33" fmla="*/ 902 h 1133"/>
                <a:gd name="T34" fmla="*/ 1066 w 1437"/>
                <a:gd name="T35" fmla="*/ 1065 h 1133"/>
                <a:gd name="T36" fmla="*/ 902 w 1437"/>
                <a:gd name="T37" fmla="*/ 1133 h 1133"/>
                <a:gd name="T38" fmla="*/ 232 w 1437"/>
                <a:gd name="T39" fmla="*/ 1133 h 1133"/>
                <a:gd name="T40" fmla="*/ 68 w 1437"/>
                <a:gd name="T41" fmla="*/ 1065 h 1133"/>
                <a:gd name="T42" fmla="*/ 0 w 1437"/>
                <a:gd name="T43" fmla="*/ 902 h 1133"/>
                <a:gd name="T44" fmla="*/ 0 w 1437"/>
                <a:gd name="T45" fmla="*/ 232 h 1133"/>
                <a:gd name="T46" fmla="*/ 68 w 1437"/>
                <a:gd name="T47" fmla="*/ 68 h 1133"/>
                <a:gd name="T48" fmla="*/ 232 w 1437"/>
                <a:gd name="T49" fmla="*/ 0 h 1133"/>
                <a:gd name="T50" fmla="*/ 902 w 1437"/>
                <a:gd name="T51" fmla="*/ 0 h 1133"/>
                <a:gd name="T52" fmla="*/ 996 w 1437"/>
                <a:gd name="T53" fmla="*/ 20 h 1133"/>
                <a:gd name="T54" fmla="*/ 1011 w 1437"/>
                <a:gd name="T55" fmla="*/ 39 h 1133"/>
                <a:gd name="T56" fmla="*/ 1003 w 1437"/>
                <a:gd name="T57" fmla="*/ 62 h 1133"/>
                <a:gd name="T58" fmla="*/ 964 w 1437"/>
                <a:gd name="T59" fmla="*/ 101 h 1133"/>
                <a:gd name="T60" fmla="*/ 938 w 1437"/>
                <a:gd name="T61" fmla="*/ 108 h 1133"/>
                <a:gd name="T62" fmla="*/ 902 w 1437"/>
                <a:gd name="T63" fmla="*/ 103 h 1133"/>
                <a:gd name="T64" fmla="*/ 232 w 1437"/>
                <a:gd name="T65" fmla="*/ 103 h 1133"/>
                <a:gd name="T66" fmla="*/ 141 w 1437"/>
                <a:gd name="T67" fmla="*/ 141 h 1133"/>
                <a:gd name="T68" fmla="*/ 103 w 1437"/>
                <a:gd name="T69" fmla="*/ 232 h 1133"/>
                <a:gd name="T70" fmla="*/ 103 w 1437"/>
                <a:gd name="T71" fmla="*/ 902 h 1133"/>
                <a:gd name="T72" fmla="*/ 141 w 1437"/>
                <a:gd name="T73" fmla="*/ 993 h 1133"/>
                <a:gd name="T74" fmla="*/ 232 w 1437"/>
                <a:gd name="T75" fmla="*/ 1030 h 1133"/>
                <a:gd name="T76" fmla="*/ 902 w 1437"/>
                <a:gd name="T77" fmla="*/ 1030 h 1133"/>
                <a:gd name="T78" fmla="*/ 993 w 1437"/>
                <a:gd name="T79" fmla="*/ 993 h 1133"/>
                <a:gd name="T80" fmla="*/ 1031 w 1437"/>
                <a:gd name="T81" fmla="*/ 902 h 1133"/>
                <a:gd name="T82" fmla="*/ 1031 w 1437"/>
                <a:gd name="T83" fmla="*/ 800 h 1133"/>
                <a:gd name="T84" fmla="*/ 1038 w 1437"/>
                <a:gd name="T85" fmla="*/ 782 h 1133"/>
                <a:gd name="T86" fmla="*/ 1090 w 1437"/>
                <a:gd name="T87" fmla="*/ 731 h 1133"/>
                <a:gd name="T88" fmla="*/ 1118 w 1437"/>
                <a:gd name="T89" fmla="*/ 725 h 1133"/>
                <a:gd name="T90" fmla="*/ 1134 w 1437"/>
                <a:gd name="T91" fmla="*/ 749 h 1133"/>
                <a:gd name="T92" fmla="*/ 1057 w 1437"/>
                <a:gd name="T93" fmla="*/ 155 h 1133"/>
                <a:gd name="T94" fmla="*/ 1288 w 1437"/>
                <a:gd name="T95" fmla="*/ 386 h 1133"/>
                <a:gd name="T96" fmla="*/ 747 w 1437"/>
                <a:gd name="T97" fmla="*/ 927 h 1133"/>
                <a:gd name="T98" fmla="*/ 516 w 1437"/>
                <a:gd name="T99" fmla="*/ 927 h 1133"/>
                <a:gd name="T100" fmla="*/ 516 w 1437"/>
                <a:gd name="T101" fmla="*/ 696 h 1133"/>
                <a:gd name="T102" fmla="*/ 1057 w 1437"/>
                <a:gd name="T103" fmla="*/ 155 h 1133"/>
                <a:gd name="T104" fmla="*/ 1414 w 1437"/>
                <a:gd name="T105" fmla="*/ 261 h 1133"/>
                <a:gd name="T106" fmla="*/ 1340 w 1437"/>
                <a:gd name="T107" fmla="*/ 335 h 1133"/>
                <a:gd name="T108" fmla="*/ 1108 w 1437"/>
                <a:gd name="T109" fmla="*/ 103 h 1133"/>
                <a:gd name="T110" fmla="*/ 1182 w 1437"/>
                <a:gd name="T111" fmla="*/ 29 h 1133"/>
                <a:gd name="T112" fmla="*/ 1237 w 1437"/>
                <a:gd name="T113" fmla="*/ 6 h 1133"/>
                <a:gd name="T114" fmla="*/ 1292 w 1437"/>
                <a:gd name="T115" fmla="*/ 29 h 1133"/>
                <a:gd name="T116" fmla="*/ 1414 w 1437"/>
                <a:gd name="T117" fmla="*/ 151 h 1133"/>
                <a:gd name="T118" fmla="*/ 1437 w 1437"/>
                <a:gd name="T119" fmla="*/ 206 h 1133"/>
                <a:gd name="T120" fmla="*/ 1414 w 1437"/>
                <a:gd name="T121" fmla="*/ 26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7" h="1133">
                  <a:moveTo>
                    <a:pt x="715" y="850"/>
                  </a:moveTo>
                  <a:lnTo>
                    <a:pt x="809" y="757"/>
                  </a:lnTo>
                  <a:lnTo>
                    <a:pt x="686" y="634"/>
                  </a:lnTo>
                  <a:lnTo>
                    <a:pt x="593" y="728"/>
                  </a:lnTo>
                  <a:lnTo>
                    <a:pt x="593" y="773"/>
                  </a:lnTo>
                  <a:lnTo>
                    <a:pt x="670" y="773"/>
                  </a:lnTo>
                  <a:lnTo>
                    <a:pt x="670" y="850"/>
                  </a:lnTo>
                  <a:lnTo>
                    <a:pt x="715" y="850"/>
                  </a:lnTo>
                  <a:close/>
                  <a:moveTo>
                    <a:pt x="1069" y="270"/>
                  </a:moveTo>
                  <a:cubicBezTo>
                    <a:pt x="1061" y="262"/>
                    <a:pt x="1052" y="262"/>
                    <a:pt x="1043" y="271"/>
                  </a:cubicBezTo>
                  <a:lnTo>
                    <a:pt x="761" y="553"/>
                  </a:lnTo>
                  <a:cubicBezTo>
                    <a:pt x="752" y="562"/>
                    <a:pt x="752" y="571"/>
                    <a:pt x="760" y="580"/>
                  </a:cubicBezTo>
                  <a:cubicBezTo>
                    <a:pt x="769" y="588"/>
                    <a:pt x="778" y="588"/>
                    <a:pt x="787" y="579"/>
                  </a:cubicBezTo>
                  <a:lnTo>
                    <a:pt x="1069" y="297"/>
                  </a:lnTo>
                  <a:cubicBezTo>
                    <a:pt x="1078" y="288"/>
                    <a:pt x="1078" y="279"/>
                    <a:pt x="1069" y="270"/>
                  </a:cubicBezTo>
                  <a:close/>
                  <a:moveTo>
                    <a:pt x="1134" y="749"/>
                  </a:moveTo>
                  <a:lnTo>
                    <a:pt x="1134" y="902"/>
                  </a:lnTo>
                  <a:cubicBezTo>
                    <a:pt x="1134" y="965"/>
                    <a:pt x="1111" y="1020"/>
                    <a:pt x="1066" y="1065"/>
                  </a:cubicBezTo>
                  <a:cubicBezTo>
                    <a:pt x="1020" y="1111"/>
                    <a:pt x="966" y="1133"/>
                    <a:pt x="902" y="1133"/>
                  </a:cubicBezTo>
                  <a:lnTo>
                    <a:pt x="232" y="1133"/>
                  </a:lnTo>
                  <a:cubicBezTo>
                    <a:pt x="168" y="1133"/>
                    <a:pt x="114" y="1111"/>
                    <a:pt x="68" y="1065"/>
                  </a:cubicBezTo>
                  <a:cubicBezTo>
                    <a:pt x="23" y="1020"/>
                    <a:pt x="0" y="965"/>
                    <a:pt x="0" y="902"/>
                  </a:cubicBezTo>
                  <a:lnTo>
                    <a:pt x="0" y="232"/>
                  </a:lnTo>
                  <a:cubicBezTo>
                    <a:pt x="0" y="168"/>
                    <a:pt x="23" y="113"/>
                    <a:pt x="68" y="68"/>
                  </a:cubicBezTo>
                  <a:cubicBezTo>
                    <a:pt x="114" y="23"/>
                    <a:pt x="168" y="0"/>
                    <a:pt x="232" y="0"/>
                  </a:cubicBezTo>
                  <a:lnTo>
                    <a:pt x="902" y="0"/>
                  </a:lnTo>
                  <a:cubicBezTo>
                    <a:pt x="936" y="0"/>
                    <a:pt x="967" y="7"/>
                    <a:pt x="996" y="20"/>
                  </a:cubicBezTo>
                  <a:cubicBezTo>
                    <a:pt x="1004" y="24"/>
                    <a:pt x="1009" y="30"/>
                    <a:pt x="1011" y="39"/>
                  </a:cubicBezTo>
                  <a:cubicBezTo>
                    <a:pt x="1012" y="48"/>
                    <a:pt x="1010" y="55"/>
                    <a:pt x="1003" y="62"/>
                  </a:cubicBezTo>
                  <a:lnTo>
                    <a:pt x="964" y="101"/>
                  </a:lnTo>
                  <a:cubicBezTo>
                    <a:pt x="956" y="109"/>
                    <a:pt x="948" y="111"/>
                    <a:pt x="938" y="108"/>
                  </a:cubicBezTo>
                  <a:cubicBezTo>
                    <a:pt x="926" y="105"/>
                    <a:pt x="914" y="103"/>
                    <a:pt x="902" y="103"/>
                  </a:cubicBezTo>
                  <a:lnTo>
                    <a:pt x="232" y="103"/>
                  </a:lnTo>
                  <a:cubicBezTo>
                    <a:pt x="197" y="103"/>
                    <a:pt x="166" y="116"/>
                    <a:pt x="141" y="141"/>
                  </a:cubicBezTo>
                  <a:cubicBezTo>
                    <a:pt x="116" y="166"/>
                    <a:pt x="103" y="196"/>
                    <a:pt x="103" y="232"/>
                  </a:cubicBezTo>
                  <a:lnTo>
                    <a:pt x="103" y="902"/>
                  </a:lnTo>
                  <a:cubicBezTo>
                    <a:pt x="103" y="937"/>
                    <a:pt x="116" y="967"/>
                    <a:pt x="141" y="993"/>
                  </a:cubicBezTo>
                  <a:cubicBezTo>
                    <a:pt x="166" y="1018"/>
                    <a:pt x="197" y="1030"/>
                    <a:pt x="232" y="1030"/>
                  </a:cubicBezTo>
                  <a:lnTo>
                    <a:pt x="902" y="1030"/>
                  </a:lnTo>
                  <a:cubicBezTo>
                    <a:pt x="937" y="1030"/>
                    <a:pt x="968" y="1018"/>
                    <a:pt x="993" y="993"/>
                  </a:cubicBezTo>
                  <a:cubicBezTo>
                    <a:pt x="1018" y="967"/>
                    <a:pt x="1031" y="937"/>
                    <a:pt x="1031" y="902"/>
                  </a:cubicBezTo>
                  <a:lnTo>
                    <a:pt x="1031" y="800"/>
                  </a:lnTo>
                  <a:cubicBezTo>
                    <a:pt x="1031" y="793"/>
                    <a:pt x="1033" y="787"/>
                    <a:pt x="1038" y="782"/>
                  </a:cubicBezTo>
                  <a:lnTo>
                    <a:pt x="1090" y="731"/>
                  </a:lnTo>
                  <a:cubicBezTo>
                    <a:pt x="1098" y="723"/>
                    <a:pt x="1107" y="721"/>
                    <a:pt x="1118" y="725"/>
                  </a:cubicBezTo>
                  <a:cubicBezTo>
                    <a:pt x="1128" y="730"/>
                    <a:pt x="1134" y="737"/>
                    <a:pt x="1134" y="749"/>
                  </a:cubicBezTo>
                  <a:close/>
                  <a:moveTo>
                    <a:pt x="1057" y="155"/>
                  </a:moveTo>
                  <a:lnTo>
                    <a:pt x="1288" y="386"/>
                  </a:lnTo>
                  <a:lnTo>
                    <a:pt x="747" y="927"/>
                  </a:lnTo>
                  <a:lnTo>
                    <a:pt x="516" y="927"/>
                  </a:lnTo>
                  <a:lnTo>
                    <a:pt x="516" y="696"/>
                  </a:lnTo>
                  <a:lnTo>
                    <a:pt x="1057" y="155"/>
                  </a:lnTo>
                  <a:close/>
                  <a:moveTo>
                    <a:pt x="1414" y="261"/>
                  </a:moveTo>
                  <a:lnTo>
                    <a:pt x="1340" y="335"/>
                  </a:lnTo>
                  <a:lnTo>
                    <a:pt x="1108" y="103"/>
                  </a:lnTo>
                  <a:lnTo>
                    <a:pt x="1182" y="29"/>
                  </a:lnTo>
                  <a:cubicBezTo>
                    <a:pt x="1197" y="14"/>
                    <a:pt x="1215" y="6"/>
                    <a:pt x="1237" y="6"/>
                  </a:cubicBezTo>
                  <a:cubicBezTo>
                    <a:pt x="1258" y="6"/>
                    <a:pt x="1277" y="14"/>
                    <a:pt x="1292" y="29"/>
                  </a:cubicBezTo>
                  <a:lnTo>
                    <a:pt x="1414" y="151"/>
                  </a:lnTo>
                  <a:cubicBezTo>
                    <a:pt x="1429" y="166"/>
                    <a:pt x="1437" y="185"/>
                    <a:pt x="1437" y="206"/>
                  </a:cubicBezTo>
                  <a:cubicBezTo>
                    <a:pt x="1437" y="227"/>
                    <a:pt x="1429" y="246"/>
                    <a:pt x="1414" y="26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744861" y="3542202"/>
            <a:ext cx="4697464" cy="24763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</a:t>
            </a:r>
            <a:r>
              <a:rPr lang="de-DE" sz="11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1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endParaRPr lang="en-US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Abgerundetes Rechteck 3"/>
          <p:cNvSpPr/>
          <p:nvPr/>
        </p:nvSpPr>
        <p:spPr>
          <a:xfrm>
            <a:off x="4643233" y="584700"/>
            <a:ext cx="2903946" cy="314006"/>
          </a:xfrm>
          <a:custGeom>
            <a:avLst/>
            <a:gdLst/>
            <a:ahLst/>
            <a:cxnLst/>
            <a:rect l="l" t="t" r="r" b="b"/>
            <a:pathLst>
              <a:path w="2903946" h="314006">
                <a:moveTo>
                  <a:pt x="0" y="0"/>
                </a:moveTo>
                <a:lnTo>
                  <a:pt x="2903946" y="0"/>
                </a:lnTo>
                <a:cubicBezTo>
                  <a:pt x="2812002" y="2128"/>
                  <a:pt x="2723198" y="314289"/>
                  <a:pt x="2613812" y="314006"/>
                </a:cubicBezTo>
                <a:lnTo>
                  <a:pt x="2490552" y="314006"/>
                </a:lnTo>
                <a:lnTo>
                  <a:pt x="2389974" y="314006"/>
                </a:lnTo>
                <a:lnTo>
                  <a:pt x="513971" y="314006"/>
                </a:lnTo>
                <a:lnTo>
                  <a:pt x="370356" y="314006"/>
                </a:lnTo>
                <a:lnTo>
                  <a:pt x="290133" y="314006"/>
                </a:lnTo>
                <a:cubicBezTo>
                  <a:pt x="180748" y="314289"/>
                  <a:pt x="91943" y="2128"/>
                  <a:pt x="0" y="0"/>
                </a:cubicBezTo>
                <a:close/>
              </a:path>
            </a:pathLst>
          </a:cu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</a:t>
            </a:r>
            <a:r>
              <a:rPr lang="de-DE" sz="16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6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7693"/>
            <a:ext cx="12190412" cy="38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8" descr="Bildergebnis für interconti hotel logo"/>
          <p:cNvSpPr>
            <a:spLocks noChangeAspect="1" noChangeArrowheads="1"/>
          </p:cNvSpPr>
          <p:nvPr/>
        </p:nvSpPr>
        <p:spPr bwMode="auto">
          <a:xfrm>
            <a:off x="207406" y="-144495"/>
            <a:ext cx="406347" cy="3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EventPage</a:t>
            </a:r>
            <a:r>
              <a:rPr lang="de-DE" dirty="0" smtClean="0"/>
              <a:t> – </a:t>
            </a:r>
            <a:r>
              <a:rPr lang="de-DE" dirty="0" err="1" smtClean="0"/>
              <a:t>desktop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3748088" y="1773610"/>
            <a:ext cx="2779166" cy="338554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Event in the City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744860" y="2104152"/>
            <a:ext cx="2118751" cy="2616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November 18</a:t>
            </a:r>
            <a:r>
              <a:rPr lang="en-US" sz="1100" b="1" baseline="300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2015 – 15:25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7676977" y="1773610"/>
            <a:ext cx="765347" cy="765347"/>
          </a:xfrm>
          <a:prstGeom prst="roundRect">
            <a:avLst>
              <a:gd name="adj" fmla="val 7466"/>
            </a:avLst>
          </a:prstGeom>
          <a:blipFill>
            <a:blip r:embed="rId3"/>
            <a:stretch>
              <a:fillRect/>
            </a:stretch>
          </a:blip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3693542" y="2681719"/>
            <a:ext cx="1018306" cy="215444"/>
            <a:chOff x="3693542" y="3260620"/>
            <a:chExt cx="1018306" cy="215444"/>
          </a:xfrm>
        </p:grpSpPr>
        <p:sp>
          <p:nvSpPr>
            <p:cNvPr id="36" name="Rechteck 35"/>
            <p:cNvSpPr/>
            <p:nvPr/>
          </p:nvSpPr>
          <p:spPr>
            <a:xfrm>
              <a:off x="3693542" y="3260620"/>
              <a:ext cx="1018306" cy="215444"/>
            </a:xfrm>
            <a:prstGeom prst="rect">
              <a:avLst/>
            </a:prstGeom>
          </p:spPr>
          <p:txBody>
            <a:bodyPr wrap="square" lIns="252000" anchor="ctr">
              <a:spAutoFit/>
            </a:bodyPr>
            <a:lstStyle/>
            <a:p>
              <a:r>
                <a:rPr lang="en-US" sz="800" dirty="0" smtClean="0">
                  <a:solidFill>
                    <a:srgbClr val="308FC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Show Details</a:t>
              </a:r>
              <a:endParaRPr lang="en-US" sz="800" dirty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Search Icon"/>
            <p:cNvSpPr>
              <a:spLocks noChangeAspect="1" noEditPoints="1"/>
            </p:cNvSpPr>
            <p:nvPr/>
          </p:nvSpPr>
          <p:spPr bwMode="auto">
            <a:xfrm>
              <a:off x="3780042" y="3308647"/>
              <a:ext cx="119391" cy="119391"/>
            </a:xfrm>
            <a:custGeom>
              <a:avLst/>
              <a:gdLst>
                <a:gd name="T0" fmla="*/ 927 w 1339"/>
                <a:gd name="T1" fmla="*/ 566 h 1339"/>
                <a:gd name="T2" fmla="*/ 821 w 1339"/>
                <a:gd name="T3" fmla="*/ 312 h 1339"/>
                <a:gd name="T4" fmla="*/ 567 w 1339"/>
                <a:gd name="T5" fmla="*/ 206 h 1339"/>
                <a:gd name="T6" fmla="*/ 312 w 1339"/>
                <a:gd name="T7" fmla="*/ 312 h 1339"/>
                <a:gd name="T8" fmla="*/ 206 w 1339"/>
                <a:gd name="T9" fmla="*/ 566 h 1339"/>
                <a:gd name="T10" fmla="*/ 312 w 1339"/>
                <a:gd name="T11" fmla="*/ 821 h 1339"/>
                <a:gd name="T12" fmla="*/ 567 w 1339"/>
                <a:gd name="T13" fmla="*/ 927 h 1339"/>
                <a:gd name="T14" fmla="*/ 821 w 1339"/>
                <a:gd name="T15" fmla="*/ 821 h 1339"/>
                <a:gd name="T16" fmla="*/ 927 w 1339"/>
                <a:gd name="T17" fmla="*/ 566 h 1339"/>
                <a:gd name="T18" fmla="*/ 1339 w 1339"/>
                <a:gd name="T19" fmla="*/ 1236 h 1339"/>
                <a:gd name="T20" fmla="*/ 1309 w 1339"/>
                <a:gd name="T21" fmla="*/ 1309 h 1339"/>
                <a:gd name="T22" fmla="*/ 1236 w 1339"/>
                <a:gd name="T23" fmla="*/ 1339 h 1339"/>
                <a:gd name="T24" fmla="*/ 1164 w 1339"/>
                <a:gd name="T25" fmla="*/ 1309 h 1339"/>
                <a:gd name="T26" fmla="*/ 888 w 1339"/>
                <a:gd name="T27" fmla="*/ 1033 h 1339"/>
                <a:gd name="T28" fmla="*/ 567 w 1339"/>
                <a:gd name="T29" fmla="*/ 1133 h 1339"/>
                <a:gd name="T30" fmla="*/ 346 w 1339"/>
                <a:gd name="T31" fmla="*/ 1089 h 1339"/>
                <a:gd name="T32" fmla="*/ 165 w 1339"/>
                <a:gd name="T33" fmla="*/ 968 h 1339"/>
                <a:gd name="T34" fmla="*/ 45 w 1339"/>
                <a:gd name="T35" fmla="*/ 787 h 1339"/>
                <a:gd name="T36" fmla="*/ 0 w 1339"/>
                <a:gd name="T37" fmla="*/ 566 h 1339"/>
                <a:gd name="T38" fmla="*/ 45 w 1339"/>
                <a:gd name="T39" fmla="*/ 346 h 1339"/>
                <a:gd name="T40" fmla="*/ 165 w 1339"/>
                <a:gd name="T41" fmla="*/ 165 h 1339"/>
                <a:gd name="T42" fmla="*/ 346 w 1339"/>
                <a:gd name="T43" fmla="*/ 44 h 1339"/>
                <a:gd name="T44" fmla="*/ 567 w 1339"/>
                <a:gd name="T45" fmla="*/ 0 h 1339"/>
                <a:gd name="T46" fmla="*/ 787 w 1339"/>
                <a:gd name="T47" fmla="*/ 44 h 1339"/>
                <a:gd name="T48" fmla="*/ 968 w 1339"/>
                <a:gd name="T49" fmla="*/ 165 h 1339"/>
                <a:gd name="T50" fmla="*/ 1089 w 1339"/>
                <a:gd name="T51" fmla="*/ 346 h 1339"/>
                <a:gd name="T52" fmla="*/ 1133 w 1339"/>
                <a:gd name="T53" fmla="*/ 566 h 1339"/>
                <a:gd name="T54" fmla="*/ 1034 w 1339"/>
                <a:gd name="T55" fmla="*/ 888 h 1339"/>
                <a:gd name="T56" fmla="*/ 1310 w 1339"/>
                <a:gd name="T57" fmla="*/ 1164 h 1339"/>
                <a:gd name="T58" fmla="*/ 1339 w 1339"/>
                <a:gd name="T59" fmla="*/ 1236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39" h="1339">
                  <a:moveTo>
                    <a:pt x="927" y="566"/>
                  </a:moveTo>
                  <a:cubicBezTo>
                    <a:pt x="927" y="467"/>
                    <a:pt x="892" y="382"/>
                    <a:pt x="821" y="312"/>
                  </a:cubicBezTo>
                  <a:cubicBezTo>
                    <a:pt x="751" y="241"/>
                    <a:pt x="666" y="206"/>
                    <a:pt x="567" y="206"/>
                  </a:cubicBezTo>
                  <a:cubicBezTo>
                    <a:pt x="467" y="206"/>
                    <a:pt x="382" y="241"/>
                    <a:pt x="312" y="312"/>
                  </a:cubicBezTo>
                  <a:cubicBezTo>
                    <a:pt x="241" y="382"/>
                    <a:pt x="206" y="467"/>
                    <a:pt x="206" y="566"/>
                  </a:cubicBezTo>
                  <a:cubicBezTo>
                    <a:pt x="206" y="666"/>
                    <a:pt x="241" y="751"/>
                    <a:pt x="312" y="821"/>
                  </a:cubicBezTo>
                  <a:cubicBezTo>
                    <a:pt x="382" y="892"/>
                    <a:pt x="467" y="927"/>
                    <a:pt x="567" y="927"/>
                  </a:cubicBezTo>
                  <a:cubicBezTo>
                    <a:pt x="666" y="927"/>
                    <a:pt x="751" y="892"/>
                    <a:pt x="821" y="821"/>
                  </a:cubicBezTo>
                  <a:cubicBezTo>
                    <a:pt x="892" y="751"/>
                    <a:pt x="927" y="666"/>
                    <a:pt x="927" y="566"/>
                  </a:cubicBezTo>
                  <a:close/>
                  <a:moveTo>
                    <a:pt x="1339" y="1236"/>
                  </a:moveTo>
                  <a:cubicBezTo>
                    <a:pt x="1339" y="1264"/>
                    <a:pt x="1329" y="1288"/>
                    <a:pt x="1309" y="1309"/>
                  </a:cubicBezTo>
                  <a:cubicBezTo>
                    <a:pt x="1288" y="1329"/>
                    <a:pt x="1264" y="1339"/>
                    <a:pt x="1236" y="1339"/>
                  </a:cubicBezTo>
                  <a:cubicBezTo>
                    <a:pt x="1207" y="1339"/>
                    <a:pt x="1183" y="1329"/>
                    <a:pt x="1164" y="1309"/>
                  </a:cubicBezTo>
                  <a:lnTo>
                    <a:pt x="888" y="1033"/>
                  </a:lnTo>
                  <a:cubicBezTo>
                    <a:pt x="792" y="1100"/>
                    <a:pt x="685" y="1133"/>
                    <a:pt x="567" y="1133"/>
                  </a:cubicBezTo>
                  <a:cubicBezTo>
                    <a:pt x="490" y="1133"/>
                    <a:pt x="416" y="1118"/>
                    <a:pt x="346" y="1089"/>
                  </a:cubicBezTo>
                  <a:cubicBezTo>
                    <a:pt x="276" y="1059"/>
                    <a:pt x="216" y="1019"/>
                    <a:pt x="165" y="968"/>
                  </a:cubicBezTo>
                  <a:cubicBezTo>
                    <a:pt x="115" y="917"/>
                    <a:pt x="74" y="857"/>
                    <a:pt x="45" y="787"/>
                  </a:cubicBezTo>
                  <a:cubicBezTo>
                    <a:pt x="15" y="717"/>
                    <a:pt x="0" y="643"/>
                    <a:pt x="0" y="566"/>
                  </a:cubicBezTo>
                  <a:cubicBezTo>
                    <a:pt x="0" y="490"/>
                    <a:pt x="15" y="416"/>
                    <a:pt x="45" y="346"/>
                  </a:cubicBezTo>
                  <a:cubicBezTo>
                    <a:pt x="74" y="276"/>
                    <a:pt x="115" y="216"/>
                    <a:pt x="165" y="165"/>
                  </a:cubicBezTo>
                  <a:cubicBezTo>
                    <a:pt x="216" y="114"/>
                    <a:pt x="276" y="74"/>
                    <a:pt x="346" y="44"/>
                  </a:cubicBezTo>
                  <a:cubicBezTo>
                    <a:pt x="416" y="15"/>
                    <a:pt x="490" y="0"/>
                    <a:pt x="567" y="0"/>
                  </a:cubicBezTo>
                  <a:cubicBezTo>
                    <a:pt x="643" y="0"/>
                    <a:pt x="717" y="15"/>
                    <a:pt x="787" y="44"/>
                  </a:cubicBezTo>
                  <a:cubicBezTo>
                    <a:pt x="857" y="74"/>
                    <a:pt x="917" y="114"/>
                    <a:pt x="968" y="165"/>
                  </a:cubicBezTo>
                  <a:cubicBezTo>
                    <a:pt x="1019" y="216"/>
                    <a:pt x="1059" y="276"/>
                    <a:pt x="1089" y="346"/>
                  </a:cubicBezTo>
                  <a:cubicBezTo>
                    <a:pt x="1118" y="416"/>
                    <a:pt x="1133" y="490"/>
                    <a:pt x="1133" y="566"/>
                  </a:cubicBezTo>
                  <a:cubicBezTo>
                    <a:pt x="1133" y="685"/>
                    <a:pt x="1100" y="792"/>
                    <a:pt x="1034" y="888"/>
                  </a:cubicBezTo>
                  <a:lnTo>
                    <a:pt x="1310" y="1164"/>
                  </a:lnTo>
                  <a:cubicBezTo>
                    <a:pt x="1330" y="1184"/>
                    <a:pt x="1339" y="1208"/>
                    <a:pt x="1339" y="1236"/>
                  </a:cubicBezTo>
                  <a:close/>
                </a:path>
              </a:pathLst>
            </a:custGeom>
            <a:solidFill>
              <a:srgbClr val="308FC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0" y="549474"/>
            <a:ext cx="12190413" cy="5948219"/>
          </a:xfrm>
          <a:custGeom>
            <a:avLst/>
            <a:gdLst/>
            <a:ahLst/>
            <a:cxnLst/>
            <a:rect l="l" t="t" r="r" b="b"/>
            <a:pathLst>
              <a:path w="12190413" h="5948219">
                <a:moveTo>
                  <a:pt x="3208588" y="791963"/>
                </a:moveTo>
                <a:cubicBezTo>
                  <a:pt x="3171626" y="791963"/>
                  <a:pt x="3141663" y="821926"/>
                  <a:pt x="3141663" y="858888"/>
                </a:cubicBezTo>
                <a:lnTo>
                  <a:pt x="3141663" y="3738300"/>
                </a:lnTo>
                <a:cubicBezTo>
                  <a:pt x="3141663" y="3775262"/>
                  <a:pt x="3171626" y="3805225"/>
                  <a:pt x="3208588" y="3805225"/>
                </a:cubicBezTo>
                <a:lnTo>
                  <a:pt x="8981825" y="3805225"/>
                </a:lnTo>
                <a:cubicBezTo>
                  <a:pt x="9018787" y="3805225"/>
                  <a:pt x="9048750" y="3775262"/>
                  <a:pt x="9048750" y="3738300"/>
                </a:cubicBezTo>
                <a:lnTo>
                  <a:pt x="9048750" y="858888"/>
                </a:lnTo>
                <a:cubicBezTo>
                  <a:pt x="9048750" y="821926"/>
                  <a:pt x="9018787" y="791963"/>
                  <a:pt x="8981825" y="791963"/>
                </a:cubicBezTo>
                <a:close/>
                <a:moveTo>
                  <a:pt x="0" y="0"/>
                </a:moveTo>
                <a:lnTo>
                  <a:pt x="12190413" y="0"/>
                </a:lnTo>
                <a:lnTo>
                  <a:pt x="12190413" y="5948219"/>
                </a:lnTo>
                <a:lnTo>
                  <a:pt x="0" y="5948219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1" b="13221"/>
          <a:stretch/>
        </p:blipFill>
        <p:spPr bwMode="auto">
          <a:xfrm>
            <a:off x="3705721" y="3757048"/>
            <a:ext cx="4752528" cy="39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Abgerundetes Rechteck 23"/>
          <p:cNvSpPr/>
          <p:nvPr/>
        </p:nvSpPr>
        <p:spPr>
          <a:xfrm>
            <a:off x="3517261" y="4437906"/>
            <a:ext cx="5026218" cy="205200"/>
          </a:xfrm>
          <a:prstGeom prst="roundRect">
            <a:avLst>
              <a:gd name="adj" fmla="val 11156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Accounts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FREE. 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</a:t>
            </a:r>
            <a:r>
              <a:rPr lang="de-DE" sz="1000" b="1" dirty="0" err="1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de-DE" sz="1000" b="1" dirty="0">
              <a:solidFill>
                <a:srgbClr val="308FC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5013970"/>
            <a:ext cx="12190413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feld 40"/>
          <p:cNvSpPr txBox="1"/>
          <p:nvPr/>
        </p:nvSpPr>
        <p:spPr>
          <a:xfrm>
            <a:off x="4222998" y="5060717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Event – do not </a:t>
            </a:r>
            <a:r>
              <a:rPr lang="de-DE" sz="16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  <a:endParaRPr lang="en-US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 rot="1187417">
            <a:off x="5844224" y="1432649"/>
            <a:ext cx="3455867" cy="432048"/>
          </a:xfrm>
          <a:custGeom>
            <a:avLst/>
            <a:gdLst/>
            <a:ahLst/>
            <a:cxnLst/>
            <a:rect l="l" t="t" r="r" b="b"/>
            <a:pathLst>
              <a:path w="3455867" h="432048">
                <a:moveTo>
                  <a:pt x="0" y="432048"/>
                </a:moveTo>
                <a:lnTo>
                  <a:pt x="1200698" y="0"/>
                </a:lnTo>
                <a:lnTo>
                  <a:pt x="3300403" y="0"/>
                </a:lnTo>
                <a:lnTo>
                  <a:pt x="3455867" y="43204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000" rtlCol="0" anchor="ctr"/>
          <a:lstStyle/>
          <a:p>
            <a:pPr algn="ctr"/>
            <a:r>
              <a:rPr lang="de-DE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Event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10965625" y="739748"/>
            <a:ext cx="987599" cy="288099"/>
          </a:xfrm>
          <a:prstGeom prst="roundRect">
            <a:avLst/>
          </a:prstGeom>
          <a:noFill/>
          <a:ln w="6350">
            <a:solidFill>
              <a:srgbClr val="30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Up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0" y="739780"/>
            <a:ext cx="2109279" cy="288067"/>
          </a:xfrm>
          <a:prstGeom prst="rect">
            <a:avLst/>
          </a:prstGeom>
        </p:spPr>
      </p:pic>
      <p:sp>
        <p:nvSpPr>
          <p:cNvPr id="46" name="Abgerundetes Rechteck 45"/>
          <p:cNvSpPr/>
          <p:nvPr/>
        </p:nvSpPr>
        <p:spPr>
          <a:xfrm>
            <a:off x="3517261" y="1064354"/>
            <a:ext cx="5026218" cy="205200"/>
          </a:xfrm>
          <a:prstGeom prst="roundRect">
            <a:avLst>
              <a:gd name="adj" fmla="val 11156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Accounts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FREE. 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</a:t>
            </a:r>
            <a:r>
              <a:rPr lang="de-DE" sz="1000" b="1" dirty="0" err="1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de-DE" sz="1000" b="1" dirty="0">
              <a:solidFill>
                <a:srgbClr val="308FC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2" name="Gruppieren 41"/>
          <p:cNvGrpSpPr/>
          <p:nvPr/>
        </p:nvGrpSpPr>
        <p:grpSpPr>
          <a:xfrm>
            <a:off x="5942227" y="2421682"/>
            <a:ext cx="673337" cy="213370"/>
            <a:chOff x="6501989" y="3144416"/>
            <a:chExt cx="673337" cy="213370"/>
          </a:xfrm>
        </p:grpSpPr>
        <p:sp>
          <p:nvSpPr>
            <p:cNvPr id="44" name="Abgerundetes Rechteck 43"/>
            <p:cNvSpPr/>
            <p:nvPr/>
          </p:nvSpPr>
          <p:spPr>
            <a:xfrm>
              <a:off x="6501989" y="3144416"/>
              <a:ext cx="673337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Follow</a:t>
              </a:r>
            </a:p>
          </p:txBody>
        </p:sp>
        <p:sp>
          <p:nvSpPr>
            <p:cNvPr id="45" name="Bookmark Icon"/>
            <p:cNvSpPr>
              <a:spLocks noChangeAspect="1"/>
            </p:cNvSpPr>
            <p:nvPr/>
          </p:nvSpPr>
          <p:spPr bwMode="auto">
            <a:xfrm>
              <a:off x="6590132" y="3189901"/>
              <a:ext cx="103230" cy="122400"/>
            </a:xfrm>
            <a:custGeom>
              <a:avLst/>
              <a:gdLst>
                <a:gd name="T0" fmla="*/ 937 w 1031"/>
                <a:gd name="T1" fmla="*/ 0 h 1218"/>
                <a:gd name="T2" fmla="*/ 973 w 1031"/>
                <a:gd name="T3" fmla="*/ 7 h 1218"/>
                <a:gd name="T4" fmla="*/ 1015 w 1031"/>
                <a:gd name="T5" fmla="*/ 40 h 1218"/>
                <a:gd name="T6" fmla="*/ 1031 w 1031"/>
                <a:gd name="T7" fmla="*/ 90 h 1218"/>
                <a:gd name="T8" fmla="*/ 1031 w 1031"/>
                <a:gd name="T9" fmla="*/ 1128 h 1218"/>
                <a:gd name="T10" fmla="*/ 1015 w 1031"/>
                <a:gd name="T11" fmla="*/ 1177 h 1218"/>
                <a:gd name="T12" fmla="*/ 973 w 1031"/>
                <a:gd name="T13" fmla="*/ 1210 h 1218"/>
                <a:gd name="T14" fmla="*/ 937 w 1031"/>
                <a:gd name="T15" fmla="*/ 1217 h 1218"/>
                <a:gd name="T16" fmla="*/ 870 w 1031"/>
                <a:gd name="T17" fmla="*/ 1191 h 1218"/>
                <a:gd name="T18" fmla="*/ 515 w 1031"/>
                <a:gd name="T19" fmla="*/ 850 h 1218"/>
                <a:gd name="T20" fmla="*/ 160 w 1031"/>
                <a:gd name="T21" fmla="*/ 1191 h 1218"/>
                <a:gd name="T22" fmla="*/ 94 w 1031"/>
                <a:gd name="T23" fmla="*/ 1218 h 1218"/>
                <a:gd name="T24" fmla="*/ 58 w 1031"/>
                <a:gd name="T25" fmla="*/ 1210 h 1218"/>
                <a:gd name="T26" fmla="*/ 16 w 1031"/>
                <a:gd name="T27" fmla="*/ 1177 h 1218"/>
                <a:gd name="T28" fmla="*/ 0 w 1031"/>
                <a:gd name="T29" fmla="*/ 1128 h 1218"/>
                <a:gd name="T30" fmla="*/ 0 w 1031"/>
                <a:gd name="T31" fmla="*/ 90 h 1218"/>
                <a:gd name="T32" fmla="*/ 16 w 1031"/>
                <a:gd name="T33" fmla="*/ 40 h 1218"/>
                <a:gd name="T34" fmla="*/ 58 w 1031"/>
                <a:gd name="T35" fmla="*/ 7 h 1218"/>
                <a:gd name="T36" fmla="*/ 94 w 1031"/>
                <a:gd name="T37" fmla="*/ 0 h 1218"/>
                <a:gd name="T38" fmla="*/ 937 w 1031"/>
                <a:gd name="T39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1" h="1218">
                  <a:moveTo>
                    <a:pt x="937" y="0"/>
                  </a:moveTo>
                  <a:cubicBezTo>
                    <a:pt x="950" y="0"/>
                    <a:pt x="961" y="2"/>
                    <a:pt x="973" y="7"/>
                  </a:cubicBezTo>
                  <a:cubicBezTo>
                    <a:pt x="990" y="14"/>
                    <a:pt x="1005" y="25"/>
                    <a:pt x="1015" y="40"/>
                  </a:cubicBezTo>
                  <a:cubicBezTo>
                    <a:pt x="1025" y="55"/>
                    <a:pt x="1031" y="72"/>
                    <a:pt x="1031" y="90"/>
                  </a:cubicBezTo>
                  <a:lnTo>
                    <a:pt x="1031" y="1128"/>
                  </a:lnTo>
                  <a:cubicBezTo>
                    <a:pt x="1031" y="1146"/>
                    <a:pt x="1025" y="1162"/>
                    <a:pt x="1015" y="1177"/>
                  </a:cubicBezTo>
                  <a:cubicBezTo>
                    <a:pt x="1005" y="1192"/>
                    <a:pt x="990" y="1203"/>
                    <a:pt x="973" y="1210"/>
                  </a:cubicBezTo>
                  <a:cubicBezTo>
                    <a:pt x="962" y="1215"/>
                    <a:pt x="951" y="1217"/>
                    <a:pt x="937" y="1217"/>
                  </a:cubicBezTo>
                  <a:cubicBezTo>
                    <a:pt x="912" y="1217"/>
                    <a:pt x="889" y="1208"/>
                    <a:pt x="870" y="1191"/>
                  </a:cubicBezTo>
                  <a:lnTo>
                    <a:pt x="515" y="850"/>
                  </a:lnTo>
                  <a:lnTo>
                    <a:pt x="160" y="1191"/>
                  </a:lnTo>
                  <a:cubicBezTo>
                    <a:pt x="141" y="1209"/>
                    <a:pt x="119" y="1218"/>
                    <a:pt x="94" y="1218"/>
                  </a:cubicBezTo>
                  <a:cubicBezTo>
                    <a:pt x="81" y="1218"/>
                    <a:pt x="69" y="1215"/>
                    <a:pt x="58" y="1210"/>
                  </a:cubicBezTo>
                  <a:cubicBezTo>
                    <a:pt x="40" y="1203"/>
                    <a:pt x="26" y="1192"/>
                    <a:pt x="16" y="1177"/>
                  </a:cubicBezTo>
                  <a:cubicBezTo>
                    <a:pt x="5" y="1162"/>
                    <a:pt x="0" y="1146"/>
                    <a:pt x="0" y="1128"/>
                  </a:cubicBezTo>
                  <a:lnTo>
                    <a:pt x="0" y="90"/>
                  </a:lnTo>
                  <a:cubicBezTo>
                    <a:pt x="0" y="72"/>
                    <a:pt x="5" y="55"/>
                    <a:pt x="16" y="40"/>
                  </a:cubicBezTo>
                  <a:cubicBezTo>
                    <a:pt x="26" y="25"/>
                    <a:pt x="40" y="14"/>
                    <a:pt x="58" y="7"/>
                  </a:cubicBezTo>
                  <a:cubicBezTo>
                    <a:pt x="69" y="2"/>
                    <a:pt x="81" y="0"/>
                    <a:pt x="94" y="0"/>
                  </a:cubicBezTo>
                  <a:lnTo>
                    <a:pt x="9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4582699" y="2421682"/>
            <a:ext cx="1296144" cy="213370"/>
            <a:chOff x="4583038" y="3144416"/>
            <a:chExt cx="1296144" cy="213370"/>
          </a:xfrm>
        </p:grpSpPr>
        <p:sp>
          <p:nvSpPr>
            <p:cNvPr id="48" name="Abgerundetes Rechteck 47"/>
            <p:cNvSpPr/>
            <p:nvPr/>
          </p:nvSpPr>
          <p:spPr>
            <a:xfrm>
              <a:off x="4583038" y="3144416"/>
              <a:ext cx="1296144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to Calendar</a:t>
              </a:r>
            </a:p>
          </p:txBody>
        </p:sp>
        <p:sp>
          <p:nvSpPr>
            <p:cNvPr id="49" name="Calendar Icon"/>
            <p:cNvSpPr>
              <a:spLocks noChangeAspect="1" noEditPoints="1"/>
            </p:cNvSpPr>
            <p:nvPr/>
          </p:nvSpPr>
          <p:spPr bwMode="auto">
            <a:xfrm>
              <a:off x="4655046" y="3189901"/>
              <a:ext cx="114282" cy="122400"/>
            </a:xfrm>
            <a:custGeom>
              <a:avLst/>
              <a:gdLst>
                <a:gd name="T0" fmla="*/ 335 w 1340"/>
                <a:gd name="T1" fmla="*/ 1339 h 1442"/>
                <a:gd name="T2" fmla="*/ 103 w 1340"/>
                <a:gd name="T3" fmla="*/ 1107 h 1442"/>
                <a:gd name="T4" fmla="*/ 387 w 1340"/>
                <a:gd name="T5" fmla="*/ 1339 h 1442"/>
                <a:gd name="T6" fmla="*/ 644 w 1340"/>
                <a:gd name="T7" fmla="*/ 1107 h 1442"/>
                <a:gd name="T8" fmla="*/ 387 w 1340"/>
                <a:gd name="T9" fmla="*/ 1339 h 1442"/>
                <a:gd name="T10" fmla="*/ 335 w 1340"/>
                <a:gd name="T11" fmla="*/ 1056 h 1442"/>
                <a:gd name="T12" fmla="*/ 103 w 1340"/>
                <a:gd name="T13" fmla="*/ 798 h 1442"/>
                <a:gd name="T14" fmla="*/ 387 w 1340"/>
                <a:gd name="T15" fmla="*/ 1056 h 1442"/>
                <a:gd name="T16" fmla="*/ 644 w 1340"/>
                <a:gd name="T17" fmla="*/ 798 h 1442"/>
                <a:gd name="T18" fmla="*/ 387 w 1340"/>
                <a:gd name="T19" fmla="*/ 1056 h 1442"/>
                <a:gd name="T20" fmla="*/ 335 w 1340"/>
                <a:gd name="T21" fmla="*/ 747 h 1442"/>
                <a:gd name="T22" fmla="*/ 103 w 1340"/>
                <a:gd name="T23" fmla="*/ 515 h 1442"/>
                <a:gd name="T24" fmla="*/ 696 w 1340"/>
                <a:gd name="T25" fmla="*/ 1339 h 1442"/>
                <a:gd name="T26" fmla="*/ 954 w 1340"/>
                <a:gd name="T27" fmla="*/ 1107 h 1442"/>
                <a:gd name="T28" fmla="*/ 696 w 1340"/>
                <a:gd name="T29" fmla="*/ 1339 h 1442"/>
                <a:gd name="T30" fmla="*/ 644 w 1340"/>
                <a:gd name="T31" fmla="*/ 747 h 1442"/>
                <a:gd name="T32" fmla="*/ 387 w 1340"/>
                <a:gd name="T33" fmla="*/ 515 h 1442"/>
                <a:gd name="T34" fmla="*/ 1005 w 1340"/>
                <a:gd name="T35" fmla="*/ 1339 h 1442"/>
                <a:gd name="T36" fmla="*/ 1237 w 1340"/>
                <a:gd name="T37" fmla="*/ 1107 h 1442"/>
                <a:gd name="T38" fmla="*/ 1005 w 1340"/>
                <a:gd name="T39" fmla="*/ 1339 h 1442"/>
                <a:gd name="T40" fmla="*/ 954 w 1340"/>
                <a:gd name="T41" fmla="*/ 1056 h 1442"/>
                <a:gd name="T42" fmla="*/ 696 w 1340"/>
                <a:gd name="T43" fmla="*/ 798 h 1442"/>
                <a:gd name="T44" fmla="*/ 413 w 1340"/>
                <a:gd name="T45" fmla="*/ 360 h 1442"/>
                <a:gd name="T46" fmla="*/ 405 w 1340"/>
                <a:gd name="T47" fmla="*/ 110 h 1442"/>
                <a:gd name="T48" fmla="*/ 335 w 1340"/>
                <a:gd name="T49" fmla="*/ 103 h 1442"/>
                <a:gd name="T50" fmla="*/ 310 w 1340"/>
                <a:gd name="T51" fmla="*/ 128 h 1442"/>
                <a:gd name="T52" fmla="*/ 317 w 1340"/>
                <a:gd name="T53" fmla="*/ 378 h 1442"/>
                <a:gd name="T54" fmla="*/ 387 w 1340"/>
                <a:gd name="T55" fmla="*/ 386 h 1442"/>
                <a:gd name="T56" fmla="*/ 413 w 1340"/>
                <a:gd name="T57" fmla="*/ 360 h 1442"/>
                <a:gd name="T58" fmla="*/ 1237 w 1340"/>
                <a:gd name="T59" fmla="*/ 1056 h 1442"/>
                <a:gd name="T60" fmla="*/ 1005 w 1340"/>
                <a:gd name="T61" fmla="*/ 798 h 1442"/>
                <a:gd name="T62" fmla="*/ 696 w 1340"/>
                <a:gd name="T63" fmla="*/ 747 h 1442"/>
                <a:gd name="T64" fmla="*/ 954 w 1340"/>
                <a:gd name="T65" fmla="*/ 515 h 1442"/>
                <a:gd name="T66" fmla="*/ 696 w 1340"/>
                <a:gd name="T67" fmla="*/ 747 h 1442"/>
                <a:gd name="T68" fmla="*/ 1237 w 1340"/>
                <a:gd name="T69" fmla="*/ 747 h 1442"/>
                <a:gd name="T70" fmla="*/ 1005 w 1340"/>
                <a:gd name="T71" fmla="*/ 515 h 1442"/>
                <a:gd name="T72" fmla="*/ 1031 w 1340"/>
                <a:gd name="T73" fmla="*/ 360 h 1442"/>
                <a:gd name="T74" fmla="*/ 1023 w 1340"/>
                <a:gd name="T75" fmla="*/ 110 h 1442"/>
                <a:gd name="T76" fmla="*/ 954 w 1340"/>
                <a:gd name="T77" fmla="*/ 103 h 1442"/>
                <a:gd name="T78" fmla="*/ 928 w 1340"/>
                <a:gd name="T79" fmla="*/ 128 h 1442"/>
                <a:gd name="T80" fmla="*/ 936 w 1340"/>
                <a:gd name="T81" fmla="*/ 378 h 1442"/>
                <a:gd name="T82" fmla="*/ 1005 w 1340"/>
                <a:gd name="T83" fmla="*/ 386 h 1442"/>
                <a:gd name="T84" fmla="*/ 1031 w 1340"/>
                <a:gd name="T85" fmla="*/ 360 h 1442"/>
                <a:gd name="T86" fmla="*/ 1340 w 1340"/>
                <a:gd name="T87" fmla="*/ 1339 h 1442"/>
                <a:gd name="T88" fmla="*/ 1237 w 1340"/>
                <a:gd name="T89" fmla="*/ 1442 h 1442"/>
                <a:gd name="T90" fmla="*/ 31 w 1340"/>
                <a:gd name="T91" fmla="*/ 1412 h 1442"/>
                <a:gd name="T92" fmla="*/ 0 w 1340"/>
                <a:gd name="T93" fmla="*/ 309 h 1442"/>
                <a:gd name="T94" fmla="*/ 103 w 1340"/>
                <a:gd name="T95" fmla="*/ 206 h 1442"/>
                <a:gd name="T96" fmla="*/ 207 w 1340"/>
                <a:gd name="T97" fmla="*/ 128 h 1442"/>
                <a:gd name="T98" fmla="*/ 335 w 1340"/>
                <a:gd name="T99" fmla="*/ 0 h 1442"/>
                <a:gd name="T100" fmla="*/ 478 w 1340"/>
                <a:gd name="T101" fmla="*/ 37 h 1442"/>
                <a:gd name="T102" fmla="*/ 516 w 1340"/>
                <a:gd name="T103" fmla="*/ 206 h 1442"/>
                <a:gd name="T104" fmla="*/ 825 w 1340"/>
                <a:gd name="T105" fmla="*/ 128 h 1442"/>
                <a:gd name="T106" fmla="*/ 954 w 1340"/>
                <a:gd name="T107" fmla="*/ 0 h 1442"/>
                <a:gd name="T108" fmla="*/ 1096 w 1340"/>
                <a:gd name="T109" fmla="*/ 37 h 1442"/>
                <a:gd name="T110" fmla="*/ 1134 w 1340"/>
                <a:gd name="T111" fmla="*/ 206 h 1442"/>
                <a:gd name="T112" fmla="*/ 1309 w 1340"/>
                <a:gd name="T113" fmla="*/ 236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40" h="1442">
                  <a:moveTo>
                    <a:pt x="103" y="1339"/>
                  </a:moveTo>
                  <a:lnTo>
                    <a:pt x="335" y="1339"/>
                  </a:lnTo>
                  <a:lnTo>
                    <a:pt x="335" y="1107"/>
                  </a:lnTo>
                  <a:lnTo>
                    <a:pt x="103" y="1107"/>
                  </a:lnTo>
                  <a:lnTo>
                    <a:pt x="103" y="1339"/>
                  </a:lnTo>
                  <a:close/>
                  <a:moveTo>
                    <a:pt x="387" y="1339"/>
                  </a:moveTo>
                  <a:lnTo>
                    <a:pt x="644" y="1339"/>
                  </a:lnTo>
                  <a:lnTo>
                    <a:pt x="644" y="1107"/>
                  </a:lnTo>
                  <a:lnTo>
                    <a:pt x="387" y="1107"/>
                  </a:lnTo>
                  <a:lnTo>
                    <a:pt x="387" y="1339"/>
                  </a:lnTo>
                  <a:close/>
                  <a:moveTo>
                    <a:pt x="103" y="1056"/>
                  </a:moveTo>
                  <a:lnTo>
                    <a:pt x="335" y="1056"/>
                  </a:lnTo>
                  <a:lnTo>
                    <a:pt x="335" y="798"/>
                  </a:lnTo>
                  <a:lnTo>
                    <a:pt x="103" y="798"/>
                  </a:lnTo>
                  <a:lnTo>
                    <a:pt x="103" y="1056"/>
                  </a:lnTo>
                  <a:close/>
                  <a:moveTo>
                    <a:pt x="387" y="1056"/>
                  </a:moveTo>
                  <a:lnTo>
                    <a:pt x="644" y="1056"/>
                  </a:lnTo>
                  <a:lnTo>
                    <a:pt x="644" y="798"/>
                  </a:lnTo>
                  <a:lnTo>
                    <a:pt x="387" y="798"/>
                  </a:lnTo>
                  <a:lnTo>
                    <a:pt x="387" y="1056"/>
                  </a:lnTo>
                  <a:close/>
                  <a:moveTo>
                    <a:pt x="103" y="747"/>
                  </a:moveTo>
                  <a:lnTo>
                    <a:pt x="335" y="747"/>
                  </a:lnTo>
                  <a:lnTo>
                    <a:pt x="335" y="515"/>
                  </a:lnTo>
                  <a:lnTo>
                    <a:pt x="103" y="515"/>
                  </a:lnTo>
                  <a:lnTo>
                    <a:pt x="103" y="747"/>
                  </a:lnTo>
                  <a:close/>
                  <a:moveTo>
                    <a:pt x="696" y="1339"/>
                  </a:moveTo>
                  <a:lnTo>
                    <a:pt x="954" y="1339"/>
                  </a:lnTo>
                  <a:lnTo>
                    <a:pt x="954" y="1107"/>
                  </a:lnTo>
                  <a:lnTo>
                    <a:pt x="696" y="1107"/>
                  </a:lnTo>
                  <a:lnTo>
                    <a:pt x="696" y="1339"/>
                  </a:lnTo>
                  <a:close/>
                  <a:moveTo>
                    <a:pt x="387" y="747"/>
                  </a:moveTo>
                  <a:lnTo>
                    <a:pt x="644" y="747"/>
                  </a:lnTo>
                  <a:lnTo>
                    <a:pt x="644" y="515"/>
                  </a:lnTo>
                  <a:lnTo>
                    <a:pt x="387" y="515"/>
                  </a:lnTo>
                  <a:lnTo>
                    <a:pt x="387" y="747"/>
                  </a:lnTo>
                  <a:close/>
                  <a:moveTo>
                    <a:pt x="1005" y="1339"/>
                  </a:moveTo>
                  <a:lnTo>
                    <a:pt x="1237" y="1339"/>
                  </a:lnTo>
                  <a:lnTo>
                    <a:pt x="1237" y="1107"/>
                  </a:lnTo>
                  <a:lnTo>
                    <a:pt x="1005" y="1107"/>
                  </a:lnTo>
                  <a:lnTo>
                    <a:pt x="1005" y="1339"/>
                  </a:lnTo>
                  <a:close/>
                  <a:moveTo>
                    <a:pt x="696" y="1056"/>
                  </a:moveTo>
                  <a:lnTo>
                    <a:pt x="954" y="1056"/>
                  </a:lnTo>
                  <a:lnTo>
                    <a:pt x="954" y="798"/>
                  </a:lnTo>
                  <a:lnTo>
                    <a:pt x="696" y="798"/>
                  </a:lnTo>
                  <a:lnTo>
                    <a:pt x="696" y="1056"/>
                  </a:lnTo>
                  <a:close/>
                  <a:moveTo>
                    <a:pt x="413" y="360"/>
                  </a:moveTo>
                  <a:lnTo>
                    <a:pt x="413" y="128"/>
                  </a:lnTo>
                  <a:cubicBezTo>
                    <a:pt x="413" y="121"/>
                    <a:pt x="410" y="115"/>
                    <a:pt x="405" y="110"/>
                  </a:cubicBezTo>
                  <a:cubicBezTo>
                    <a:pt x="400" y="105"/>
                    <a:pt x="394" y="103"/>
                    <a:pt x="387" y="103"/>
                  </a:cubicBezTo>
                  <a:lnTo>
                    <a:pt x="335" y="103"/>
                  </a:lnTo>
                  <a:cubicBezTo>
                    <a:pt x="328" y="103"/>
                    <a:pt x="322" y="105"/>
                    <a:pt x="317" y="110"/>
                  </a:cubicBezTo>
                  <a:cubicBezTo>
                    <a:pt x="312" y="115"/>
                    <a:pt x="310" y="121"/>
                    <a:pt x="310" y="128"/>
                  </a:cubicBezTo>
                  <a:lnTo>
                    <a:pt x="310" y="360"/>
                  </a:lnTo>
                  <a:cubicBezTo>
                    <a:pt x="310" y="367"/>
                    <a:pt x="312" y="373"/>
                    <a:pt x="317" y="378"/>
                  </a:cubicBezTo>
                  <a:cubicBezTo>
                    <a:pt x="322" y="383"/>
                    <a:pt x="328" y="386"/>
                    <a:pt x="335" y="386"/>
                  </a:cubicBezTo>
                  <a:lnTo>
                    <a:pt x="387" y="386"/>
                  </a:lnTo>
                  <a:cubicBezTo>
                    <a:pt x="394" y="386"/>
                    <a:pt x="400" y="383"/>
                    <a:pt x="405" y="378"/>
                  </a:cubicBezTo>
                  <a:cubicBezTo>
                    <a:pt x="410" y="373"/>
                    <a:pt x="413" y="367"/>
                    <a:pt x="413" y="360"/>
                  </a:cubicBezTo>
                  <a:close/>
                  <a:moveTo>
                    <a:pt x="1005" y="1056"/>
                  </a:moveTo>
                  <a:lnTo>
                    <a:pt x="1237" y="1056"/>
                  </a:lnTo>
                  <a:lnTo>
                    <a:pt x="1237" y="798"/>
                  </a:lnTo>
                  <a:lnTo>
                    <a:pt x="1005" y="798"/>
                  </a:lnTo>
                  <a:lnTo>
                    <a:pt x="1005" y="1056"/>
                  </a:lnTo>
                  <a:close/>
                  <a:moveTo>
                    <a:pt x="696" y="747"/>
                  </a:moveTo>
                  <a:lnTo>
                    <a:pt x="954" y="747"/>
                  </a:lnTo>
                  <a:lnTo>
                    <a:pt x="954" y="515"/>
                  </a:lnTo>
                  <a:lnTo>
                    <a:pt x="696" y="515"/>
                  </a:lnTo>
                  <a:lnTo>
                    <a:pt x="696" y="747"/>
                  </a:lnTo>
                  <a:close/>
                  <a:moveTo>
                    <a:pt x="1005" y="747"/>
                  </a:moveTo>
                  <a:lnTo>
                    <a:pt x="1237" y="747"/>
                  </a:lnTo>
                  <a:lnTo>
                    <a:pt x="1237" y="515"/>
                  </a:lnTo>
                  <a:lnTo>
                    <a:pt x="1005" y="515"/>
                  </a:lnTo>
                  <a:lnTo>
                    <a:pt x="1005" y="747"/>
                  </a:lnTo>
                  <a:close/>
                  <a:moveTo>
                    <a:pt x="1031" y="360"/>
                  </a:moveTo>
                  <a:lnTo>
                    <a:pt x="1031" y="128"/>
                  </a:lnTo>
                  <a:cubicBezTo>
                    <a:pt x="1031" y="121"/>
                    <a:pt x="1028" y="115"/>
                    <a:pt x="1023" y="110"/>
                  </a:cubicBezTo>
                  <a:cubicBezTo>
                    <a:pt x="1018" y="105"/>
                    <a:pt x="1012" y="103"/>
                    <a:pt x="1005" y="103"/>
                  </a:cubicBezTo>
                  <a:lnTo>
                    <a:pt x="954" y="103"/>
                  </a:lnTo>
                  <a:cubicBezTo>
                    <a:pt x="947" y="103"/>
                    <a:pt x="941" y="105"/>
                    <a:pt x="936" y="110"/>
                  </a:cubicBezTo>
                  <a:cubicBezTo>
                    <a:pt x="930" y="115"/>
                    <a:pt x="928" y="121"/>
                    <a:pt x="928" y="128"/>
                  </a:cubicBezTo>
                  <a:lnTo>
                    <a:pt x="928" y="360"/>
                  </a:lnTo>
                  <a:cubicBezTo>
                    <a:pt x="928" y="367"/>
                    <a:pt x="930" y="373"/>
                    <a:pt x="936" y="378"/>
                  </a:cubicBezTo>
                  <a:cubicBezTo>
                    <a:pt x="941" y="383"/>
                    <a:pt x="947" y="386"/>
                    <a:pt x="954" y="386"/>
                  </a:cubicBezTo>
                  <a:lnTo>
                    <a:pt x="1005" y="386"/>
                  </a:lnTo>
                  <a:cubicBezTo>
                    <a:pt x="1012" y="386"/>
                    <a:pt x="1018" y="383"/>
                    <a:pt x="1023" y="378"/>
                  </a:cubicBezTo>
                  <a:cubicBezTo>
                    <a:pt x="1028" y="373"/>
                    <a:pt x="1031" y="367"/>
                    <a:pt x="1031" y="360"/>
                  </a:cubicBezTo>
                  <a:close/>
                  <a:moveTo>
                    <a:pt x="1340" y="309"/>
                  </a:moveTo>
                  <a:lnTo>
                    <a:pt x="1340" y="1339"/>
                  </a:lnTo>
                  <a:cubicBezTo>
                    <a:pt x="1340" y="1367"/>
                    <a:pt x="1330" y="1391"/>
                    <a:pt x="1309" y="1412"/>
                  </a:cubicBezTo>
                  <a:cubicBezTo>
                    <a:pt x="1289" y="1432"/>
                    <a:pt x="1265" y="1442"/>
                    <a:pt x="1237" y="1442"/>
                  </a:cubicBezTo>
                  <a:lnTo>
                    <a:pt x="103" y="1442"/>
                  </a:lnTo>
                  <a:cubicBezTo>
                    <a:pt x="76" y="1442"/>
                    <a:pt x="51" y="1432"/>
                    <a:pt x="31" y="1412"/>
                  </a:cubicBezTo>
                  <a:cubicBezTo>
                    <a:pt x="11" y="1391"/>
                    <a:pt x="0" y="1367"/>
                    <a:pt x="0" y="1339"/>
                  </a:cubicBezTo>
                  <a:lnTo>
                    <a:pt x="0" y="309"/>
                  </a:lnTo>
                  <a:cubicBezTo>
                    <a:pt x="0" y="281"/>
                    <a:pt x="11" y="257"/>
                    <a:pt x="31" y="236"/>
                  </a:cubicBezTo>
                  <a:cubicBezTo>
                    <a:pt x="51" y="216"/>
                    <a:pt x="76" y="206"/>
                    <a:pt x="103" y="206"/>
                  </a:cubicBezTo>
                  <a:lnTo>
                    <a:pt x="207" y="206"/>
                  </a:lnTo>
                  <a:lnTo>
                    <a:pt x="207" y="128"/>
                  </a:lnTo>
                  <a:cubicBezTo>
                    <a:pt x="207" y="93"/>
                    <a:pt x="219" y="63"/>
                    <a:pt x="244" y="37"/>
                  </a:cubicBezTo>
                  <a:cubicBezTo>
                    <a:pt x="270" y="12"/>
                    <a:pt x="300" y="0"/>
                    <a:pt x="335" y="0"/>
                  </a:cubicBezTo>
                  <a:lnTo>
                    <a:pt x="387" y="0"/>
                  </a:lnTo>
                  <a:cubicBezTo>
                    <a:pt x="422" y="0"/>
                    <a:pt x="453" y="12"/>
                    <a:pt x="478" y="37"/>
                  </a:cubicBezTo>
                  <a:cubicBezTo>
                    <a:pt x="503" y="63"/>
                    <a:pt x="516" y="93"/>
                    <a:pt x="516" y="128"/>
                  </a:cubicBezTo>
                  <a:lnTo>
                    <a:pt x="516" y="206"/>
                  </a:lnTo>
                  <a:lnTo>
                    <a:pt x="825" y="206"/>
                  </a:lnTo>
                  <a:lnTo>
                    <a:pt x="825" y="128"/>
                  </a:lnTo>
                  <a:cubicBezTo>
                    <a:pt x="825" y="93"/>
                    <a:pt x="837" y="63"/>
                    <a:pt x="863" y="37"/>
                  </a:cubicBezTo>
                  <a:cubicBezTo>
                    <a:pt x="888" y="12"/>
                    <a:pt x="918" y="0"/>
                    <a:pt x="954" y="0"/>
                  </a:cubicBezTo>
                  <a:lnTo>
                    <a:pt x="1005" y="0"/>
                  </a:lnTo>
                  <a:cubicBezTo>
                    <a:pt x="1041" y="0"/>
                    <a:pt x="1071" y="12"/>
                    <a:pt x="1096" y="37"/>
                  </a:cubicBezTo>
                  <a:cubicBezTo>
                    <a:pt x="1121" y="63"/>
                    <a:pt x="1134" y="93"/>
                    <a:pt x="1134" y="128"/>
                  </a:cubicBezTo>
                  <a:lnTo>
                    <a:pt x="1134" y="206"/>
                  </a:lnTo>
                  <a:lnTo>
                    <a:pt x="1237" y="206"/>
                  </a:lnTo>
                  <a:cubicBezTo>
                    <a:pt x="1265" y="206"/>
                    <a:pt x="1289" y="216"/>
                    <a:pt x="1309" y="236"/>
                  </a:cubicBezTo>
                  <a:cubicBezTo>
                    <a:pt x="1330" y="257"/>
                    <a:pt x="1340" y="281"/>
                    <a:pt x="1340" y="30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Caret Down Icon"/>
            <p:cNvSpPr>
              <a:spLocks noChangeAspect="1"/>
            </p:cNvSpPr>
            <p:nvPr/>
          </p:nvSpPr>
          <p:spPr bwMode="auto">
            <a:xfrm>
              <a:off x="5705718" y="3222370"/>
              <a:ext cx="101456" cy="57462"/>
            </a:xfrm>
            <a:custGeom>
              <a:avLst/>
              <a:gdLst>
                <a:gd name="T0" fmla="*/ 824 w 824"/>
                <a:gd name="T1" fmla="*/ 52 h 464"/>
                <a:gd name="T2" fmla="*/ 809 w 824"/>
                <a:gd name="T3" fmla="*/ 88 h 464"/>
                <a:gd name="T4" fmla="*/ 448 w 824"/>
                <a:gd name="T5" fmla="*/ 449 h 464"/>
                <a:gd name="T6" fmla="*/ 412 w 824"/>
                <a:gd name="T7" fmla="*/ 464 h 464"/>
                <a:gd name="T8" fmla="*/ 376 w 824"/>
                <a:gd name="T9" fmla="*/ 449 h 464"/>
                <a:gd name="T10" fmla="*/ 15 w 824"/>
                <a:gd name="T11" fmla="*/ 88 h 464"/>
                <a:gd name="T12" fmla="*/ 0 w 824"/>
                <a:gd name="T13" fmla="*/ 52 h 464"/>
                <a:gd name="T14" fmla="*/ 15 w 824"/>
                <a:gd name="T15" fmla="*/ 15 h 464"/>
                <a:gd name="T16" fmla="*/ 51 w 824"/>
                <a:gd name="T17" fmla="*/ 0 h 464"/>
                <a:gd name="T18" fmla="*/ 772 w 824"/>
                <a:gd name="T19" fmla="*/ 0 h 464"/>
                <a:gd name="T20" fmla="*/ 809 w 824"/>
                <a:gd name="T21" fmla="*/ 15 h 464"/>
                <a:gd name="T22" fmla="*/ 824 w 824"/>
                <a:gd name="T23" fmla="*/ 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4" h="464">
                  <a:moveTo>
                    <a:pt x="824" y="52"/>
                  </a:moveTo>
                  <a:cubicBezTo>
                    <a:pt x="824" y="66"/>
                    <a:pt x="819" y="78"/>
                    <a:pt x="809" y="88"/>
                  </a:cubicBezTo>
                  <a:lnTo>
                    <a:pt x="448" y="449"/>
                  </a:lnTo>
                  <a:cubicBezTo>
                    <a:pt x="438" y="459"/>
                    <a:pt x="426" y="464"/>
                    <a:pt x="412" y="464"/>
                  </a:cubicBezTo>
                  <a:cubicBezTo>
                    <a:pt x="398" y="464"/>
                    <a:pt x="386" y="459"/>
                    <a:pt x="376" y="449"/>
                  </a:cubicBezTo>
                  <a:lnTo>
                    <a:pt x="15" y="88"/>
                  </a:lnTo>
                  <a:cubicBezTo>
                    <a:pt x="5" y="78"/>
                    <a:pt x="0" y="66"/>
                    <a:pt x="0" y="52"/>
                  </a:cubicBezTo>
                  <a:cubicBezTo>
                    <a:pt x="0" y="38"/>
                    <a:pt x="5" y="26"/>
                    <a:pt x="15" y="15"/>
                  </a:cubicBezTo>
                  <a:cubicBezTo>
                    <a:pt x="25" y="5"/>
                    <a:pt x="37" y="0"/>
                    <a:pt x="51" y="0"/>
                  </a:cubicBezTo>
                  <a:lnTo>
                    <a:pt x="772" y="0"/>
                  </a:lnTo>
                  <a:cubicBezTo>
                    <a:pt x="786" y="0"/>
                    <a:pt x="799" y="5"/>
                    <a:pt x="809" y="15"/>
                  </a:cubicBezTo>
                  <a:cubicBezTo>
                    <a:pt x="819" y="26"/>
                    <a:pt x="824" y="38"/>
                    <a:pt x="824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3745711" y="2421682"/>
            <a:ext cx="773605" cy="213370"/>
            <a:chOff x="3729409" y="3144416"/>
            <a:chExt cx="773605" cy="213370"/>
          </a:xfrm>
        </p:grpSpPr>
        <p:sp>
          <p:nvSpPr>
            <p:cNvPr id="52" name="Abgerundetes Rechteck 51"/>
            <p:cNvSpPr/>
            <p:nvPr/>
          </p:nvSpPr>
          <p:spPr>
            <a:xfrm>
              <a:off x="3729409" y="3144416"/>
              <a:ext cx="773605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Register</a:t>
              </a:r>
            </a:p>
          </p:txBody>
        </p:sp>
        <p:sp>
          <p:nvSpPr>
            <p:cNvPr id="53" name="Edit Icon"/>
            <p:cNvSpPr>
              <a:spLocks noChangeAspect="1" noEditPoints="1"/>
            </p:cNvSpPr>
            <p:nvPr/>
          </p:nvSpPr>
          <p:spPr bwMode="auto">
            <a:xfrm>
              <a:off x="3790950" y="3189982"/>
              <a:ext cx="154782" cy="122238"/>
            </a:xfrm>
            <a:custGeom>
              <a:avLst/>
              <a:gdLst>
                <a:gd name="T0" fmla="*/ 715 w 1437"/>
                <a:gd name="T1" fmla="*/ 850 h 1133"/>
                <a:gd name="T2" fmla="*/ 809 w 1437"/>
                <a:gd name="T3" fmla="*/ 757 h 1133"/>
                <a:gd name="T4" fmla="*/ 686 w 1437"/>
                <a:gd name="T5" fmla="*/ 634 h 1133"/>
                <a:gd name="T6" fmla="*/ 593 w 1437"/>
                <a:gd name="T7" fmla="*/ 728 h 1133"/>
                <a:gd name="T8" fmla="*/ 593 w 1437"/>
                <a:gd name="T9" fmla="*/ 773 h 1133"/>
                <a:gd name="T10" fmla="*/ 670 w 1437"/>
                <a:gd name="T11" fmla="*/ 773 h 1133"/>
                <a:gd name="T12" fmla="*/ 670 w 1437"/>
                <a:gd name="T13" fmla="*/ 850 h 1133"/>
                <a:gd name="T14" fmla="*/ 715 w 1437"/>
                <a:gd name="T15" fmla="*/ 850 h 1133"/>
                <a:gd name="T16" fmla="*/ 1069 w 1437"/>
                <a:gd name="T17" fmla="*/ 270 h 1133"/>
                <a:gd name="T18" fmla="*/ 1043 w 1437"/>
                <a:gd name="T19" fmla="*/ 271 h 1133"/>
                <a:gd name="T20" fmla="*/ 761 w 1437"/>
                <a:gd name="T21" fmla="*/ 553 h 1133"/>
                <a:gd name="T22" fmla="*/ 760 w 1437"/>
                <a:gd name="T23" fmla="*/ 580 h 1133"/>
                <a:gd name="T24" fmla="*/ 787 w 1437"/>
                <a:gd name="T25" fmla="*/ 579 h 1133"/>
                <a:gd name="T26" fmla="*/ 1069 w 1437"/>
                <a:gd name="T27" fmla="*/ 297 h 1133"/>
                <a:gd name="T28" fmla="*/ 1069 w 1437"/>
                <a:gd name="T29" fmla="*/ 270 h 1133"/>
                <a:gd name="T30" fmla="*/ 1134 w 1437"/>
                <a:gd name="T31" fmla="*/ 749 h 1133"/>
                <a:gd name="T32" fmla="*/ 1134 w 1437"/>
                <a:gd name="T33" fmla="*/ 902 h 1133"/>
                <a:gd name="T34" fmla="*/ 1066 w 1437"/>
                <a:gd name="T35" fmla="*/ 1065 h 1133"/>
                <a:gd name="T36" fmla="*/ 902 w 1437"/>
                <a:gd name="T37" fmla="*/ 1133 h 1133"/>
                <a:gd name="T38" fmla="*/ 232 w 1437"/>
                <a:gd name="T39" fmla="*/ 1133 h 1133"/>
                <a:gd name="T40" fmla="*/ 68 w 1437"/>
                <a:gd name="T41" fmla="*/ 1065 h 1133"/>
                <a:gd name="T42" fmla="*/ 0 w 1437"/>
                <a:gd name="T43" fmla="*/ 902 h 1133"/>
                <a:gd name="T44" fmla="*/ 0 w 1437"/>
                <a:gd name="T45" fmla="*/ 232 h 1133"/>
                <a:gd name="T46" fmla="*/ 68 w 1437"/>
                <a:gd name="T47" fmla="*/ 68 h 1133"/>
                <a:gd name="T48" fmla="*/ 232 w 1437"/>
                <a:gd name="T49" fmla="*/ 0 h 1133"/>
                <a:gd name="T50" fmla="*/ 902 w 1437"/>
                <a:gd name="T51" fmla="*/ 0 h 1133"/>
                <a:gd name="T52" fmla="*/ 996 w 1437"/>
                <a:gd name="T53" fmla="*/ 20 h 1133"/>
                <a:gd name="T54" fmla="*/ 1011 w 1437"/>
                <a:gd name="T55" fmla="*/ 39 h 1133"/>
                <a:gd name="T56" fmla="*/ 1003 w 1437"/>
                <a:gd name="T57" fmla="*/ 62 h 1133"/>
                <a:gd name="T58" fmla="*/ 964 w 1437"/>
                <a:gd name="T59" fmla="*/ 101 h 1133"/>
                <a:gd name="T60" fmla="*/ 938 w 1437"/>
                <a:gd name="T61" fmla="*/ 108 h 1133"/>
                <a:gd name="T62" fmla="*/ 902 w 1437"/>
                <a:gd name="T63" fmla="*/ 103 h 1133"/>
                <a:gd name="T64" fmla="*/ 232 w 1437"/>
                <a:gd name="T65" fmla="*/ 103 h 1133"/>
                <a:gd name="T66" fmla="*/ 141 w 1437"/>
                <a:gd name="T67" fmla="*/ 141 h 1133"/>
                <a:gd name="T68" fmla="*/ 103 w 1437"/>
                <a:gd name="T69" fmla="*/ 232 h 1133"/>
                <a:gd name="T70" fmla="*/ 103 w 1437"/>
                <a:gd name="T71" fmla="*/ 902 h 1133"/>
                <a:gd name="T72" fmla="*/ 141 w 1437"/>
                <a:gd name="T73" fmla="*/ 993 h 1133"/>
                <a:gd name="T74" fmla="*/ 232 w 1437"/>
                <a:gd name="T75" fmla="*/ 1030 h 1133"/>
                <a:gd name="T76" fmla="*/ 902 w 1437"/>
                <a:gd name="T77" fmla="*/ 1030 h 1133"/>
                <a:gd name="T78" fmla="*/ 993 w 1437"/>
                <a:gd name="T79" fmla="*/ 993 h 1133"/>
                <a:gd name="T80" fmla="*/ 1031 w 1437"/>
                <a:gd name="T81" fmla="*/ 902 h 1133"/>
                <a:gd name="T82" fmla="*/ 1031 w 1437"/>
                <a:gd name="T83" fmla="*/ 800 h 1133"/>
                <a:gd name="T84" fmla="*/ 1038 w 1437"/>
                <a:gd name="T85" fmla="*/ 782 h 1133"/>
                <a:gd name="T86" fmla="*/ 1090 w 1437"/>
                <a:gd name="T87" fmla="*/ 731 h 1133"/>
                <a:gd name="T88" fmla="*/ 1118 w 1437"/>
                <a:gd name="T89" fmla="*/ 725 h 1133"/>
                <a:gd name="T90" fmla="*/ 1134 w 1437"/>
                <a:gd name="T91" fmla="*/ 749 h 1133"/>
                <a:gd name="T92" fmla="*/ 1057 w 1437"/>
                <a:gd name="T93" fmla="*/ 155 h 1133"/>
                <a:gd name="T94" fmla="*/ 1288 w 1437"/>
                <a:gd name="T95" fmla="*/ 386 h 1133"/>
                <a:gd name="T96" fmla="*/ 747 w 1437"/>
                <a:gd name="T97" fmla="*/ 927 h 1133"/>
                <a:gd name="T98" fmla="*/ 516 w 1437"/>
                <a:gd name="T99" fmla="*/ 927 h 1133"/>
                <a:gd name="T100" fmla="*/ 516 w 1437"/>
                <a:gd name="T101" fmla="*/ 696 h 1133"/>
                <a:gd name="T102" fmla="*/ 1057 w 1437"/>
                <a:gd name="T103" fmla="*/ 155 h 1133"/>
                <a:gd name="T104" fmla="*/ 1414 w 1437"/>
                <a:gd name="T105" fmla="*/ 261 h 1133"/>
                <a:gd name="T106" fmla="*/ 1340 w 1437"/>
                <a:gd name="T107" fmla="*/ 335 h 1133"/>
                <a:gd name="T108" fmla="*/ 1108 w 1437"/>
                <a:gd name="T109" fmla="*/ 103 h 1133"/>
                <a:gd name="T110" fmla="*/ 1182 w 1437"/>
                <a:gd name="T111" fmla="*/ 29 h 1133"/>
                <a:gd name="T112" fmla="*/ 1237 w 1437"/>
                <a:gd name="T113" fmla="*/ 6 h 1133"/>
                <a:gd name="T114" fmla="*/ 1292 w 1437"/>
                <a:gd name="T115" fmla="*/ 29 h 1133"/>
                <a:gd name="T116" fmla="*/ 1414 w 1437"/>
                <a:gd name="T117" fmla="*/ 151 h 1133"/>
                <a:gd name="T118" fmla="*/ 1437 w 1437"/>
                <a:gd name="T119" fmla="*/ 206 h 1133"/>
                <a:gd name="T120" fmla="*/ 1414 w 1437"/>
                <a:gd name="T121" fmla="*/ 26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7" h="1133">
                  <a:moveTo>
                    <a:pt x="715" y="850"/>
                  </a:moveTo>
                  <a:lnTo>
                    <a:pt x="809" y="757"/>
                  </a:lnTo>
                  <a:lnTo>
                    <a:pt x="686" y="634"/>
                  </a:lnTo>
                  <a:lnTo>
                    <a:pt x="593" y="728"/>
                  </a:lnTo>
                  <a:lnTo>
                    <a:pt x="593" y="773"/>
                  </a:lnTo>
                  <a:lnTo>
                    <a:pt x="670" y="773"/>
                  </a:lnTo>
                  <a:lnTo>
                    <a:pt x="670" y="850"/>
                  </a:lnTo>
                  <a:lnTo>
                    <a:pt x="715" y="850"/>
                  </a:lnTo>
                  <a:close/>
                  <a:moveTo>
                    <a:pt x="1069" y="270"/>
                  </a:moveTo>
                  <a:cubicBezTo>
                    <a:pt x="1061" y="262"/>
                    <a:pt x="1052" y="262"/>
                    <a:pt x="1043" y="271"/>
                  </a:cubicBezTo>
                  <a:lnTo>
                    <a:pt x="761" y="553"/>
                  </a:lnTo>
                  <a:cubicBezTo>
                    <a:pt x="752" y="562"/>
                    <a:pt x="752" y="571"/>
                    <a:pt x="760" y="580"/>
                  </a:cubicBezTo>
                  <a:cubicBezTo>
                    <a:pt x="769" y="588"/>
                    <a:pt x="778" y="588"/>
                    <a:pt x="787" y="579"/>
                  </a:cubicBezTo>
                  <a:lnTo>
                    <a:pt x="1069" y="297"/>
                  </a:lnTo>
                  <a:cubicBezTo>
                    <a:pt x="1078" y="288"/>
                    <a:pt x="1078" y="279"/>
                    <a:pt x="1069" y="270"/>
                  </a:cubicBezTo>
                  <a:close/>
                  <a:moveTo>
                    <a:pt x="1134" y="749"/>
                  </a:moveTo>
                  <a:lnTo>
                    <a:pt x="1134" y="902"/>
                  </a:lnTo>
                  <a:cubicBezTo>
                    <a:pt x="1134" y="965"/>
                    <a:pt x="1111" y="1020"/>
                    <a:pt x="1066" y="1065"/>
                  </a:cubicBezTo>
                  <a:cubicBezTo>
                    <a:pt x="1020" y="1111"/>
                    <a:pt x="966" y="1133"/>
                    <a:pt x="902" y="1133"/>
                  </a:cubicBezTo>
                  <a:lnTo>
                    <a:pt x="232" y="1133"/>
                  </a:lnTo>
                  <a:cubicBezTo>
                    <a:pt x="168" y="1133"/>
                    <a:pt x="114" y="1111"/>
                    <a:pt x="68" y="1065"/>
                  </a:cubicBezTo>
                  <a:cubicBezTo>
                    <a:pt x="23" y="1020"/>
                    <a:pt x="0" y="965"/>
                    <a:pt x="0" y="902"/>
                  </a:cubicBezTo>
                  <a:lnTo>
                    <a:pt x="0" y="232"/>
                  </a:lnTo>
                  <a:cubicBezTo>
                    <a:pt x="0" y="168"/>
                    <a:pt x="23" y="113"/>
                    <a:pt x="68" y="68"/>
                  </a:cubicBezTo>
                  <a:cubicBezTo>
                    <a:pt x="114" y="23"/>
                    <a:pt x="168" y="0"/>
                    <a:pt x="232" y="0"/>
                  </a:cubicBezTo>
                  <a:lnTo>
                    <a:pt x="902" y="0"/>
                  </a:lnTo>
                  <a:cubicBezTo>
                    <a:pt x="936" y="0"/>
                    <a:pt x="967" y="7"/>
                    <a:pt x="996" y="20"/>
                  </a:cubicBezTo>
                  <a:cubicBezTo>
                    <a:pt x="1004" y="24"/>
                    <a:pt x="1009" y="30"/>
                    <a:pt x="1011" y="39"/>
                  </a:cubicBezTo>
                  <a:cubicBezTo>
                    <a:pt x="1012" y="48"/>
                    <a:pt x="1010" y="55"/>
                    <a:pt x="1003" y="62"/>
                  </a:cubicBezTo>
                  <a:lnTo>
                    <a:pt x="964" y="101"/>
                  </a:lnTo>
                  <a:cubicBezTo>
                    <a:pt x="956" y="109"/>
                    <a:pt x="948" y="111"/>
                    <a:pt x="938" y="108"/>
                  </a:cubicBezTo>
                  <a:cubicBezTo>
                    <a:pt x="926" y="105"/>
                    <a:pt x="914" y="103"/>
                    <a:pt x="902" y="103"/>
                  </a:cubicBezTo>
                  <a:lnTo>
                    <a:pt x="232" y="103"/>
                  </a:lnTo>
                  <a:cubicBezTo>
                    <a:pt x="197" y="103"/>
                    <a:pt x="166" y="116"/>
                    <a:pt x="141" y="141"/>
                  </a:cubicBezTo>
                  <a:cubicBezTo>
                    <a:pt x="116" y="166"/>
                    <a:pt x="103" y="196"/>
                    <a:pt x="103" y="232"/>
                  </a:cubicBezTo>
                  <a:lnTo>
                    <a:pt x="103" y="902"/>
                  </a:lnTo>
                  <a:cubicBezTo>
                    <a:pt x="103" y="937"/>
                    <a:pt x="116" y="967"/>
                    <a:pt x="141" y="993"/>
                  </a:cubicBezTo>
                  <a:cubicBezTo>
                    <a:pt x="166" y="1018"/>
                    <a:pt x="197" y="1030"/>
                    <a:pt x="232" y="1030"/>
                  </a:cubicBezTo>
                  <a:lnTo>
                    <a:pt x="902" y="1030"/>
                  </a:lnTo>
                  <a:cubicBezTo>
                    <a:pt x="937" y="1030"/>
                    <a:pt x="968" y="1018"/>
                    <a:pt x="993" y="993"/>
                  </a:cubicBezTo>
                  <a:cubicBezTo>
                    <a:pt x="1018" y="967"/>
                    <a:pt x="1031" y="937"/>
                    <a:pt x="1031" y="902"/>
                  </a:cubicBezTo>
                  <a:lnTo>
                    <a:pt x="1031" y="800"/>
                  </a:lnTo>
                  <a:cubicBezTo>
                    <a:pt x="1031" y="793"/>
                    <a:pt x="1033" y="787"/>
                    <a:pt x="1038" y="782"/>
                  </a:cubicBezTo>
                  <a:lnTo>
                    <a:pt x="1090" y="731"/>
                  </a:lnTo>
                  <a:cubicBezTo>
                    <a:pt x="1098" y="723"/>
                    <a:pt x="1107" y="721"/>
                    <a:pt x="1118" y="725"/>
                  </a:cubicBezTo>
                  <a:cubicBezTo>
                    <a:pt x="1128" y="730"/>
                    <a:pt x="1134" y="737"/>
                    <a:pt x="1134" y="749"/>
                  </a:cubicBezTo>
                  <a:close/>
                  <a:moveTo>
                    <a:pt x="1057" y="155"/>
                  </a:moveTo>
                  <a:lnTo>
                    <a:pt x="1288" y="386"/>
                  </a:lnTo>
                  <a:lnTo>
                    <a:pt x="747" y="927"/>
                  </a:lnTo>
                  <a:lnTo>
                    <a:pt x="516" y="927"/>
                  </a:lnTo>
                  <a:lnTo>
                    <a:pt x="516" y="696"/>
                  </a:lnTo>
                  <a:lnTo>
                    <a:pt x="1057" y="155"/>
                  </a:lnTo>
                  <a:close/>
                  <a:moveTo>
                    <a:pt x="1414" y="261"/>
                  </a:moveTo>
                  <a:lnTo>
                    <a:pt x="1340" y="335"/>
                  </a:lnTo>
                  <a:lnTo>
                    <a:pt x="1108" y="103"/>
                  </a:lnTo>
                  <a:lnTo>
                    <a:pt x="1182" y="29"/>
                  </a:lnTo>
                  <a:cubicBezTo>
                    <a:pt x="1197" y="14"/>
                    <a:pt x="1215" y="6"/>
                    <a:pt x="1237" y="6"/>
                  </a:cubicBezTo>
                  <a:cubicBezTo>
                    <a:pt x="1258" y="6"/>
                    <a:pt x="1277" y="14"/>
                    <a:pt x="1292" y="29"/>
                  </a:cubicBezTo>
                  <a:lnTo>
                    <a:pt x="1414" y="151"/>
                  </a:lnTo>
                  <a:cubicBezTo>
                    <a:pt x="1429" y="166"/>
                    <a:pt x="1437" y="185"/>
                    <a:pt x="1437" y="206"/>
                  </a:cubicBezTo>
                  <a:cubicBezTo>
                    <a:pt x="1437" y="227"/>
                    <a:pt x="1429" y="246"/>
                    <a:pt x="1414" y="26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744861" y="3542202"/>
            <a:ext cx="4697464" cy="24763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</a:t>
            </a:r>
            <a:r>
              <a:rPr lang="de-DE" sz="11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1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endParaRPr lang="en-US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Abgerundetes Rechteck 3"/>
          <p:cNvSpPr/>
          <p:nvPr/>
        </p:nvSpPr>
        <p:spPr>
          <a:xfrm>
            <a:off x="4643233" y="584700"/>
            <a:ext cx="2903946" cy="314006"/>
          </a:xfrm>
          <a:custGeom>
            <a:avLst/>
            <a:gdLst/>
            <a:ahLst/>
            <a:cxnLst/>
            <a:rect l="l" t="t" r="r" b="b"/>
            <a:pathLst>
              <a:path w="2903946" h="314006">
                <a:moveTo>
                  <a:pt x="0" y="0"/>
                </a:moveTo>
                <a:lnTo>
                  <a:pt x="2903946" y="0"/>
                </a:lnTo>
                <a:cubicBezTo>
                  <a:pt x="2812002" y="2128"/>
                  <a:pt x="2723198" y="314289"/>
                  <a:pt x="2613812" y="314006"/>
                </a:cubicBezTo>
                <a:lnTo>
                  <a:pt x="2490552" y="314006"/>
                </a:lnTo>
                <a:lnTo>
                  <a:pt x="2389974" y="314006"/>
                </a:lnTo>
                <a:lnTo>
                  <a:pt x="513971" y="314006"/>
                </a:lnTo>
                <a:lnTo>
                  <a:pt x="370356" y="314006"/>
                </a:lnTo>
                <a:lnTo>
                  <a:pt x="290133" y="314006"/>
                </a:lnTo>
                <a:cubicBezTo>
                  <a:pt x="180748" y="314289"/>
                  <a:pt x="91943" y="2128"/>
                  <a:pt x="0" y="0"/>
                </a:cubicBezTo>
                <a:close/>
              </a:path>
            </a:pathLst>
          </a:cu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</a:t>
            </a:r>
            <a:r>
              <a:rPr lang="de-DE" sz="16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6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hteck 18"/>
          <p:cNvSpPr/>
          <p:nvPr/>
        </p:nvSpPr>
        <p:spPr>
          <a:xfrm rot="19783397">
            <a:off x="-642655" y="244990"/>
            <a:ext cx="5197321" cy="1143665"/>
          </a:xfrm>
          <a:custGeom>
            <a:avLst/>
            <a:gdLst/>
            <a:ahLst/>
            <a:cxnLst/>
            <a:rect l="l" t="t" r="r" b="b"/>
            <a:pathLst>
              <a:path w="3898498" h="857550">
                <a:moveTo>
                  <a:pt x="2429607" y="0"/>
                </a:moveTo>
                <a:lnTo>
                  <a:pt x="3898498" y="857550"/>
                </a:lnTo>
                <a:lnTo>
                  <a:pt x="0" y="857550"/>
                </a:lnTo>
                <a:lnTo>
                  <a:pt x="500644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1771" tIns="60938" rIns="1919344" bIns="60938" rtlCol="0" anchor="ctr"/>
          <a:lstStyle/>
          <a:p>
            <a:pPr algn="ctr" defTabSz="1219110"/>
            <a:r>
              <a:rPr lang="de-DE" dirty="0" err="1" smtClean="0">
                <a:solidFill>
                  <a:prstClr val="white"/>
                </a:solidFill>
              </a:rPr>
              <a:t>Thoughts</a:t>
            </a:r>
            <a:r>
              <a:rPr lang="de-DE" dirty="0" smtClean="0">
                <a:solidFill>
                  <a:prstClr val="white"/>
                </a:solidFill>
              </a:rPr>
              <a:t> </a:t>
            </a:r>
            <a:r>
              <a:rPr lang="de-DE" dirty="0" err="1" smtClean="0">
                <a:solidFill>
                  <a:prstClr val="white"/>
                </a:solidFill>
              </a:rPr>
              <a:t>and</a:t>
            </a:r>
            <a:r>
              <a:rPr lang="de-DE" dirty="0" smtClean="0">
                <a:solidFill>
                  <a:prstClr val="white"/>
                </a:solidFill>
              </a:rPr>
              <a:t> </a:t>
            </a:r>
            <a:r>
              <a:rPr lang="de-DE" dirty="0" err="1" smtClean="0">
                <a:solidFill>
                  <a:prstClr val="white"/>
                </a:solidFill>
              </a:rPr>
              <a:t>Sources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5" name="Rechteckige Legende 34"/>
          <p:cNvSpPr/>
          <p:nvPr/>
        </p:nvSpPr>
        <p:spPr>
          <a:xfrm>
            <a:off x="410579" y="2381304"/>
            <a:ext cx="2714604" cy="723230"/>
          </a:xfrm>
          <a:prstGeom prst="wedgeRectCallout">
            <a:avLst>
              <a:gd name="adj1" fmla="val 2274"/>
              <a:gd name="adj2" fmla="val -2464"/>
            </a:avLst>
          </a:prstGeom>
          <a:solidFill>
            <a:srgbClr val="7030A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err="1" smtClean="0">
                <a:solidFill>
                  <a:prstClr val="white"/>
                </a:solidFill>
              </a:rPr>
              <a:t>For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this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page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we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might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later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have</a:t>
            </a:r>
            <a:r>
              <a:rPr lang="de-DE" sz="1300" dirty="0" smtClean="0">
                <a:solidFill>
                  <a:prstClr val="white"/>
                </a:solidFill>
              </a:rPr>
              <a:t> different </a:t>
            </a:r>
            <a:r>
              <a:rPr lang="de-DE" sz="1300" dirty="0" err="1" smtClean="0">
                <a:solidFill>
                  <a:prstClr val="white"/>
                </a:solidFill>
              </a:rPr>
              <a:t>styles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for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user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to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choose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from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38" name="Rechteckige Legende 37"/>
          <p:cNvSpPr/>
          <p:nvPr/>
        </p:nvSpPr>
        <p:spPr>
          <a:xfrm>
            <a:off x="8543479" y="5101948"/>
            <a:ext cx="2714604" cy="1123340"/>
          </a:xfrm>
          <a:prstGeom prst="wedgeRectCallout">
            <a:avLst>
              <a:gd name="adj1" fmla="val -92230"/>
              <a:gd name="adj2" fmla="val -94956"/>
            </a:avLst>
          </a:prstGeom>
          <a:solidFill>
            <a:srgbClr val="7030A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smtClean="0">
                <a:solidFill>
                  <a:prstClr val="white"/>
                </a:solidFill>
              </a:rPr>
              <a:t>This </a:t>
            </a:r>
            <a:r>
              <a:rPr lang="de-DE" sz="1300" dirty="0" err="1" smtClean="0">
                <a:solidFill>
                  <a:prstClr val="white"/>
                </a:solidFill>
              </a:rPr>
              <a:t>advertising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despends</a:t>
            </a:r>
            <a:r>
              <a:rPr lang="de-DE" sz="1300" dirty="0" smtClean="0">
                <a:solidFill>
                  <a:prstClr val="white"/>
                </a:solidFill>
              </a:rPr>
              <a:t> on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users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account</a:t>
            </a:r>
            <a:r>
              <a:rPr lang="de-DE" sz="1300" dirty="0" smtClean="0">
                <a:solidFill>
                  <a:prstClr val="white"/>
                </a:solidFill>
              </a:rPr>
              <a:t> type (e.g. a </a:t>
            </a:r>
            <a:r>
              <a:rPr lang="de-DE" sz="1300" dirty="0" err="1" smtClean="0">
                <a:solidFill>
                  <a:prstClr val="white"/>
                </a:solidFill>
              </a:rPr>
              <a:t>free</a:t>
            </a:r>
            <a:r>
              <a:rPr lang="de-DE" sz="1300" dirty="0" smtClean="0">
                <a:solidFill>
                  <a:prstClr val="white"/>
                </a:solidFill>
              </a:rPr>
              <a:t> plan </a:t>
            </a:r>
            <a:r>
              <a:rPr lang="de-DE" sz="1300" dirty="0" err="1" smtClean="0">
                <a:solidFill>
                  <a:prstClr val="white"/>
                </a:solidFill>
              </a:rPr>
              <a:t>has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this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self</a:t>
            </a:r>
            <a:r>
              <a:rPr lang="de-DE" sz="1300" dirty="0" smtClean="0">
                <a:solidFill>
                  <a:prstClr val="white"/>
                </a:solidFill>
              </a:rPr>
              <a:t>-advertising, an expensive  Enterprise Plan </a:t>
            </a:r>
            <a:r>
              <a:rPr lang="de-DE" sz="1300" dirty="0" err="1" smtClean="0">
                <a:solidFill>
                  <a:prstClr val="white"/>
                </a:solidFill>
              </a:rPr>
              <a:t>has</a:t>
            </a:r>
            <a:r>
              <a:rPr lang="de-DE" sz="1300" dirty="0" smtClean="0">
                <a:solidFill>
                  <a:prstClr val="white"/>
                </a:solidFill>
              </a:rPr>
              <a:t> not </a:t>
            </a:r>
            <a:r>
              <a:rPr lang="de-DE" sz="1300" dirty="0" err="1" smtClean="0">
                <a:solidFill>
                  <a:prstClr val="white"/>
                </a:solidFill>
              </a:rPr>
              <a:t>ads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40" name="Rechteckige Legende 39"/>
          <p:cNvSpPr/>
          <p:nvPr/>
        </p:nvSpPr>
        <p:spPr>
          <a:xfrm>
            <a:off x="9335566" y="3676119"/>
            <a:ext cx="2714604" cy="723230"/>
          </a:xfrm>
          <a:prstGeom prst="wedgeRectCallout">
            <a:avLst>
              <a:gd name="adj1" fmla="val -101587"/>
              <a:gd name="adj2" fmla="val -11295"/>
            </a:avLst>
          </a:prstGeom>
          <a:solidFill>
            <a:srgbClr val="7030A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smtClean="0">
                <a:solidFill>
                  <a:prstClr val="white"/>
                </a:solidFill>
              </a:rPr>
              <a:t>These </a:t>
            </a:r>
            <a:r>
              <a:rPr lang="de-DE" sz="1300" dirty="0" err="1" smtClean="0">
                <a:solidFill>
                  <a:prstClr val="white"/>
                </a:solidFill>
              </a:rPr>
              <a:t>options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depend</a:t>
            </a:r>
            <a:r>
              <a:rPr lang="de-DE" sz="1300" dirty="0" smtClean="0">
                <a:solidFill>
                  <a:prstClr val="white"/>
                </a:solidFill>
              </a:rPr>
              <a:t> on </a:t>
            </a:r>
            <a:r>
              <a:rPr lang="de-DE" sz="1300" dirty="0" err="1" smtClean="0">
                <a:solidFill>
                  <a:prstClr val="white"/>
                </a:solidFill>
              </a:rPr>
              <a:t>what</a:t>
            </a:r>
            <a:r>
              <a:rPr lang="de-DE" sz="1300" dirty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sharing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user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sets</a:t>
            </a:r>
            <a:r>
              <a:rPr lang="de-DE" sz="1300" dirty="0" smtClean="0">
                <a:solidFill>
                  <a:prstClr val="white"/>
                </a:solidFill>
              </a:rPr>
              <a:t> in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account</a:t>
            </a:r>
            <a:r>
              <a:rPr lang="de-DE" sz="1300" dirty="0" smtClean="0">
                <a:solidFill>
                  <a:prstClr val="white"/>
                </a:solidFill>
              </a:rPr>
              <a:t> backend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54" name="Freihandform 53"/>
          <p:cNvSpPr/>
          <p:nvPr/>
        </p:nvSpPr>
        <p:spPr>
          <a:xfrm>
            <a:off x="2806700" y="3203939"/>
            <a:ext cx="3492500" cy="323121"/>
          </a:xfrm>
          <a:custGeom>
            <a:avLst/>
            <a:gdLst>
              <a:gd name="connsiteX0" fmla="*/ 0 w 3492500"/>
              <a:gd name="connsiteY0" fmla="*/ 317500 h 482600"/>
              <a:gd name="connsiteX1" fmla="*/ 3492500 w 3492500"/>
              <a:gd name="connsiteY1" fmla="*/ 0 h 482600"/>
              <a:gd name="connsiteX2" fmla="*/ 76200 w 34925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2500" h="482600">
                <a:moveTo>
                  <a:pt x="0" y="317500"/>
                </a:moveTo>
                <a:lnTo>
                  <a:pt x="3492500" y="0"/>
                </a:lnTo>
                <a:lnTo>
                  <a:pt x="76200" y="482600"/>
                </a:lnTo>
              </a:path>
            </a:pathLst>
          </a:custGeom>
          <a:solidFill>
            <a:srgbClr val="7030A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endParaRPr lang="en-US" sz="1300">
              <a:solidFill>
                <a:prstClr val="white"/>
              </a:solidFill>
            </a:endParaRPr>
          </a:p>
        </p:txBody>
      </p:sp>
      <p:sp>
        <p:nvSpPr>
          <p:cNvPr id="55" name="Rechteckige Legende 54"/>
          <p:cNvSpPr/>
          <p:nvPr/>
        </p:nvSpPr>
        <p:spPr>
          <a:xfrm>
            <a:off x="207406" y="3343535"/>
            <a:ext cx="2714604" cy="523176"/>
          </a:xfrm>
          <a:prstGeom prst="wedgeRectCallout">
            <a:avLst>
              <a:gd name="adj1" fmla="val 85081"/>
              <a:gd name="adj2" fmla="val -103539"/>
            </a:avLst>
          </a:prstGeom>
          <a:solidFill>
            <a:srgbClr val="7030A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smtClean="0">
                <a:solidFill>
                  <a:prstClr val="white"/>
                </a:solidFill>
              </a:rPr>
              <a:t>These </a:t>
            </a:r>
            <a:r>
              <a:rPr lang="de-DE" sz="1300" dirty="0" err="1" smtClean="0">
                <a:solidFill>
                  <a:prstClr val="white"/>
                </a:solidFill>
              </a:rPr>
              <a:t>buttons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are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only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existing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if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they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are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enabled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for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56" name="Rechteckige Legende 55"/>
          <p:cNvSpPr/>
          <p:nvPr/>
        </p:nvSpPr>
        <p:spPr>
          <a:xfrm>
            <a:off x="9448295" y="2825660"/>
            <a:ext cx="2714604" cy="523176"/>
          </a:xfrm>
          <a:prstGeom prst="wedgeRectCallout">
            <a:avLst>
              <a:gd name="adj1" fmla="val -210781"/>
              <a:gd name="adj2" fmla="val -68098"/>
            </a:avLst>
          </a:prstGeom>
          <a:solidFill>
            <a:srgbClr val="7030A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err="1" smtClean="0">
                <a:solidFill>
                  <a:prstClr val="white"/>
                </a:solidFill>
              </a:rPr>
              <a:t>Participation</a:t>
            </a:r>
            <a:r>
              <a:rPr lang="de-DE" sz="1300" dirty="0" smtClean="0">
                <a:solidFill>
                  <a:prstClr val="white"/>
                </a:solidFill>
              </a:rPr>
              <a:t> URL </a:t>
            </a:r>
            <a:r>
              <a:rPr lang="de-DE" sz="1300" dirty="0" err="1" smtClean="0">
                <a:solidFill>
                  <a:prstClr val="white"/>
                </a:solidFill>
              </a:rPr>
              <a:t>is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only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shown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if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users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can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participate</a:t>
            </a:r>
            <a:r>
              <a:rPr lang="de-DE" sz="1300" dirty="0" smtClean="0">
                <a:solidFill>
                  <a:prstClr val="white"/>
                </a:solidFill>
              </a:rPr>
              <a:t> online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58" name="Rechteckige Legende 57"/>
          <p:cNvSpPr/>
          <p:nvPr/>
        </p:nvSpPr>
        <p:spPr>
          <a:xfrm>
            <a:off x="9448295" y="1512022"/>
            <a:ext cx="2714604" cy="523176"/>
          </a:xfrm>
          <a:prstGeom prst="wedgeRectCallout">
            <a:avLst>
              <a:gd name="adj1" fmla="val -73236"/>
              <a:gd name="adj2" fmla="val 75124"/>
            </a:avLst>
          </a:prstGeom>
          <a:solidFill>
            <a:srgbClr val="7030A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err="1" smtClean="0">
                <a:solidFill>
                  <a:prstClr val="white"/>
                </a:solidFill>
              </a:rPr>
              <a:t>Only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shows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up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when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is</a:t>
            </a:r>
            <a:r>
              <a:rPr lang="de-DE" sz="1300" dirty="0" smtClean="0">
                <a:solidFill>
                  <a:prstClr val="white"/>
                </a:solidFill>
              </a:rPr>
              <a:t> a </a:t>
            </a:r>
            <a:r>
              <a:rPr lang="de-DE" sz="1300" dirty="0" err="1" smtClean="0">
                <a:solidFill>
                  <a:prstClr val="white"/>
                </a:solidFill>
              </a:rPr>
              <a:t>test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endParaRPr lang="de-DE" sz="13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7693"/>
            <a:ext cx="12190412" cy="38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8" descr="Bildergebnis für interconti hotel logo"/>
          <p:cNvSpPr>
            <a:spLocks noChangeAspect="1" noChangeArrowheads="1"/>
          </p:cNvSpPr>
          <p:nvPr/>
        </p:nvSpPr>
        <p:spPr bwMode="auto">
          <a:xfrm>
            <a:off x="207406" y="-144495"/>
            <a:ext cx="406347" cy="3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EventPage</a:t>
            </a:r>
            <a:r>
              <a:rPr lang="de-DE" dirty="0" smtClean="0"/>
              <a:t> – </a:t>
            </a:r>
            <a:r>
              <a:rPr lang="de-DE" dirty="0" err="1" smtClean="0"/>
              <a:t>desktop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3748088" y="1773610"/>
            <a:ext cx="2779166" cy="338554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Event in the City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744860" y="2104152"/>
            <a:ext cx="2118751" cy="2616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November 18</a:t>
            </a:r>
            <a:r>
              <a:rPr lang="en-US" sz="1100" b="1" baseline="300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2015 – 15:25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7676977" y="1773610"/>
            <a:ext cx="765347" cy="765347"/>
          </a:xfrm>
          <a:prstGeom prst="roundRect">
            <a:avLst>
              <a:gd name="adj" fmla="val 7466"/>
            </a:avLst>
          </a:prstGeom>
          <a:blipFill>
            <a:blip r:embed="rId3"/>
            <a:stretch>
              <a:fillRect/>
            </a:stretch>
          </a:blip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3693542" y="2681719"/>
            <a:ext cx="1018306" cy="215444"/>
            <a:chOff x="3693542" y="3260620"/>
            <a:chExt cx="1018306" cy="215444"/>
          </a:xfrm>
        </p:grpSpPr>
        <p:sp>
          <p:nvSpPr>
            <p:cNvPr id="36" name="Rechteck 35"/>
            <p:cNvSpPr/>
            <p:nvPr/>
          </p:nvSpPr>
          <p:spPr>
            <a:xfrm>
              <a:off x="3693542" y="3260620"/>
              <a:ext cx="1018306" cy="215444"/>
            </a:xfrm>
            <a:prstGeom prst="rect">
              <a:avLst/>
            </a:prstGeom>
          </p:spPr>
          <p:txBody>
            <a:bodyPr wrap="square" lIns="252000" anchor="ctr">
              <a:spAutoFit/>
            </a:bodyPr>
            <a:lstStyle/>
            <a:p>
              <a:r>
                <a:rPr lang="en-US" sz="800" dirty="0" smtClean="0">
                  <a:solidFill>
                    <a:srgbClr val="308FC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Show Details</a:t>
              </a:r>
              <a:endParaRPr lang="en-US" sz="800" dirty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Search Icon"/>
            <p:cNvSpPr>
              <a:spLocks noChangeAspect="1" noEditPoints="1"/>
            </p:cNvSpPr>
            <p:nvPr/>
          </p:nvSpPr>
          <p:spPr bwMode="auto">
            <a:xfrm>
              <a:off x="3780042" y="3308647"/>
              <a:ext cx="119391" cy="119391"/>
            </a:xfrm>
            <a:custGeom>
              <a:avLst/>
              <a:gdLst>
                <a:gd name="T0" fmla="*/ 927 w 1339"/>
                <a:gd name="T1" fmla="*/ 566 h 1339"/>
                <a:gd name="T2" fmla="*/ 821 w 1339"/>
                <a:gd name="T3" fmla="*/ 312 h 1339"/>
                <a:gd name="T4" fmla="*/ 567 w 1339"/>
                <a:gd name="T5" fmla="*/ 206 h 1339"/>
                <a:gd name="T6" fmla="*/ 312 w 1339"/>
                <a:gd name="T7" fmla="*/ 312 h 1339"/>
                <a:gd name="T8" fmla="*/ 206 w 1339"/>
                <a:gd name="T9" fmla="*/ 566 h 1339"/>
                <a:gd name="T10" fmla="*/ 312 w 1339"/>
                <a:gd name="T11" fmla="*/ 821 h 1339"/>
                <a:gd name="T12" fmla="*/ 567 w 1339"/>
                <a:gd name="T13" fmla="*/ 927 h 1339"/>
                <a:gd name="T14" fmla="*/ 821 w 1339"/>
                <a:gd name="T15" fmla="*/ 821 h 1339"/>
                <a:gd name="T16" fmla="*/ 927 w 1339"/>
                <a:gd name="T17" fmla="*/ 566 h 1339"/>
                <a:gd name="T18" fmla="*/ 1339 w 1339"/>
                <a:gd name="T19" fmla="*/ 1236 h 1339"/>
                <a:gd name="T20" fmla="*/ 1309 w 1339"/>
                <a:gd name="T21" fmla="*/ 1309 h 1339"/>
                <a:gd name="T22" fmla="*/ 1236 w 1339"/>
                <a:gd name="T23" fmla="*/ 1339 h 1339"/>
                <a:gd name="T24" fmla="*/ 1164 w 1339"/>
                <a:gd name="T25" fmla="*/ 1309 h 1339"/>
                <a:gd name="T26" fmla="*/ 888 w 1339"/>
                <a:gd name="T27" fmla="*/ 1033 h 1339"/>
                <a:gd name="T28" fmla="*/ 567 w 1339"/>
                <a:gd name="T29" fmla="*/ 1133 h 1339"/>
                <a:gd name="T30" fmla="*/ 346 w 1339"/>
                <a:gd name="T31" fmla="*/ 1089 h 1339"/>
                <a:gd name="T32" fmla="*/ 165 w 1339"/>
                <a:gd name="T33" fmla="*/ 968 h 1339"/>
                <a:gd name="T34" fmla="*/ 45 w 1339"/>
                <a:gd name="T35" fmla="*/ 787 h 1339"/>
                <a:gd name="T36" fmla="*/ 0 w 1339"/>
                <a:gd name="T37" fmla="*/ 566 h 1339"/>
                <a:gd name="T38" fmla="*/ 45 w 1339"/>
                <a:gd name="T39" fmla="*/ 346 h 1339"/>
                <a:gd name="T40" fmla="*/ 165 w 1339"/>
                <a:gd name="T41" fmla="*/ 165 h 1339"/>
                <a:gd name="T42" fmla="*/ 346 w 1339"/>
                <a:gd name="T43" fmla="*/ 44 h 1339"/>
                <a:gd name="T44" fmla="*/ 567 w 1339"/>
                <a:gd name="T45" fmla="*/ 0 h 1339"/>
                <a:gd name="T46" fmla="*/ 787 w 1339"/>
                <a:gd name="T47" fmla="*/ 44 h 1339"/>
                <a:gd name="T48" fmla="*/ 968 w 1339"/>
                <a:gd name="T49" fmla="*/ 165 h 1339"/>
                <a:gd name="T50" fmla="*/ 1089 w 1339"/>
                <a:gd name="T51" fmla="*/ 346 h 1339"/>
                <a:gd name="T52" fmla="*/ 1133 w 1339"/>
                <a:gd name="T53" fmla="*/ 566 h 1339"/>
                <a:gd name="T54" fmla="*/ 1034 w 1339"/>
                <a:gd name="T55" fmla="*/ 888 h 1339"/>
                <a:gd name="T56" fmla="*/ 1310 w 1339"/>
                <a:gd name="T57" fmla="*/ 1164 h 1339"/>
                <a:gd name="T58" fmla="*/ 1339 w 1339"/>
                <a:gd name="T59" fmla="*/ 1236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39" h="1339">
                  <a:moveTo>
                    <a:pt x="927" y="566"/>
                  </a:moveTo>
                  <a:cubicBezTo>
                    <a:pt x="927" y="467"/>
                    <a:pt x="892" y="382"/>
                    <a:pt x="821" y="312"/>
                  </a:cubicBezTo>
                  <a:cubicBezTo>
                    <a:pt x="751" y="241"/>
                    <a:pt x="666" y="206"/>
                    <a:pt x="567" y="206"/>
                  </a:cubicBezTo>
                  <a:cubicBezTo>
                    <a:pt x="467" y="206"/>
                    <a:pt x="382" y="241"/>
                    <a:pt x="312" y="312"/>
                  </a:cubicBezTo>
                  <a:cubicBezTo>
                    <a:pt x="241" y="382"/>
                    <a:pt x="206" y="467"/>
                    <a:pt x="206" y="566"/>
                  </a:cubicBezTo>
                  <a:cubicBezTo>
                    <a:pt x="206" y="666"/>
                    <a:pt x="241" y="751"/>
                    <a:pt x="312" y="821"/>
                  </a:cubicBezTo>
                  <a:cubicBezTo>
                    <a:pt x="382" y="892"/>
                    <a:pt x="467" y="927"/>
                    <a:pt x="567" y="927"/>
                  </a:cubicBezTo>
                  <a:cubicBezTo>
                    <a:pt x="666" y="927"/>
                    <a:pt x="751" y="892"/>
                    <a:pt x="821" y="821"/>
                  </a:cubicBezTo>
                  <a:cubicBezTo>
                    <a:pt x="892" y="751"/>
                    <a:pt x="927" y="666"/>
                    <a:pt x="927" y="566"/>
                  </a:cubicBezTo>
                  <a:close/>
                  <a:moveTo>
                    <a:pt x="1339" y="1236"/>
                  </a:moveTo>
                  <a:cubicBezTo>
                    <a:pt x="1339" y="1264"/>
                    <a:pt x="1329" y="1288"/>
                    <a:pt x="1309" y="1309"/>
                  </a:cubicBezTo>
                  <a:cubicBezTo>
                    <a:pt x="1288" y="1329"/>
                    <a:pt x="1264" y="1339"/>
                    <a:pt x="1236" y="1339"/>
                  </a:cubicBezTo>
                  <a:cubicBezTo>
                    <a:pt x="1207" y="1339"/>
                    <a:pt x="1183" y="1329"/>
                    <a:pt x="1164" y="1309"/>
                  </a:cubicBezTo>
                  <a:lnTo>
                    <a:pt x="888" y="1033"/>
                  </a:lnTo>
                  <a:cubicBezTo>
                    <a:pt x="792" y="1100"/>
                    <a:pt x="685" y="1133"/>
                    <a:pt x="567" y="1133"/>
                  </a:cubicBezTo>
                  <a:cubicBezTo>
                    <a:pt x="490" y="1133"/>
                    <a:pt x="416" y="1118"/>
                    <a:pt x="346" y="1089"/>
                  </a:cubicBezTo>
                  <a:cubicBezTo>
                    <a:pt x="276" y="1059"/>
                    <a:pt x="216" y="1019"/>
                    <a:pt x="165" y="968"/>
                  </a:cubicBezTo>
                  <a:cubicBezTo>
                    <a:pt x="115" y="917"/>
                    <a:pt x="74" y="857"/>
                    <a:pt x="45" y="787"/>
                  </a:cubicBezTo>
                  <a:cubicBezTo>
                    <a:pt x="15" y="717"/>
                    <a:pt x="0" y="643"/>
                    <a:pt x="0" y="566"/>
                  </a:cubicBezTo>
                  <a:cubicBezTo>
                    <a:pt x="0" y="490"/>
                    <a:pt x="15" y="416"/>
                    <a:pt x="45" y="346"/>
                  </a:cubicBezTo>
                  <a:cubicBezTo>
                    <a:pt x="74" y="276"/>
                    <a:pt x="115" y="216"/>
                    <a:pt x="165" y="165"/>
                  </a:cubicBezTo>
                  <a:cubicBezTo>
                    <a:pt x="216" y="114"/>
                    <a:pt x="276" y="74"/>
                    <a:pt x="346" y="44"/>
                  </a:cubicBezTo>
                  <a:cubicBezTo>
                    <a:pt x="416" y="15"/>
                    <a:pt x="490" y="0"/>
                    <a:pt x="567" y="0"/>
                  </a:cubicBezTo>
                  <a:cubicBezTo>
                    <a:pt x="643" y="0"/>
                    <a:pt x="717" y="15"/>
                    <a:pt x="787" y="44"/>
                  </a:cubicBezTo>
                  <a:cubicBezTo>
                    <a:pt x="857" y="74"/>
                    <a:pt x="917" y="114"/>
                    <a:pt x="968" y="165"/>
                  </a:cubicBezTo>
                  <a:cubicBezTo>
                    <a:pt x="1019" y="216"/>
                    <a:pt x="1059" y="276"/>
                    <a:pt x="1089" y="346"/>
                  </a:cubicBezTo>
                  <a:cubicBezTo>
                    <a:pt x="1118" y="416"/>
                    <a:pt x="1133" y="490"/>
                    <a:pt x="1133" y="566"/>
                  </a:cubicBezTo>
                  <a:cubicBezTo>
                    <a:pt x="1133" y="685"/>
                    <a:pt x="1100" y="792"/>
                    <a:pt x="1034" y="888"/>
                  </a:cubicBezTo>
                  <a:lnTo>
                    <a:pt x="1310" y="1164"/>
                  </a:lnTo>
                  <a:cubicBezTo>
                    <a:pt x="1330" y="1184"/>
                    <a:pt x="1339" y="1208"/>
                    <a:pt x="1339" y="1236"/>
                  </a:cubicBezTo>
                  <a:close/>
                </a:path>
              </a:pathLst>
            </a:custGeom>
            <a:solidFill>
              <a:srgbClr val="308FC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0" y="549474"/>
            <a:ext cx="12190413" cy="5948219"/>
          </a:xfrm>
          <a:custGeom>
            <a:avLst/>
            <a:gdLst/>
            <a:ahLst/>
            <a:cxnLst/>
            <a:rect l="l" t="t" r="r" b="b"/>
            <a:pathLst>
              <a:path w="12190413" h="5948219">
                <a:moveTo>
                  <a:pt x="3208588" y="791963"/>
                </a:moveTo>
                <a:cubicBezTo>
                  <a:pt x="3171626" y="791963"/>
                  <a:pt x="3141663" y="821926"/>
                  <a:pt x="3141663" y="858888"/>
                </a:cubicBezTo>
                <a:lnTo>
                  <a:pt x="3141663" y="3738300"/>
                </a:lnTo>
                <a:cubicBezTo>
                  <a:pt x="3141663" y="3775262"/>
                  <a:pt x="3171626" y="3805225"/>
                  <a:pt x="3208588" y="3805225"/>
                </a:cubicBezTo>
                <a:lnTo>
                  <a:pt x="8981825" y="3805225"/>
                </a:lnTo>
                <a:cubicBezTo>
                  <a:pt x="9018787" y="3805225"/>
                  <a:pt x="9048750" y="3775262"/>
                  <a:pt x="9048750" y="3738300"/>
                </a:cubicBezTo>
                <a:lnTo>
                  <a:pt x="9048750" y="858888"/>
                </a:lnTo>
                <a:cubicBezTo>
                  <a:pt x="9048750" y="821926"/>
                  <a:pt x="9018787" y="791963"/>
                  <a:pt x="8981825" y="791963"/>
                </a:cubicBezTo>
                <a:close/>
                <a:moveTo>
                  <a:pt x="0" y="0"/>
                </a:moveTo>
                <a:lnTo>
                  <a:pt x="12190413" y="0"/>
                </a:lnTo>
                <a:lnTo>
                  <a:pt x="12190413" y="5948219"/>
                </a:lnTo>
                <a:lnTo>
                  <a:pt x="0" y="5948219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1" b="13221"/>
          <a:stretch/>
        </p:blipFill>
        <p:spPr bwMode="auto">
          <a:xfrm>
            <a:off x="3705721" y="3757048"/>
            <a:ext cx="4752528" cy="39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Abgerundetes Rechteck 23"/>
          <p:cNvSpPr/>
          <p:nvPr/>
        </p:nvSpPr>
        <p:spPr>
          <a:xfrm>
            <a:off x="3517261" y="4437906"/>
            <a:ext cx="5026218" cy="205200"/>
          </a:xfrm>
          <a:prstGeom prst="roundRect">
            <a:avLst>
              <a:gd name="adj" fmla="val 11156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Accounts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FREE. 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</a:t>
            </a:r>
            <a:r>
              <a:rPr lang="de-DE" sz="1000" b="1" dirty="0" err="1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de-DE" sz="1000" b="1" dirty="0">
              <a:solidFill>
                <a:srgbClr val="308FC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5013970"/>
            <a:ext cx="12190413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feld 40"/>
          <p:cNvSpPr txBox="1"/>
          <p:nvPr/>
        </p:nvSpPr>
        <p:spPr>
          <a:xfrm>
            <a:off x="4222998" y="5060717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Event – do not </a:t>
            </a:r>
            <a:r>
              <a:rPr lang="de-DE" sz="16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  <a:endParaRPr lang="en-US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 rot="1187417">
            <a:off x="5844224" y="1432649"/>
            <a:ext cx="3455867" cy="432048"/>
          </a:xfrm>
          <a:custGeom>
            <a:avLst/>
            <a:gdLst/>
            <a:ahLst/>
            <a:cxnLst/>
            <a:rect l="l" t="t" r="r" b="b"/>
            <a:pathLst>
              <a:path w="3455867" h="432048">
                <a:moveTo>
                  <a:pt x="0" y="432048"/>
                </a:moveTo>
                <a:lnTo>
                  <a:pt x="1200698" y="0"/>
                </a:lnTo>
                <a:lnTo>
                  <a:pt x="3300403" y="0"/>
                </a:lnTo>
                <a:lnTo>
                  <a:pt x="3455867" y="43204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000" rtlCol="0" anchor="ctr"/>
          <a:lstStyle/>
          <a:p>
            <a:pPr algn="ctr"/>
            <a:r>
              <a:rPr lang="de-DE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Event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10965625" y="739748"/>
            <a:ext cx="987599" cy="288099"/>
          </a:xfrm>
          <a:prstGeom prst="roundRect">
            <a:avLst/>
          </a:prstGeom>
          <a:noFill/>
          <a:ln w="6350">
            <a:solidFill>
              <a:srgbClr val="30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Up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0" y="739780"/>
            <a:ext cx="2109279" cy="288067"/>
          </a:xfrm>
          <a:prstGeom prst="rect">
            <a:avLst/>
          </a:prstGeom>
        </p:spPr>
      </p:pic>
      <p:sp>
        <p:nvSpPr>
          <p:cNvPr id="46" name="Abgerundetes Rechteck 45"/>
          <p:cNvSpPr/>
          <p:nvPr/>
        </p:nvSpPr>
        <p:spPr>
          <a:xfrm>
            <a:off x="3517261" y="1064354"/>
            <a:ext cx="5026218" cy="205200"/>
          </a:xfrm>
          <a:prstGeom prst="roundRect">
            <a:avLst>
              <a:gd name="adj" fmla="val 11156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Accounts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FREE. 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</a:t>
            </a:r>
            <a:r>
              <a:rPr lang="de-DE" sz="1000" b="1" dirty="0" err="1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de-DE" sz="1000" b="1" dirty="0">
              <a:solidFill>
                <a:srgbClr val="308FC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2" name="Gruppieren 41"/>
          <p:cNvGrpSpPr/>
          <p:nvPr/>
        </p:nvGrpSpPr>
        <p:grpSpPr>
          <a:xfrm>
            <a:off x="5942227" y="2421682"/>
            <a:ext cx="673337" cy="213370"/>
            <a:chOff x="6501989" y="3144416"/>
            <a:chExt cx="673337" cy="213370"/>
          </a:xfrm>
        </p:grpSpPr>
        <p:sp>
          <p:nvSpPr>
            <p:cNvPr id="44" name="Abgerundetes Rechteck 43"/>
            <p:cNvSpPr/>
            <p:nvPr/>
          </p:nvSpPr>
          <p:spPr>
            <a:xfrm>
              <a:off x="6501989" y="3144416"/>
              <a:ext cx="673337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Follow</a:t>
              </a:r>
            </a:p>
          </p:txBody>
        </p:sp>
        <p:sp>
          <p:nvSpPr>
            <p:cNvPr id="45" name="Bookmark Icon"/>
            <p:cNvSpPr>
              <a:spLocks noChangeAspect="1"/>
            </p:cNvSpPr>
            <p:nvPr/>
          </p:nvSpPr>
          <p:spPr bwMode="auto">
            <a:xfrm>
              <a:off x="6590132" y="3189901"/>
              <a:ext cx="103230" cy="122400"/>
            </a:xfrm>
            <a:custGeom>
              <a:avLst/>
              <a:gdLst>
                <a:gd name="T0" fmla="*/ 937 w 1031"/>
                <a:gd name="T1" fmla="*/ 0 h 1218"/>
                <a:gd name="T2" fmla="*/ 973 w 1031"/>
                <a:gd name="T3" fmla="*/ 7 h 1218"/>
                <a:gd name="T4" fmla="*/ 1015 w 1031"/>
                <a:gd name="T5" fmla="*/ 40 h 1218"/>
                <a:gd name="T6" fmla="*/ 1031 w 1031"/>
                <a:gd name="T7" fmla="*/ 90 h 1218"/>
                <a:gd name="T8" fmla="*/ 1031 w 1031"/>
                <a:gd name="T9" fmla="*/ 1128 h 1218"/>
                <a:gd name="T10" fmla="*/ 1015 w 1031"/>
                <a:gd name="T11" fmla="*/ 1177 h 1218"/>
                <a:gd name="T12" fmla="*/ 973 w 1031"/>
                <a:gd name="T13" fmla="*/ 1210 h 1218"/>
                <a:gd name="T14" fmla="*/ 937 w 1031"/>
                <a:gd name="T15" fmla="*/ 1217 h 1218"/>
                <a:gd name="T16" fmla="*/ 870 w 1031"/>
                <a:gd name="T17" fmla="*/ 1191 h 1218"/>
                <a:gd name="T18" fmla="*/ 515 w 1031"/>
                <a:gd name="T19" fmla="*/ 850 h 1218"/>
                <a:gd name="T20" fmla="*/ 160 w 1031"/>
                <a:gd name="T21" fmla="*/ 1191 h 1218"/>
                <a:gd name="T22" fmla="*/ 94 w 1031"/>
                <a:gd name="T23" fmla="*/ 1218 h 1218"/>
                <a:gd name="T24" fmla="*/ 58 w 1031"/>
                <a:gd name="T25" fmla="*/ 1210 h 1218"/>
                <a:gd name="T26" fmla="*/ 16 w 1031"/>
                <a:gd name="T27" fmla="*/ 1177 h 1218"/>
                <a:gd name="T28" fmla="*/ 0 w 1031"/>
                <a:gd name="T29" fmla="*/ 1128 h 1218"/>
                <a:gd name="T30" fmla="*/ 0 w 1031"/>
                <a:gd name="T31" fmla="*/ 90 h 1218"/>
                <a:gd name="T32" fmla="*/ 16 w 1031"/>
                <a:gd name="T33" fmla="*/ 40 h 1218"/>
                <a:gd name="T34" fmla="*/ 58 w 1031"/>
                <a:gd name="T35" fmla="*/ 7 h 1218"/>
                <a:gd name="T36" fmla="*/ 94 w 1031"/>
                <a:gd name="T37" fmla="*/ 0 h 1218"/>
                <a:gd name="T38" fmla="*/ 937 w 1031"/>
                <a:gd name="T39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1" h="1218">
                  <a:moveTo>
                    <a:pt x="937" y="0"/>
                  </a:moveTo>
                  <a:cubicBezTo>
                    <a:pt x="950" y="0"/>
                    <a:pt x="961" y="2"/>
                    <a:pt x="973" y="7"/>
                  </a:cubicBezTo>
                  <a:cubicBezTo>
                    <a:pt x="990" y="14"/>
                    <a:pt x="1005" y="25"/>
                    <a:pt x="1015" y="40"/>
                  </a:cubicBezTo>
                  <a:cubicBezTo>
                    <a:pt x="1025" y="55"/>
                    <a:pt x="1031" y="72"/>
                    <a:pt x="1031" y="90"/>
                  </a:cubicBezTo>
                  <a:lnTo>
                    <a:pt x="1031" y="1128"/>
                  </a:lnTo>
                  <a:cubicBezTo>
                    <a:pt x="1031" y="1146"/>
                    <a:pt x="1025" y="1162"/>
                    <a:pt x="1015" y="1177"/>
                  </a:cubicBezTo>
                  <a:cubicBezTo>
                    <a:pt x="1005" y="1192"/>
                    <a:pt x="990" y="1203"/>
                    <a:pt x="973" y="1210"/>
                  </a:cubicBezTo>
                  <a:cubicBezTo>
                    <a:pt x="962" y="1215"/>
                    <a:pt x="951" y="1217"/>
                    <a:pt x="937" y="1217"/>
                  </a:cubicBezTo>
                  <a:cubicBezTo>
                    <a:pt x="912" y="1217"/>
                    <a:pt x="889" y="1208"/>
                    <a:pt x="870" y="1191"/>
                  </a:cubicBezTo>
                  <a:lnTo>
                    <a:pt x="515" y="850"/>
                  </a:lnTo>
                  <a:lnTo>
                    <a:pt x="160" y="1191"/>
                  </a:lnTo>
                  <a:cubicBezTo>
                    <a:pt x="141" y="1209"/>
                    <a:pt x="119" y="1218"/>
                    <a:pt x="94" y="1218"/>
                  </a:cubicBezTo>
                  <a:cubicBezTo>
                    <a:pt x="81" y="1218"/>
                    <a:pt x="69" y="1215"/>
                    <a:pt x="58" y="1210"/>
                  </a:cubicBezTo>
                  <a:cubicBezTo>
                    <a:pt x="40" y="1203"/>
                    <a:pt x="26" y="1192"/>
                    <a:pt x="16" y="1177"/>
                  </a:cubicBezTo>
                  <a:cubicBezTo>
                    <a:pt x="5" y="1162"/>
                    <a:pt x="0" y="1146"/>
                    <a:pt x="0" y="1128"/>
                  </a:cubicBezTo>
                  <a:lnTo>
                    <a:pt x="0" y="90"/>
                  </a:lnTo>
                  <a:cubicBezTo>
                    <a:pt x="0" y="72"/>
                    <a:pt x="5" y="55"/>
                    <a:pt x="16" y="40"/>
                  </a:cubicBezTo>
                  <a:cubicBezTo>
                    <a:pt x="26" y="25"/>
                    <a:pt x="40" y="14"/>
                    <a:pt x="58" y="7"/>
                  </a:cubicBezTo>
                  <a:cubicBezTo>
                    <a:pt x="69" y="2"/>
                    <a:pt x="81" y="0"/>
                    <a:pt x="94" y="0"/>
                  </a:cubicBezTo>
                  <a:lnTo>
                    <a:pt x="9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4582699" y="2421682"/>
            <a:ext cx="1296144" cy="213370"/>
            <a:chOff x="4583038" y="3144416"/>
            <a:chExt cx="1296144" cy="213370"/>
          </a:xfrm>
        </p:grpSpPr>
        <p:sp>
          <p:nvSpPr>
            <p:cNvPr id="48" name="Abgerundetes Rechteck 47"/>
            <p:cNvSpPr/>
            <p:nvPr/>
          </p:nvSpPr>
          <p:spPr>
            <a:xfrm>
              <a:off x="4583038" y="3144416"/>
              <a:ext cx="1296144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to Calendar</a:t>
              </a:r>
            </a:p>
          </p:txBody>
        </p:sp>
        <p:sp>
          <p:nvSpPr>
            <p:cNvPr id="49" name="Calendar Icon"/>
            <p:cNvSpPr>
              <a:spLocks noChangeAspect="1" noEditPoints="1"/>
            </p:cNvSpPr>
            <p:nvPr/>
          </p:nvSpPr>
          <p:spPr bwMode="auto">
            <a:xfrm>
              <a:off x="4655046" y="3189901"/>
              <a:ext cx="114282" cy="122400"/>
            </a:xfrm>
            <a:custGeom>
              <a:avLst/>
              <a:gdLst>
                <a:gd name="T0" fmla="*/ 335 w 1340"/>
                <a:gd name="T1" fmla="*/ 1339 h 1442"/>
                <a:gd name="T2" fmla="*/ 103 w 1340"/>
                <a:gd name="T3" fmla="*/ 1107 h 1442"/>
                <a:gd name="T4" fmla="*/ 387 w 1340"/>
                <a:gd name="T5" fmla="*/ 1339 h 1442"/>
                <a:gd name="T6" fmla="*/ 644 w 1340"/>
                <a:gd name="T7" fmla="*/ 1107 h 1442"/>
                <a:gd name="T8" fmla="*/ 387 w 1340"/>
                <a:gd name="T9" fmla="*/ 1339 h 1442"/>
                <a:gd name="T10" fmla="*/ 335 w 1340"/>
                <a:gd name="T11" fmla="*/ 1056 h 1442"/>
                <a:gd name="T12" fmla="*/ 103 w 1340"/>
                <a:gd name="T13" fmla="*/ 798 h 1442"/>
                <a:gd name="T14" fmla="*/ 387 w 1340"/>
                <a:gd name="T15" fmla="*/ 1056 h 1442"/>
                <a:gd name="T16" fmla="*/ 644 w 1340"/>
                <a:gd name="T17" fmla="*/ 798 h 1442"/>
                <a:gd name="T18" fmla="*/ 387 w 1340"/>
                <a:gd name="T19" fmla="*/ 1056 h 1442"/>
                <a:gd name="T20" fmla="*/ 335 w 1340"/>
                <a:gd name="T21" fmla="*/ 747 h 1442"/>
                <a:gd name="T22" fmla="*/ 103 w 1340"/>
                <a:gd name="T23" fmla="*/ 515 h 1442"/>
                <a:gd name="T24" fmla="*/ 696 w 1340"/>
                <a:gd name="T25" fmla="*/ 1339 h 1442"/>
                <a:gd name="T26" fmla="*/ 954 w 1340"/>
                <a:gd name="T27" fmla="*/ 1107 h 1442"/>
                <a:gd name="T28" fmla="*/ 696 w 1340"/>
                <a:gd name="T29" fmla="*/ 1339 h 1442"/>
                <a:gd name="T30" fmla="*/ 644 w 1340"/>
                <a:gd name="T31" fmla="*/ 747 h 1442"/>
                <a:gd name="T32" fmla="*/ 387 w 1340"/>
                <a:gd name="T33" fmla="*/ 515 h 1442"/>
                <a:gd name="T34" fmla="*/ 1005 w 1340"/>
                <a:gd name="T35" fmla="*/ 1339 h 1442"/>
                <a:gd name="T36" fmla="*/ 1237 w 1340"/>
                <a:gd name="T37" fmla="*/ 1107 h 1442"/>
                <a:gd name="T38" fmla="*/ 1005 w 1340"/>
                <a:gd name="T39" fmla="*/ 1339 h 1442"/>
                <a:gd name="T40" fmla="*/ 954 w 1340"/>
                <a:gd name="T41" fmla="*/ 1056 h 1442"/>
                <a:gd name="T42" fmla="*/ 696 w 1340"/>
                <a:gd name="T43" fmla="*/ 798 h 1442"/>
                <a:gd name="T44" fmla="*/ 413 w 1340"/>
                <a:gd name="T45" fmla="*/ 360 h 1442"/>
                <a:gd name="T46" fmla="*/ 405 w 1340"/>
                <a:gd name="T47" fmla="*/ 110 h 1442"/>
                <a:gd name="T48" fmla="*/ 335 w 1340"/>
                <a:gd name="T49" fmla="*/ 103 h 1442"/>
                <a:gd name="T50" fmla="*/ 310 w 1340"/>
                <a:gd name="T51" fmla="*/ 128 h 1442"/>
                <a:gd name="T52" fmla="*/ 317 w 1340"/>
                <a:gd name="T53" fmla="*/ 378 h 1442"/>
                <a:gd name="T54" fmla="*/ 387 w 1340"/>
                <a:gd name="T55" fmla="*/ 386 h 1442"/>
                <a:gd name="T56" fmla="*/ 413 w 1340"/>
                <a:gd name="T57" fmla="*/ 360 h 1442"/>
                <a:gd name="T58" fmla="*/ 1237 w 1340"/>
                <a:gd name="T59" fmla="*/ 1056 h 1442"/>
                <a:gd name="T60" fmla="*/ 1005 w 1340"/>
                <a:gd name="T61" fmla="*/ 798 h 1442"/>
                <a:gd name="T62" fmla="*/ 696 w 1340"/>
                <a:gd name="T63" fmla="*/ 747 h 1442"/>
                <a:gd name="T64" fmla="*/ 954 w 1340"/>
                <a:gd name="T65" fmla="*/ 515 h 1442"/>
                <a:gd name="T66" fmla="*/ 696 w 1340"/>
                <a:gd name="T67" fmla="*/ 747 h 1442"/>
                <a:gd name="T68" fmla="*/ 1237 w 1340"/>
                <a:gd name="T69" fmla="*/ 747 h 1442"/>
                <a:gd name="T70" fmla="*/ 1005 w 1340"/>
                <a:gd name="T71" fmla="*/ 515 h 1442"/>
                <a:gd name="T72" fmla="*/ 1031 w 1340"/>
                <a:gd name="T73" fmla="*/ 360 h 1442"/>
                <a:gd name="T74" fmla="*/ 1023 w 1340"/>
                <a:gd name="T75" fmla="*/ 110 h 1442"/>
                <a:gd name="T76" fmla="*/ 954 w 1340"/>
                <a:gd name="T77" fmla="*/ 103 h 1442"/>
                <a:gd name="T78" fmla="*/ 928 w 1340"/>
                <a:gd name="T79" fmla="*/ 128 h 1442"/>
                <a:gd name="T80" fmla="*/ 936 w 1340"/>
                <a:gd name="T81" fmla="*/ 378 h 1442"/>
                <a:gd name="T82" fmla="*/ 1005 w 1340"/>
                <a:gd name="T83" fmla="*/ 386 h 1442"/>
                <a:gd name="T84" fmla="*/ 1031 w 1340"/>
                <a:gd name="T85" fmla="*/ 360 h 1442"/>
                <a:gd name="T86" fmla="*/ 1340 w 1340"/>
                <a:gd name="T87" fmla="*/ 1339 h 1442"/>
                <a:gd name="T88" fmla="*/ 1237 w 1340"/>
                <a:gd name="T89" fmla="*/ 1442 h 1442"/>
                <a:gd name="T90" fmla="*/ 31 w 1340"/>
                <a:gd name="T91" fmla="*/ 1412 h 1442"/>
                <a:gd name="T92" fmla="*/ 0 w 1340"/>
                <a:gd name="T93" fmla="*/ 309 h 1442"/>
                <a:gd name="T94" fmla="*/ 103 w 1340"/>
                <a:gd name="T95" fmla="*/ 206 h 1442"/>
                <a:gd name="T96" fmla="*/ 207 w 1340"/>
                <a:gd name="T97" fmla="*/ 128 h 1442"/>
                <a:gd name="T98" fmla="*/ 335 w 1340"/>
                <a:gd name="T99" fmla="*/ 0 h 1442"/>
                <a:gd name="T100" fmla="*/ 478 w 1340"/>
                <a:gd name="T101" fmla="*/ 37 h 1442"/>
                <a:gd name="T102" fmla="*/ 516 w 1340"/>
                <a:gd name="T103" fmla="*/ 206 h 1442"/>
                <a:gd name="T104" fmla="*/ 825 w 1340"/>
                <a:gd name="T105" fmla="*/ 128 h 1442"/>
                <a:gd name="T106" fmla="*/ 954 w 1340"/>
                <a:gd name="T107" fmla="*/ 0 h 1442"/>
                <a:gd name="T108" fmla="*/ 1096 w 1340"/>
                <a:gd name="T109" fmla="*/ 37 h 1442"/>
                <a:gd name="T110" fmla="*/ 1134 w 1340"/>
                <a:gd name="T111" fmla="*/ 206 h 1442"/>
                <a:gd name="T112" fmla="*/ 1309 w 1340"/>
                <a:gd name="T113" fmla="*/ 236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40" h="1442">
                  <a:moveTo>
                    <a:pt x="103" y="1339"/>
                  </a:moveTo>
                  <a:lnTo>
                    <a:pt x="335" y="1339"/>
                  </a:lnTo>
                  <a:lnTo>
                    <a:pt x="335" y="1107"/>
                  </a:lnTo>
                  <a:lnTo>
                    <a:pt x="103" y="1107"/>
                  </a:lnTo>
                  <a:lnTo>
                    <a:pt x="103" y="1339"/>
                  </a:lnTo>
                  <a:close/>
                  <a:moveTo>
                    <a:pt x="387" y="1339"/>
                  </a:moveTo>
                  <a:lnTo>
                    <a:pt x="644" y="1339"/>
                  </a:lnTo>
                  <a:lnTo>
                    <a:pt x="644" y="1107"/>
                  </a:lnTo>
                  <a:lnTo>
                    <a:pt x="387" y="1107"/>
                  </a:lnTo>
                  <a:lnTo>
                    <a:pt x="387" y="1339"/>
                  </a:lnTo>
                  <a:close/>
                  <a:moveTo>
                    <a:pt x="103" y="1056"/>
                  </a:moveTo>
                  <a:lnTo>
                    <a:pt x="335" y="1056"/>
                  </a:lnTo>
                  <a:lnTo>
                    <a:pt x="335" y="798"/>
                  </a:lnTo>
                  <a:lnTo>
                    <a:pt x="103" y="798"/>
                  </a:lnTo>
                  <a:lnTo>
                    <a:pt x="103" y="1056"/>
                  </a:lnTo>
                  <a:close/>
                  <a:moveTo>
                    <a:pt x="387" y="1056"/>
                  </a:moveTo>
                  <a:lnTo>
                    <a:pt x="644" y="1056"/>
                  </a:lnTo>
                  <a:lnTo>
                    <a:pt x="644" y="798"/>
                  </a:lnTo>
                  <a:lnTo>
                    <a:pt x="387" y="798"/>
                  </a:lnTo>
                  <a:lnTo>
                    <a:pt x="387" y="1056"/>
                  </a:lnTo>
                  <a:close/>
                  <a:moveTo>
                    <a:pt x="103" y="747"/>
                  </a:moveTo>
                  <a:lnTo>
                    <a:pt x="335" y="747"/>
                  </a:lnTo>
                  <a:lnTo>
                    <a:pt x="335" y="515"/>
                  </a:lnTo>
                  <a:lnTo>
                    <a:pt x="103" y="515"/>
                  </a:lnTo>
                  <a:lnTo>
                    <a:pt x="103" y="747"/>
                  </a:lnTo>
                  <a:close/>
                  <a:moveTo>
                    <a:pt x="696" y="1339"/>
                  </a:moveTo>
                  <a:lnTo>
                    <a:pt x="954" y="1339"/>
                  </a:lnTo>
                  <a:lnTo>
                    <a:pt x="954" y="1107"/>
                  </a:lnTo>
                  <a:lnTo>
                    <a:pt x="696" y="1107"/>
                  </a:lnTo>
                  <a:lnTo>
                    <a:pt x="696" y="1339"/>
                  </a:lnTo>
                  <a:close/>
                  <a:moveTo>
                    <a:pt x="387" y="747"/>
                  </a:moveTo>
                  <a:lnTo>
                    <a:pt x="644" y="747"/>
                  </a:lnTo>
                  <a:lnTo>
                    <a:pt x="644" y="515"/>
                  </a:lnTo>
                  <a:lnTo>
                    <a:pt x="387" y="515"/>
                  </a:lnTo>
                  <a:lnTo>
                    <a:pt x="387" y="747"/>
                  </a:lnTo>
                  <a:close/>
                  <a:moveTo>
                    <a:pt x="1005" y="1339"/>
                  </a:moveTo>
                  <a:lnTo>
                    <a:pt x="1237" y="1339"/>
                  </a:lnTo>
                  <a:lnTo>
                    <a:pt x="1237" y="1107"/>
                  </a:lnTo>
                  <a:lnTo>
                    <a:pt x="1005" y="1107"/>
                  </a:lnTo>
                  <a:lnTo>
                    <a:pt x="1005" y="1339"/>
                  </a:lnTo>
                  <a:close/>
                  <a:moveTo>
                    <a:pt x="696" y="1056"/>
                  </a:moveTo>
                  <a:lnTo>
                    <a:pt x="954" y="1056"/>
                  </a:lnTo>
                  <a:lnTo>
                    <a:pt x="954" y="798"/>
                  </a:lnTo>
                  <a:lnTo>
                    <a:pt x="696" y="798"/>
                  </a:lnTo>
                  <a:lnTo>
                    <a:pt x="696" y="1056"/>
                  </a:lnTo>
                  <a:close/>
                  <a:moveTo>
                    <a:pt x="413" y="360"/>
                  </a:moveTo>
                  <a:lnTo>
                    <a:pt x="413" y="128"/>
                  </a:lnTo>
                  <a:cubicBezTo>
                    <a:pt x="413" y="121"/>
                    <a:pt x="410" y="115"/>
                    <a:pt x="405" y="110"/>
                  </a:cubicBezTo>
                  <a:cubicBezTo>
                    <a:pt x="400" y="105"/>
                    <a:pt x="394" y="103"/>
                    <a:pt x="387" y="103"/>
                  </a:cubicBezTo>
                  <a:lnTo>
                    <a:pt x="335" y="103"/>
                  </a:lnTo>
                  <a:cubicBezTo>
                    <a:pt x="328" y="103"/>
                    <a:pt x="322" y="105"/>
                    <a:pt x="317" y="110"/>
                  </a:cubicBezTo>
                  <a:cubicBezTo>
                    <a:pt x="312" y="115"/>
                    <a:pt x="310" y="121"/>
                    <a:pt x="310" y="128"/>
                  </a:cubicBezTo>
                  <a:lnTo>
                    <a:pt x="310" y="360"/>
                  </a:lnTo>
                  <a:cubicBezTo>
                    <a:pt x="310" y="367"/>
                    <a:pt x="312" y="373"/>
                    <a:pt x="317" y="378"/>
                  </a:cubicBezTo>
                  <a:cubicBezTo>
                    <a:pt x="322" y="383"/>
                    <a:pt x="328" y="386"/>
                    <a:pt x="335" y="386"/>
                  </a:cubicBezTo>
                  <a:lnTo>
                    <a:pt x="387" y="386"/>
                  </a:lnTo>
                  <a:cubicBezTo>
                    <a:pt x="394" y="386"/>
                    <a:pt x="400" y="383"/>
                    <a:pt x="405" y="378"/>
                  </a:cubicBezTo>
                  <a:cubicBezTo>
                    <a:pt x="410" y="373"/>
                    <a:pt x="413" y="367"/>
                    <a:pt x="413" y="360"/>
                  </a:cubicBezTo>
                  <a:close/>
                  <a:moveTo>
                    <a:pt x="1005" y="1056"/>
                  </a:moveTo>
                  <a:lnTo>
                    <a:pt x="1237" y="1056"/>
                  </a:lnTo>
                  <a:lnTo>
                    <a:pt x="1237" y="798"/>
                  </a:lnTo>
                  <a:lnTo>
                    <a:pt x="1005" y="798"/>
                  </a:lnTo>
                  <a:lnTo>
                    <a:pt x="1005" y="1056"/>
                  </a:lnTo>
                  <a:close/>
                  <a:moveTo>
                    <a:pt x="696" y="747"/>
                  </a:moveTo>
                  <a:lnTo>
                    <a:pt x="954" y="747"/>
                  </a:lnTo>
                  <a:lnTo>
                    <a:pt x="954" y="515"/>
                  </a:lnTo>
                  <a:lnTo>
                    <a:pt x="696" y="515"/>
                  </a:lnTo>
                  <a:lnTo>
                    <a:pt x="696" y="747"/>
                  </a:lnTo>
                  <a:close/>
                  <a:moveTo>
                    <a:pt x="1005" y="747"/>
                  </a:moveTo>
                  <a:lnTo>
                    <a:pt x="1237" y="747"/>
                  </a:lnTo>
                  <a:lnTo>
                    <a:pt x="1237" y="515"/>
                  </a:lnTo>
                  <a:lnTo>
                    <a:pt x="1005" y="515"/>
                  </a:lnTo>
                  <a:lnTo>
                    <a:pt x="1005" y="747"/>
                  </a:lnTo>
                  <a:close/>
                  <a:moveTo>
                    <a:pt x="1031" y="360"/>
                  </a:moveTo>
                  <a:lnTo>
                    <a:pt x="1031" y="128"/>
                  </a:lnTo>
                  <a:cubicBezTo>
                    <a:pt x="1031" y="121"/>
                    <a:pt x="1028" y="115"/>
                    <a:pt x="1023" y="110"/>
                  </a:cubicBezTo>
                  <a:cubicBezTo>
                    <a:pt x="1018" y="105"/>
                    <a:pt x="1012" y="103"/>
                    <a:pt x="1005" y="103"/>
                  </a:cubicBezTo>
                  <a:lnTo>
                    <a:pt x="954" y="103"/>
                  </a:lnTo>
                  <a:cubicBezTo>
                    <a:pt x="947" y="103"/>
                    <a:pt x="941" y="105"/>
                    <a:pt x="936" y="110"/>
                  </a:cubicBezTo>
                  <a:cubicBezTo>
                    <a:pt x="930" y="115"/>
                    <a:pt x="928" y="121"/>
                    <a:pt x="928" y="128"/>
                  </a:cubicBezTo>
                  <a:lnTo>
                    <a:pt x="928" y="360"/>
                  </a:lnTo>
                  <a:cubicBezTo>
                    <a:pt x="928" y="367"/>
                    <a:pt x="930" y="373"/>
                    <a:pt x="936" y="378"/>
                  </a:cubicBezTo>
                  <a:cubicBezTo>
                    <a:pt x="941" y="383"/>
                    <a:pt x="947" y="386"/>
                    <a:pt x="954" y="386"/>
                  </a:cubicBezTo>
                  <a:lnTo>
                    <a:pt x="1005" y="386"/>
                  </a:lnTo>
                  <a:cubicBezTo>
                    <a:pt x="1012" y="386"/>
                    <a:pt x="1018" y="383"/>
                    <a:pt x="1023" y="378"/>
                  </a:cubicBezTo>
                  <a:cubicBezTo>
                    <a:pt x="1028" y="373"/>
                    <a:pt x="1031" y="367"/>
                    <a:pt x="1031" y="360"/>
                  </a:cubicBezTo>
                  <a:close/>
                  <a:moveTo>
                    <a:pt x="1340" y="309"/>
                  </a:moveTo>
                  <a:lnTo>
                    <a:pt x="1340" y="1339"/>
                  </a:lnTo>
                  <a:cubicBezTo>
                    <a:pt x="1340" y="1367"/>
                    <a:pt x="1330" y="1391"/>
                    <a:pt x="1309" y="1412"/>
                  </a:cubicBezTo>
                  <a:cubicBezTo>
                    <a:pt x="1289" y="1432"/>
                    <a:pt x="1265" y="1442"/>
                    <a:pt x="1237" y="1442"/>
                  </a:cubicBezTo>
                  <a:lnTo>
                    <a:pt x="103" y="1442"/>
                  </a:lnTo>
                  <a:cubicBezTo>
                    <a:pt x="76" y="1442"/>
                    <a:pt x="51" y="1432"/>
                    <a:pt x="31" y="1412"/>
                  </a:cubicBezTo>
                  <a:cubicBezTo>
                    <a:pt x="11" y="1391"/>
                    <a:pt x="0" y="1367"/>
                    <a:pt x="0" y="1339"/>
                  </a:cubicBezTo>
                  <a:lnTo>
                    <a:pt x="0" y="309"/>
                  </a:lnTo>
                  <a:cubicBezTo>
                    <a:pt x="0" y="281"/>
                    <a:pt x="11" y="257"/>
                    <a:pt x="31" y="236"/>
                  </a:cubicBezTo>
                  <a:cubicBezTo>
                    <a:pt x="51" y="216"/>
                    <a:pt x="76" y="206"/>
                    <a:pt x="103" y="206"/>
                  </a:cubicBezTo>
                  <a:lnTo>
                    <a:pt x="207" y="206"/>
                  </a:lnTo>
                  <a:lnTo>
                    <a:pt x="207" y="128"/>
                  </a:lnTo>
                  <a:cubicBezTo>
                    <a:pt x="207" y="93"/>
                    <a:pt x="219" y="63"/>
                    <a:pt x="244" y="37"/>
                  </a:cubicBezTo>
                  <a:cubicBezTo>
                    <a:pt x="270" y="12"/>
                    <a:pt x="300" y="0"/>
                    <a:pt x="335" y="0"/>
                  </a:cubicBezTo>
                  <a:lnTo>
                    <a:pt x="387" y="0"/>
                  </a:lnTo>
                  <a:cubicBezTo>
                    <a:pt x="422" y="0"/>
                    <a:pt x="453" y="12"/>
                    <a:pt x="478" y="37"/>
                  </a:cubicBezTo>
                  <a:cubicBezTo>
                    <a:pt x="503" y="63"/>
                    <a:pt x="516" y="93"/>
                    <a:pt x="516" y="128"/>
                  </a:cubicBezTo>
                  <a:lnTo>
                    <a:pt x="516" y="206"/>
                  </a:lnTo>
                  <a:lnTo>
                    <a:pt x="825" y="206"/>
                  </a:lnTo>
                  <a:lnTo>
                    <a:pt x="825" y="128"/>
                  </a:lnTo>
                  <a:cubicBezTo>
                    <a:pt x="825" y="93"/>
                    <a:pt x="837" y="63"/>
                    <a:pt x="863" y="37"/>
                  </a:cubicBezTo>
                  <a:cubicBezTo>
                    <a:pt x="888" y="12"/>
                    <a:pt x="918" y="0"/>
                    <a:pt x="954" y="0"/>
                  </a:cubicBezTo>
                  <a:lnTo>
                    <a:pt x="1005" y="0"/>
                  </a:lnTo>
                  <a:cubicBezTo>
                    <a:pt x="1041" y="0"/>
                    <a:pt x="1071" y="12"/>
                    <a:pt x="1096" y="37"/>
                  </a:cubicBezTo>
                  <a:cubicBezTo>
                    <a:pt x="1121" y="63"/>
                    <a:pt x="1134" y="93"/>
                    <a:pt x="1134" y="128"/>
                  </a:cubicBezTo>
                  <a:lnTo>
                    <a:pt x="1134" y="206"/>
                  </a:lnTo>
                  <a:lnTo>
                    <a:pt x="1237" y="206"/>
                  </a:lnTo>
                  <a:cubicBezTo>
                    <a:pt x="1265" y="206"/>
                    <a:pt x="1289" y="216"/>
                    <a:pt x="1309" y="236"/>
                  </a:cubicBezTo>
                  <a:cubicBezTo>
                    <a:pt x="1330" y="257"/>
                    <a:pt x="1340" y="281"/>
                    <a:pt x="1340" y="30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Caret Down Icon"/>
            <p:cNvSpPr>
              <a:spLocks noChangeAspect="1"/>
            </p:cNvSpPr>
            <p:nvPr/>
          </p:nvSpPr>
          <p:spPr bwMode="auto">
            <a:xfrm>
              <a:off x="5705718" y="3222370"/>
              <a:ext cx="101456" cy="57462"/>
            </a:xfrm>
            <a:custGeom>
              <a:avLst/>
              <a:gdLst>
                <a:gd name="T0" fmla="*/ 824 w 824"/>
                <a:gd name="T1" fmla="*/ 52 h 464"/>
                <a:gd name="T2" fmla="*/ 809 w 824"/>
                <a:gd name="T3" fmla="*/ 88 h 464"/>
                <a:gd name="T4" fmla="*/ 448 w 824"/>
                <a:gd name="T5" fmla="*/ 449 h 464"/>
                <a:gd name="T6" fmla="*/ 412 w 824"/>
                <a:gd name="T7" fmla="*/ 464 h 464"/>
                <a:gd name="T8" fmla="*/ 376 w 824"/>
                <a:gd name="T9" fmla="*/ 449 h 464"/>
                <a:gd name="T10" fmla="*/ 15 w 824"/>
                <a:gd name="T11" fmla="*/ 88 h 464"/>
                <a:gd name="T12" fmla="*/ 0 w 824"/>
                <a:gd name="T13" fmla="*/ 52 h 464"/>
                <a:gd name="T14" fmla="*/ 15 w 824"/>
                <a:gd name="T15" fmla="*/ 15 h 464"/>
                <a:gd name="T16" fmla="*/ 51 w 824"/>
                <a:gd name="T17" fmla="*/ 0 h 464"/>
                <a:gd name="T18" fmla="*/ 772 w 824"/>
                <a:gd name="T19" fmla="*/ 0 h 464"/>
                <a:gd name="T20" fmla="*/ 809 w 824"/>
                <a:gd name="T21" fmla="*/ 15 h 464"/>
                <a:gd name="T22" fmla="*/ 824 w 824"/>
                <a:gd name="T23" fmla="*/ 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4" h="464">
                  <a:moveTo>
                    <a:pt x="824" y="52"/>
                  </a:moveTo>
                  <a:cubicBezTo>
                    <a:pt x="824" y="66"/>
                    <a:pt x="819" y="78"/>
                    <a:pt x="809" y="88"/>
                  </a:cubicBezTo>
                  <a:lnTo>
                    <a:pt x="448" y="449"/>
                  </a:lnTo>
                  <a:cubicBezTo>
                    <a:pt x="438" y="459"/>
                    <a:pt x="426" y="464"/>
                    <a:pt x="412" y="464"/>
                  </a:cubicBezTo>
                  <a:cubicBezTo>
                    <a:pt x="398" y="464"/>
                    <a:pt x="386" y="459"/>
                    <a:pt x="376" y="449"/>
                  </a:cubicBezTo>
                  <a:lnTo>
                    <a:pt x="15" y="88"/>
                  </a:lnTo>
                  <a:cubicBezTo>
                    <a:pt x="5" y="78"/>
                    <a:pt x="0" y="66"/>
                    <a:pt x="0" y="52"/>
                  </a:cubicBezTo>
                  <a:cubicBezTo>
                    <a:pt x="0" y="38"/>
                    <a:pt x="5" y="26"/>
                    <a:pt x="15" y="15"/>
                  </a:cubicBezTo>
                  <a:cubicBezTo>
                    <a:pt x="25" y="5"/>
                    <a:pt x="37" y="0"/>
                    <a:pt x="51" y="0"/>
                  </a:cubicBezTo>
                  <a:lnTo>
                    <a:pt x="772" y="0"/>
                  </a:lnTo>
                  <a:cubicBezTo>
                    <a:pt x="786" y="0"/>
                    <a:pt x="799" y="5"/>
                    <a:pt x="809" y="15"/>
                  </a:cubicBezTo>
                  <a:cubicBezTo>
                    <a:pt x="819" y="26"/>
                    <a:pt x="824" y="38"/>
                    <a:pt x="824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3745711" y="2421682"/>
            <a:ext cx="773605" cy="213370"/>
            <a:chOff x="3729409" y="3144416"/>
            <a:chExt cx="773605" cy="213370"/>
          </a:xfrm>
        </p:grpSpPr>
        <p:sp>
          <p:nvSpPr>
            <p:cNvPr id="52" name="Abgerundetes Rechteck 51"/>
            <p:cNvSpPr/>
            <p:nvPr/>
          </p:nvSpPr>
          <p:spPr>
            <a:xfrm>
              <a:off x="3729409" y="3144416"/>
              <a:ext cx="773605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Register</a:t>
              </a:r>
            </a:p>
          </p:txBody>
        </p:sp>
        <p:sp>
          <p:nvSpPr>
            <p:cNvPr id="53" name="Edit Icon"/>
            <p:cNvSpPr>
              <a:spLocks noChangeAspect="1" noEditPoints="1"/>
            </p:cNvSpPr>
            <p:nvPr/>
          </p:nvSpPr>
          <p:spPr bwMode="auto">
            <a:xfrm>
              <a:off x="3790950" y="3189982"/>
              <a:ext cx="154782" cy="122238"/>
            </a:xfrm>
            <a:custGeom>
              <a:avLst/>
              <a:gdLst>
                <a:gd name="T0" fmla="*/ 715 w 1437"/>
                <a:gd name="T1" fmla="*/ 850 h 1133"/>
                <a:gd name="T2" fmla="*/ 809 w 1437"/>
                <a:gd name="T3" fmla="*/ 757 h 1133"/>
                <a:gd name="T4" fmla="*/ 686 w 1437"/>
                <a:gd name="T5" fmla="*/ 634 h 1133"/>
                <a:gd name="T6" fmla="*/ 593 w 1437"/>
                <a:gd name="T7" fmla="*/ 728 h 1133"/>
                <a:gd name="T8" fmla="*/ 593 w 1437"/>
                <a:gd name="T9" fmla="*/ 773 h 1133"/>
                <a:gd name="T10" fmla="*/ 670 w 1437"/>
                <a:gd name="T11" fmla="*/ 773 h 1133"/>
                <a:gd name="T12" fmla="*/ 670 w 1437"/>
                <a:gd name="T13" fmla="*/ 850 h 1133"/>
                <a:gd name="T14" fmla="*/ 715 w 1437"/>
                <a:gd name="T15" fmla="*/ 850 h 1133"/>
                <a:gd name="T16" fmla="*/ 1069 w 1437"/>
                <a:gd name="T17" fmla="*/ 270 h 1133"/>
                <a:gd name="T18" fmla="*/ 1043 w 1437"/>
                <a:gd name="T19" fmla="*/ 271 h 1133"/>
                <a:gd name="T20" fmla="*/ 761 w 1437"/>
                <a:gd name="T21" fmla="*/ 553 h 1133"/>
                <a:gd name="T22" fmla="*/ 760 w 1437"/>
                <a:gd name="T23" fmla="*/ 580 h 1133"/>
                <a:gd name="T24" fmla="*/ 787 w 1437"/>
                <a:gd name="T25" fmla="*/ 579 h 1133"/>
                <a:gd name="T26" fmla="*/ 1069 w 1437"/>
                <a:gd name="T27" fmla="*/ 297 h 1133"/>
                <a:gd name="T28" fmla="*/ 1069 w 1437"/>
                <a:gd name="T29" fmla="*/ 270 h 1133"/>
                <a:gd name="T30" fmla="*/ 1134 w 1437"/>
                <a:gd name="T31" fmla="*/ 749 h 1133"/>
                <a:gd name="T32" fmla="*/ 1134 w 1437"/>
                <a:gd name="T33" fmla="*/ 902 h 1133"/>
                <a:gd name="T34" fmla="*/ 1066 w 1437"/>
                <a:gd name="T35" fmla="*/ 1065 h 1133"/>
                <a:gd name="T36" fmla="*/ 902 w 1437"/>
                <a:gd name="T37" fmla="*/ 1133 h 1133"/>
                <a:gd name="T38" fmla="*/ 232 w 1437"/>
                <a:gd name="T39" fmla="*/ 1133 h 1133"/>
                <a:gd name="T40" fmla="*/ 68 w 1437"/>
                <a:gd name="T41" fmla="*/ 1065 h 1133"/>
                <a:gd name="T42" fmla="*/ 0 w 1437"/>
                <a:gd name="T43" fmla="*/ 902 h 1133"/>
                <a:gd name="T44" fmla="*/ 0 w 1437"/>
                <a:gd name="T45" fmla="*/ 232 h 1133"/>
                <a:gd name="T46" fmla="*/ 68 w 1437"/>
                <a:gd name="T47" fmla="*/ 68 h 1133"/>
                <a:gd name="T48" fmla="*/ 232 w 1437"/>
                <a:gd name="T49" fmla="*/ 0 h 1133"/>
                <a:gd name="T50" fmla="*/ 902 w 1437"/>
                <a:gd name="T51" fmla="*/ 0 h 1133"/>
                <a:gd name="T52" fmla="*/ 996 w 1437"/>
                <a:gd name="T53" fmla="*/ 20 h 1133"/>
                <a:gd name="T54" fmla="*/ 1011 w 1437"/>
                <a:gd name="T55" fmla="*/ 39 h 1133"/>
                <a:gd name="T56" fmla="*/ 1003 w 1437"/>
                <a:gd name="T57" fmla="*/ 62 h 1133"/>
                <a:gd name="T58" fmla="*/ 964 w 1437"/>
                <a:gd name="T59" fmla="*/ 101 h 1133"/>
                <a:gd name="T60" fmla="*/ 938 w 1437"/>
                <a:gd name="T61" fmla="*/ 108 h 1133"/>
                <a:gd name="T62" fmla="*/ 902 w 1437"/>
                <a:gd name="T63" fmla="*/ 103 h 1133"/>
                <a:gd name="T64" fmla="*/ 232 w 1437"/>
                <a:gd name="T65" fmla="*/ 103 h 1133"/>
                <a:gd name="T66" fmla="*/ 141 w 1437"/>
                <a:gd name="T67" fmla="*/ 141 h 1133"/>
                <a:gd name="T68" fmla="*/ 103 w 1437"/>
                <a:gd name="T69" fmla="*/ 232 h 1133"/>
                <a:gd name="T70" fmla="*/ 103 w 1437"/>
                <a:gd name="T71" fmla="*/ 902 h 1133"/>
                <a:gd name="T72" fmla="*/ 141 w 1437"/>
                <a:gd name="T73" fmla="*/ 993 h 1133"/>
                <a:gd name="T74" fmla="*/ 232 w 1437"/>
                <a:gd name="T75" fmla="*/ 1030 h 1133"/>
                <a:gd name="T76" fmla="*/ 902 w 1437"/>
                <a:gd name="T77" fmla="*/ 1030 h 1133"/>
                <a:gd name="T78" fmla="*/ 993 w 1437"/>
                <a:gd name="T79" fmla="*/ 993 h 1133"/>
                <a:gd name="T80" fmla="*/ 1031 w 1437"/>
                <a:gd name="T81" fmla="*/ 902 h 1133"/>
                <a:gd name="T82" fmla="*/ 1031 w 1437"/>
                <a:gd name="T83" fmla="*/ 800 h 1133"/>
                <a:gd name="T84" fmla="*/ 1038 w 1437"/>
                <a:gd name="T85" fmla="*/ 782 h 1133"/>
                <a:gd name="T86" fmla="*/ 1090 w 1437"/>
                <a:gd name="T87" fmla="*/ 731 h 1133"/>
                <a:gd name="T88" fmla="*/ 1118 w 1437"/>
                <a:gd name="T89" fmla="*/ 725 h 1133"/>
                <a:gd name="T90" fmla="*/ 1134 w 1437"/>
                <a:gd name="T91" fmla="*/ 749 h 1133"/>
                <a:gd name="T92" fmla="*/ 1057 w 1437"/>
                <a:gd name="T93" fmla="*/ 155 h 1133"/>
                <a:gd name="T94" fmla="*/ 1288 w 1437"/>
                <a:gd name="T95" fmla="*/ 386 h 1133"/>
                <a:gd name="T96" fmla="*/ 747 w 1437"/>
                <a:gd name="T97" fmla="*/ 927 h 1133"/>
                <a:gd name="T98" fmla="*/ 516 w 1437"/>
                <a:gd name="T99" fmla="*/ 927 h 1133"/>
                <a:gd name="T100" fmla="*/ 516 w 1437"/>
                <a:gd name="T101" fmla="*/ 696 h 1133"/>
                <a:gd name="T102" fmla="*/ 1057 w 1437"/>
                <a:gd name="T103" fmla="*/ 155 h 1133"/>
                <a:gd name="T104" fmla="*/ 1414 w 1437"/>
                <a:gd name="T105" fmla="*/ 261 h 1133"/>
                <a:gd name="T106" fmla="*/ 1340 w 1437"/>
                <a:gd name="T107" fmla="*/ 335 h 1133"/>
                <a:gd name="T108" fmla="*/ 1108 w 1437"/>
                <a:gd name="T109" fmla="*/ 103 h 1133"/>
                <a:gd name="T110" fmla="*/ 1182 w 1437"/>
                <a:gd name="T111" fmla="*/ 29 h 1133"/>
                <a:gd name="T112" fmla="*/ 1237 w 1437"/>
                <a:gd name="T113" fmla="*/ 6 h 1133"/>
                <a:gd name="T114" fmla="*/ 1292 w 1437"/>
                <a:gd name="T115" fmla="*/ 29 h 1133"/>
                <a:gd name="T116" fmla="*/ 1414 w 1437"/>
                <a:gd name="T117" fmla="*/ 151 h 1133"/>
                <a:gd name="T118" fmla="*/ 1437 w 1437"/>
                <a:gd name="T119" fmla="*/ 206 h 1133"/>
                <a:gd name="T120" fmla="*/ 1414 w 1437"/>
                <a:gd name="T121" fmla="*/ 26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7" h="1133">
                  <a:moveTo>
                    <a:pt x="715" y="850"/>
                  </a:moveTo>
                  <a:lnTo>
                    <a:pt x="809" y="757"/>
                  </a:lnTo>
                  <a:lnTo>
                    <a:pt x="686" y="634"/>
                  </a:lnTo>
                  <a:lnTo>
                    <a:pt x="593" y="728"/>
                  </a:lnTo>
                  <a:lnTo>
                    <a:pt x="593" y="773"/>
                  </a:lnTo>
                  <a:lnTo>
                    <a:pt x="670" y="773"/>
                  </a:lnTo>
                  <a:lnTo>
                    <a:pt x="670" y="850"/>
                  </a:lnTo>
                  <a:lnTo>
                    <a:pt x="715" y="850"/>
                  </a:lnTo>
                  <a:close/>
                  <a:moveTo>
                    <a:pt x="1069" y="270"/>
                  </a:moveTo>
                  <a:cubicBezTo>
                    <a:pt x="1061" y="262"/>
                    <a:pt x="1052" y="262"/>
                    <a:pt x="1043" y="271"/>
                  </a:cubicBezTo>
                  <a:lnTo>
                    <a:pt x="761" y="553"/>
                  </a:lnTo>
                  <a:cubicBezTo>
                    <a:pt x="752" y="562"/>
                    <a:pt x="752" y="571"/>
                    <a:pt x="760" y="580"/>
                  </a:cubicBezTo>
                  <a:cubicBezTo>
                    <a:pt x="769" y="588"/>
                    <a:pt x="778" y="588"/>
                    <a:pt x="787" y="579"/>
                  </a:cubicBezTo>
                  <a:lnTo>
                    <a:pt x="1069" y="297"/>
                  </a:lnTo>
                  <a:cubicBezTo>
                    <a:pt x="1078" y="288"/>
                    <a:pt x="1078" y="279"/>
                    <a:pt x="1069" y="270"/>
                  </a:cubicBezTo>
                  <a:close/>
                  <a:moveTo>
                    <a:pt x="1134" y="749"/>
                  </a:moveTo>
                  <a:lnTo>
                    <a:pt x="1134" y="902"/>
                  </a:lnTo>
                  <a:cubicBezTo>
                    <a:pt x="1134" y="965"/>
                    <a:pt x="1111" y="1020"/>
                    <a:pt x="1066" y="1065"/>
                  </a:cubicBezTo>
                  <a:cubicBezTo>
                    <a:pt x="1020" y="1111"/>
                    <a:pt x="966" y="1133"/>
                    <a:pt x="902" y="1133"/>
                  </a:cubicBezTo>
                  <a:lnTo>
                    <a:pt x="232" y="1133"/>
                  </a:lnTo>
                  <a:cubicBezTo>
                    <a:pt x="168" y="1133"/>
                    <a:pt x="114" y="1111"/>
                    <a:pt x="68" y="1065"/>
                  </a:cubicBezTo>
                  <a:cubicBezTo>
                    <a:pt x="23" y="1020"/>
                    <a:pt x="0" y="965"/>
                    <a:pt x="0" y="902"/>
                  </a:cubicBezTo>
                  <a:lnTo>
                    <a:pt x="0" y="232"/>
                  </a:lnTo>
                  <a:cubicBezTo>
                    <a:pt x="0" y="168"/>
                    <a:pt x="23" y="113"/>
                    <a:pt x="68" y="68"/>
                  </a:cubicBezTo>
                  <a:cubicBezTo>
                    <a:pt x="114" y="23"/>
                    <a:pt x="168" y="0"/>
                    <a:pt x="232" y="0"/>
                  </a:cubicBezTo>
                  <a:lnTo>
                    <a:pt x="902" y="0"/>
                  </a:lnTo>
                  <a:cubicBezTo>
                    <a:pt x="936" y="0"/>
                    <a:pt x="967" y="7"/>
                    <a:pt x="996" y="20"/>
                  </a:cubicBezTo>
                  <a:cubicBezTo>
                    <a:pt x="1004" y="24"/>
                    <a:pt x="1009" y="30"/>
                    <a:pt x="1011" y="39"/>
                  </a:cubicBezTo>
                  <a:cubicBezTo>
                    <a:pt x="1012" y="48"/>
                    <a:pt x="1010" y="55"/>
                    <a:pt x="1003" y="62"/>
                  </a:cubicBezTo>
                  <a:lnTo>
                    <a:pt x="964" y="101"/>
                  </a:lnTo>
                  <a:cubicBezTo>
                    <a:pt x="956" y="109"/>
                    <a:pt x="948" y="111"/>
                    <a:pt x="938" y="108"/>
                  </a:cubicBezTo>
                  <a:cubicBezTo>
                    <a:pt x="926" y="105"/>
                    <a:pt x="914" y="103"/>
                    <a:pt x="902" y="103"/>
                  </a:cubicBezTo>
                  <a:lnTo>
                    <a:pt x="232" y="103"/>
                  </a:lnTo>
                  <a:cubicBezTo>
                    <a:pt x="197" y="103"/>
                    <a:pt x="166" y="116"/>
                    <a:pt x="141" y="141"/>
                  </a:cubicBezTo>
                  <a:cubicBezTo>
                    <a:pt x="116" y="166"/>
                    <a:pt x="103" y="196"/>
                    <a:pt x="103" y="232"/>
                  </a:cubicBezTo>
                  <a:lnTo>
                    <a:pt x="103" y="902"/>
                  </a:lnTo>
                  <a:cubicBezTo>
                    <a:pt x="103" y="937"/>
                    <a:pt x="116" y="967"/>
                    <a:pt x="141" y="993"/>
                  </a:cubicBezTo>
                  <a:cubicBezTo>
                    <a:pt x="166" y="1018"/>
                    <a:pt x="197" y="1030"/>
                    <a:pt x="232" y="1030"/>
                  </a:cubicBezTo>
                  <a:lnTo>
                    <a:pt x="902" y="1030"/>
                  </a:lnTo>
                  <a:cubicBezTo>
                    <a:pt x="937" y="1030"/>
                    <a:pt x="968" y="1018"/>
                    <a:pt x="993" y="993"/>
                  </a:cubicBezTo>
                  <a:cubicBezTo>
                    <a:pt x="1018" y="967"/>
                    <a:pt x="1031" y="937"/>
                    <a:pt x="1031" y="902"/>
                  </a:cubicBezTo>
                  <a:lnTo>
                    <a:pt x="1031" y="800"/>
                  </a:lnTo>
                  <a:cubicBezTo>
                    <a:pt x="1031" y="793"/>
                    <a:pt x="1033" y="787"/>
                    <a:pt x="1038" y="782"/>
                  </a:cubicBezTo>
                  <a:lnTo>
                    <a:pt x="1090" y="731"/>
                  </a:lnTo>
                  <a:cubicBezTo>
                    <a:pt x="1098" y="723"/>
                    <a:pt x="1107" y="721"/>
                    <a:pt x="1118" y="725"/>
                  </a:cubicBezTo>
                  <a:cubicBezTo>
                    <a:pt x="1128" y="730"/>
                    <a:pt x="1134" y="737"/>
                    <a:pt x="1134" y="749"/>
                  </a:cubicBezTo>
                  <a:close/>
                  <a:moveTo>
                    <a:pt x="1057" y="155"/>
                  </a:moveTo>
                  <a:lnTo>
                    <a:pt x="1288" y="386"/>
                  </a:lnTo>
                  <a:lnTo>
                    <a:pt x="747" y="927"/>
                  </a:lnTo>
                  <a:lnTo>
                    <a:pt x="516" y="927"/>
                  </a:lnTo>
                  <a:lnTo>
                    <a:pt x="516" y="696"/>
                  </a:lnTo>
                  <a:lnTo>
                    <a:pt x="1057" y="155"/>
                  </a:lnTo>
                  <a:close/>
                  <a:moveTo>
                    <a:pt x="1414" y="261"/>
                  </a:moveTo>
                  <a:lnTo>
                    <a:pt x="1340" y="335"/>
                  </a:lnTo>
                  <a:lnTo>
                    <a:pt x="1108" y="103"/>
                  </a:lnTo>
                  <a:lnTo>
                    <a:pt x="1182" y="29"/>
                  </a:lnTo>
                  <a:cubicBezTo>
                    <a:pt x="1197" y="14"/>
                    <a:pt x="1215" y="6"/>
                    <a:pt x="1237" y="6"/>
                  </a:cubicBezTo>
                  <a:cubicBezTo>
                    <a:pt x="1258" y="6"/>
                    <a:pt x="1277" y="14"/>
                    <a:pt x="1292" y="29"/>
                  </a:cubicBezTo>
                  <a:lnTo>
                    <a:pt x="1414" y="151"/>
                  </a:lnTo>
                  <a:cubicBezTo>
                    <a:pt x="1429" y="166"/>
                    <a:pt x="1437" y="185"/>
                    <a:pt x="1437" y="206"/>
                  </a:cubicBezTo>
                  <a:cubicBezTo>
                    <a:pt x="1437" y="227"/>
                    <a:pt x="1429" y="246"/>
                    <a:pt x="1414" y="26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744861" y="3542202"/>
            <a:ext cx="4697464" cy="24763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</a:t>
            </a:r>
            <a:r>
              <a:rPr lang="de-DE" sz="11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1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endParaRPr lang="en-US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Abgerundetes Rechteck 3"/>
          <p:cNvSpPr/>
          <p:nvPr/>
        </p:nvSpPr>
        <p:spPr>
          <a:xfrm>
            <a:off x="4643233" y="584700"/>
            <a:ext cx="2903946" cy="314006"/>
          </a:xfrm>
          <a:custGeom>
            <a:avLst/>
            <a:gdLst/>
            <a:ahLst/>
            <a:cxnLst/>
            <a:rect l="l" t="t" r="r" b="b"/>
            <a:pathLst>
              <a:path w="2903946" h="314006">
                <a:moveTo>
                  <a:pt x="0" y="0"/>
                </a:moveTo>
                <a:lnTo>
                  <a:pt x="2903946" y="0"/>
                </a:lnTo>
                <a:cubicBezTo>
                  <a:pt x="2812002" y="2128"/>
                  <a:pt x="2723198" y="314289"/>
                  <a:pt x="2613812" y="314006"/>
                </a:cubicBezTo>
                <a:lnTo>
                  <a:pt x="2490552" y="314006"/>
                </a:lnTo>
                <a:lnTo>
                  <a:pt x="2389974" y="314006"/>
                </a:lnTo>
                <a:lnTo>
                  <a:pt x="513971" y="314006"/>
                </a:lnTo>
                <a:lnTo>
                  <a:pt x="370356" y="314006"/>
                </a:lnTo>
                <a:lnTo>
                  <a:pt x="290133" y="314006"/>
                </a:lnTo>
                <a:cubicBezTo>
                  <a:pt x="180748" y="314289"/>
                  <a:pt x="91943" y="2128"/>
                  <a:pt x="0" y="0"/>
                </a:cubicBezTo>
                <a:close/>
              </a:path>
            </a:pathLst>
          </a:cu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</a:t>
            </a:r>
            <a:r>
              <a:rPr lang="de-DE" sz="16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6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hteck 18"/>
          <p:cNvSpPr/>
          <p:nvPr/>
        </p:nvSpPr>
        <p:spPr>
          <a:xfrm rot="19783397">
            <a:off x="-642655" y="244990"/>
            <a:ext cx="5197321" cy="1143665"/>
          </a:xfrm>
          <a:custGeom>
            <a:avLst/>
            <a:gdLst/>
            <a:ahLst/>
            <a:cxnLst/>
            <a:rect l="l" t="t" r="r" b="b"/>
            <a:pathLst>
              <a:path w="3898498" h="857550">
                <a:moveTo>
                  <a:pt x="2429607" y="0"/>
                </a:moveTo>
                <a:lnTo>
                  <a:pt x="3898498" y="857550"/>
                </a:lnTo>
                <a:lnTo>
                  <a:pt x="0" y="857550"/>
                </a:lnTo>
                <a:lnTo>
                  <a:pt x="500644" y="0"/>
                </a:lnTo>
                <a:close/>
              </a:path>
            </a:pathLst>
          </a:custGeom>
          <a:solidFill>
            <a:srgbClr val="E673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1771" tIns="60938" rIns="1919344" bIns="60938" rtlCol="0" anchor="ctr"/>
          <a:lstStyle/>
          <a:p>
            <a:pPr algn="ctr" defTabSz="1219110"/>
            <a:r>
              <a:rPr lang="de-DE" dirty="0" err="1" smtClean="0">
                <a:solidFill>
                  <a:prstClr val="white"/>
                </a:solidFill>
              </a:rPr>
              <a:t>Functionality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5" name="Rechteckige Legende 34"/>
          <p:cNvSpPr/>
          <p:nvPr/>
        </p:nvSpPr>
        <p:spPr>
          <a:xfrm>
            <a:off x="8217716" y="637118"/>
            <a:ext cx="3278090" cy="523176"/>
          </a:xfrm>
          <a:prstGeom prst="wedgeRectCallout">
            <a:avLst>
              <a:gd name="adj1" fmla="val -87223"/>
              <a:gd name="adj2" fmla="val -42655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err="1" smtClean="0">
                <a:solidFill>
                  <a:prstClr val="white"/>
                </a:solidFill>
              </a:rPr>
              <a:t>Pulls</a:t>
            </a:r>
            <a:r>
              <a:rPr lang="de-DE" sz="1300" dirty="0" smtClean="0">
                <a:solidFill>
                  <a:prstClr val="white"/>
                </a:solidFill>
              </a:rPr>
              <a:t> in </a:t>
            </a:r>
            <a:r>
              <a:rPr lang="de-DE" sz="1300" dirty="0" err="1" smtClean="0">
                <a:solidFill>
                  <a:prstClr val="white"/>
                </a:solidFill>
              </a:rPr>
              <a:t>information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for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sharing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for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owner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of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if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logged</a:t>
            </a:r>
            <a:r>
              <a:rPr lang="de-DE" sz="1300" dirty="0" smtClean="0">
                <a:solidFill>
                  <a:prstClr val="white"/>
                </a:solidFill>
              </a:rPr>
              <a:t> in, </a:t>
            </a:r>
            <a:r>
              <a:rPr lang="de-DE" sz="1300" dirty="0" err="1" smtClean="0">
                <a:solidFill>
                  <a:prstClr val="white"/>
                </a:solidFill>
              </a:rPr>
              <a:t>otherwise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hidden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38" name="Rechteckige Legende 37"/>
          <p:cNvSpPr/>
          <p:nvPr/>
        </p:nvSpPr>
        <p:spPr>
          <a:xfrm>
            <a:off x="9407574" y="1512023"/>
            <a:ext cx="2304256" cy="523176"/>
          </a:xfrm>
          <a:prstGeom prst="wedgeRectCallout">
            <a:avLst>
              <a:gd name="adj1" fmla="val -91913"/>
              <a:gd name="adj2" fmla="val 19469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err="1" smtClean="0">
                <a:solidFill>
                  <a:prstClr val="white"/>
                </a:solidFill>
              </a:rPr>
              <a:t>Only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shown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if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is</a:t>
            </a:r>
            <a:r>
              <a:rPr lang="de-DE" sz="1300" dirty="0" smtClean="0">
                <a:solidFill>
                  <a:prstClr val="white"/>
                </a:solidFill>
              </a:rPr>
              <a:t> a </a:t>
            </a:r>
            <a:r>
              <a:rPr lang="de-DE" sz="1300" dirty="0" err="1" smtClean="0">
                <a:solidFill>
                  <a:prstClr val="white"/>
                </a:solidFill>
              </a:rPr>
              <a:t>test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40" name="Rechteckige Legende 39"/>
          <p:cNvSpPr/>
          <p:nvPr/>
        </p:nvSpPr>
        <p:spPr>
          <a:xfrm>
            <a:off x="9407574" y="2499636"/>
            <a:ext cx="2304256" cy="523176"/>
          </a:xfrm>
          <a:prstGeom prst="wedgeRectCallout">
            <a:avLst>
              <a:gd name="adj1" fmla="val -103457"/>
              <a:gd name="adj2" fmla="val -72687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err="1" smtClean="0">
                <a:solidFill>
                  <a:prstClr val="white"/>
                </a:solidFill>
              </a:rPr>
              <a:t>If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no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image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uploaded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date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number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shown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54" name="Rechteckige Legende 53"/>
          <p:cNvSpPr/>
          <p:nvPr/>
        </p:nvSpPr>
        <p:spPr>
          <a:xfrm>
            <a:off x="9407574" y="3430097"/>
            <a:ext cx="2304256" cy="523176"/>
          </a:xfrm>
          <a:prstGeom prst="wedgeRectCallout">
            <a:avLst>
              <a:gd name="adj1" fmla="val -102014"/>
              <a:gd name="adj2" fmla="val 35358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smtClean="0">
                <a:solidFill>
                  <a:prstClr val="white"/>
                </a:solidFill>
              </a:rPr>
              <a:t>List </a:t>
            </a:r>
            <a:r>
              <a:rPr lang="de-DE" sz="1300" dirty="0" err="1" smtClean="0">
                <a:solidFill>
                  <a:prstClr val="white"/>
                </a:solidFill>
              </a:rPr>
              <a:t>of</a:t>
            </a:r>
            <a:r>
              <a:rPr lang="de-DE" sz="1300" dirty="0" smtClean="0">
                <a:solidFill>
                  <a:prstClr val="white"/>
                </a:solidFill>
              </a:rPr>
              <a:t> all </a:t>
            </a:r>
            <a:r>
              <a:rPr lang="de-DE" sz="1300" dirty="0" err="1" smtClean="0">
                <a:solidFill>
                  <a:prstClr val="white"/>
                </a:solidFill>
              </a:rPr>
              <a:t>sharing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options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that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end </a:t>
            </a:r>
            <a:r>
              <a:rPr lang="de-DE" sz="1300" dirty="0" err="1" smtClean="0">
                <a:solidFill>
                  <a:prstClr val="white"/>
                </a:solidFill>
              </a:rPr>
              <a:t>user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has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55" name="Rechteckige Legende 54"/>
          <p:cNvSpPr/>
          <p:nvPr/>
        </p:nvSpPr>
        <p:spPr>
          <a:xfrm>
            <a:off x="9407574" y="4922842"/>
            <a:ext cx="2304256" cy="523176"/>
          </a:xfrm>
          <a:prstGeom prst="wedgeRectCallout">
            <a:avLst>
              <a:gd name="adj1" fmla="val -91913"/>
              <a:gd name="adj2" fmla="val 19469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err="1" smtClean="0">
                <a:solidFill>
                  <a:prstClr val="white"/>
                </a:solidFill>
              </a:rPr>
              <a:t>Only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shown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if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is</a:t>
            </a:r>
            <a:r>
              <a:rPr lang="de-DE" sz="1300" dirty="0" smtClean="0">
                <a:solidFill>
                  <a:prstClr val="white"/>
                </a:solidFill>
              </a:rPr>
              <a:t> a </a:t>
            </a:r>
            <a:r>
              <a:rPr lang="de-DE" sz="1300" dirty="0" err="1" smtClean="0">
                <a:solidFill>
                  <a:prstClr val="white"/>
                </a:solidFill>
              </a:rPr>
              <a:t>test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56" name="Rechteckige Legende 55"/>
          <p:cNvSpPr/>
          <p:nvPr/>
        </p:nvSpPr>
        <p:spPr>
          <a:xfrm>
            <a:off x="9407574" y="4149499"/>
            <a:ext cx="2304256" cy="523176"/>
          </a:xfrm>
          <a:prstGeom prst="wedgeRectCallout">
            <a:avLst>
              <a:gd name="adj1" fmla="val -102014"/>
              <a:gd name="adj2" fmla="val 35358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err="1" smtClean="0">
                <a:solidFill>
                  <a:prstClr val="white"/>
                </a:solidFill>
              </a:rPr>
              <a:t>Depend</a:t>
            </a:r>
            <a:r>
              <a:rPr lang="de-DE" sz="1300" dirty="0" smtClean="0">
                <a:solidFill>
                  <a:prstClr val="white"/>
                </a:solidFill>
              </a:rPr>
              <a:t> on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account</a:t>
            </a:r>
            <a:r>
              <a:rPr lang="de-DE" sz="1300" dirty="0" smtClean="0">
                <a:solidFill>
                  <a:prstClr val="white"/>
                </a:solidFill>
              </a:rPr>
              <a:t> type </a:t>
            </a:r>
            <a:r>
              <a:rPr lang="de-DE" sz="1300" dirty="0" err="1" smtClean="0">
                <a:solidFill>
                  <a:prstClr val="white"/>
                </a:solidFill>
              </a:rPr>
              <a:t>that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belongs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to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58" name="Rechteckige Legende 57"/>
          <p:cNvSpPr/>
          <p:nvPr/>
        </p:nvSpPr>
        <p:spPr>
          <a:xfrm>
            <a:off x="694606" y="2060067"/>
            <a:ext cx="2304256" cy="723230"/>
          </a:xfrm>
          <a:prstGeom prst="wedgeRectCallout">
            <a:avLst>
              <a:gd name="adj1" fmla="val 86480"/>
              <a:gd name="adj2" fmla="val 11651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smtClean="0">
                <a:solidFill>
                  <a:prstClr val="white"/>
                </a:solidFill>
              </a:rPr>
              <a:t>Not </a:t>
            </a:r>
            <a:r>
              <a:rPr lang="de-DE" sz="1300" dirty="0" err="1" smtClean="0">
                <a:solidFill>
                  <a:prstClr val="white"/>
                </a:solidFill>
              </a:rPr>
              <a:t>needed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now</a:t>
            </a:r>
            <a:r>
              <a:rPr lang="de-DE" sz="1300" dirty="0" smtClean="0">
                <a:solidFill>
                  <a:prstClr val="white"/>
                </a:solidFill>
              </a:rPr>
              <a:t>, will </a:t>
            </a:r>
            <a:r>
              <a:rPr lang="de-DE" sz="1300" dirty="0" err="1" smtClean="0">
                <a:solidFill>
                  <a:prstClr val="white"/>
                </a:solidFill>
              </a:rPr>
              <a:t>later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be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used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for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where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users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can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register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60" name="Rechteckige Legende 59"/>
          <p:cNvSpPr/>
          <p:nvPr/>
        </p:nvSpPr>
        <p:spPr>
          <a:xfrm>
            <a:off x="982638" y="4049472"/>
            <a:ext cx="2304256" cy="723230"/>
          </a:xfrm>
          <a:prstGeom prst="wedgeRectCallout">
            <a:avLst>
              <a:gd name="adj1" fmla="val 186928"/>
              <a:gd name="adj2" fmla="val -254384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smtClean="0">
                <a:solidFill>
                  <a:prstClr val="white"/>
                </a:solidFill>
              </a:rPr>
              <a:t>Not </a:t>
            </a:r>
            <a:r>
              <a:rPr lang="de-DE" sz="1300" dirty="0" err="1" smtClean="0">
                <a:solidFill>
                  <a:prstClr val="white"/>
                </a:solidFill>
              </a:rPr>
              <a:t>needed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now</a:t>
            </a:r>
            <a:r>
              <a:rPr lang="de-DE" sz="1300" dirty="0" smtClean="0">
                <a:solidFill>
                  <a:prstClr val="white"/>
                </a:solidFill>
              </a:rPr>
              <a:t>, will </a:t>
            </a:r>
            <a:r>
              <a:rPr lang="de-DE" sz="1300" dirty="0" err="1" smtClean="0">
                <a:solidFill>
                  <a:prstClr val="white"/>
                </a:solidFill>
              </a:rPr>
              <a:t>later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be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used</a:t>
            </a:r>
            <a:r>
              <a:rPr lang="de-DE" sz="1300" dirty="0" smtClean="0">
                <a:solidFill>
                  <a:prstClr val="white"/>
                </a:solidFill>
              </a:rPr>
              <a:t> so </a:t>
            </a:r>
            <a:r>
              <a:rPr lang="de-DE" sz="1300" dirty="0" err="1" smtClean="0">
                <a:solidFill>
                  <a:prstClr val="white"/>
                </a:solidFill>
              </a:rPr>
              <a:t>users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can</a:t>
            </a:r>
            <a:r>
              <a:rPr lang="de-DE" sz="1300" dirty="0" smtClean="0">
                <a:solidFill>
                  <a:prstClr val="white"/>
                </a:solidFill>
              </a:rPr>
              <a:t> follow </a:t>
            </a:r>
            <a:r>
              <a:rPr lang="de-DE" sz="1300" dirty="0" err="1" smtClean="0">
                <a:solidFill>
                  <a:prstClr val="white"/>
                </a:solidFill>
              </a:rPr>
              <a:t>certain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events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61" name="Rechteckige Legende 60"/>
          <p:cNvSpPr/>
          <p:nvPr/>
        </p:nvSpPr>
        <p:spPr>
          <a:xfrm>
            <a:off x="207406" y="3044812"/>
            <a:ext cx="2304256" cy="523176"/>
          </a:xfrm>
          <a:prstGeom prst="wedgeRectCallout">
            <a:avLst>
              <a:gd name="adj1" fmla="val 111695"/>
              <a:gd name="adj2" fmla="val -95765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err="1" smtClean="0">
                <a:solidFill>
                  <a:prstClr val="white"/>
                </a:solidFill>
              </a:rPr>
              <a:t>Toggles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display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to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show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extended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page</a:t>
            </a:r>
            <a:endParaRPr lang="de-DE" sz="13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-1" y="6814170"/>
            <a:ext cx="12190413" cy="9145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8" descr="Bildergebnis für interconti hotel logo"/>
          <p:cNvSpPr>
            <a:spLocks noChangeAspect="1" noChangeArrowheads="1"/>
          </p:cNvSpPr>
          <p:nvPr/>
        </p:nvSpPr>
        <p:spPr bwMode="auto">
          <a:xfrm>
            <a:off x="207406" y="-144495"/>
            <a:ext cx="406347" cy="3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EventPage</a:t>
            </a:r>
            <a:r>
              <a:rPr lang="de-DE" dirty="0" smtClean="0"/>
              <a:t> – </a:t>
            </a:r>
            <a:r>
              <a:rPr lang="de-DE" dirty="0" err="1" smtClean="0"/>
              <a:t>desktop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3748088" y="1773610"/>
            <a:ext cx="2779166" cy="338554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Event in the City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744860" y="8655600"/>
            <a:ext cx="3358458" cy="338554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November 18</a:t>
            </a:r>
            <a:r>
              <a:rPr lang="en-US" sz="1600" b="1" baseline="300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2015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1" b="13221"/>
          <a:stretch/>
        </p:blipFill>
        <p:spPr bwMode="auto">
          <a:xfrm>
            <a:off x="3705721" y="11102239"/>
            <a:ext cx="4752528" cy="39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Abgerundetes Rechteck 23"/>
          <p:cNvSpPr/>
          <p:nvPr/>
        </p:nvSpPr>
        <p:spPr>
          <a:xfrm>
            <a:off x="3517261" y="11782722"/>
            <a:ext cx="5026218" cy="205200"/>
          </a:xfrm>
          <a:prstGeom prst="roundRect">
            <a:avLst>
              <a:gd name="adj" fmla="val 11156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Accounts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FREE. 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</a:t>
            </a:r>
            <a:r>
              <a:rPr lang="de-DE" sz="1000" b="1" dirty="0" err="1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de-DE" sz="1000" b="1" dirty="0">
              <a:solidFill>
                <a:srgbClr val="308FC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hteck 5"/>
          <p:cNvSpPr/>
          <p:nvPr/>
        </p:nvSpPr>
        <p:spPr>
          <a:xfrm>
            <a:off x="0" y="549474"/>
            <a:ext cx="12190413" cy="6336704"/>
          </a:xfrm>
          <a:custGeom>
            <a:avLst/>
            <a:gdLst/>
            <a:ahLst/>
            <a:cxnLst/>
            <a:rect l="l" t="t" r="r" b="b"/>
            <a:pathLst>
              <a:path w="12190413" h="6336704">
                <a:moveTo>
                  <a:pt x="0" y="0"/>
                </a:moveTo>
                <a:lnTo>
                  <a:pt x="12190413" y="0"/>
                </a:lnTo>
                <a:lnTo>
                  <a:pt x="12190413" y="2223362"/>
                </a:lnTo>
                <a:lnTo>
                  <a:pt x="12190413" y="5948219"/>
                </a:lnTo>
                <a:lnTo>
                  <a:pt x="12190413" y="6336704"/>
                </a:lnTo>
                <a:lnTo>
                  <a:pt x="9047534" y="6336704"/>
                </a:lnTo>
                <a:lnTo>
                  <a:pt x="9047534" y="5948219"/>
                </a:lnTo>
                <a:lnTo>
                  <a:pt x="9047534" y="4132808"/>
                </a:lnTo>
                <a:lnTo>
                  <a:pt x="9047534" y="3744323"/>
                </a:lnTo>
                <a:cubicBezTo>
                  <a:pt x="9048657" y="3742397"/>
                  <a:pt x="9048750" y="3740359"/>
                  <a:pt x="9048750" y="3738300"/>
                </a:cubicBezTo>
                <a:lnTo>
                  <a:pt x="9048750" y="2223362"/>
                </a:lnTo>
                <a:lnTo>
                  <a:pt x="9048750" y="858888"/>
                </a:lnTo>
                <a:cubicBezTo>
                  <a:pt x="9048750" y="821926"/>
                  <a:pt x="9018787" y="791963"/>
                  <a:pt x="8981825" y="791963"/>
                </a:cubicBezTo>
                <a:lnTo>
                  <a:pt x="3208588" y="791963"/>
                </a:lnTo>
                <a:cubicBezTo>
                  <a:pt x="3171626" y="791963"/>
                  <a:pt x="3141663" y="821926"/>
                  <a:pt x="3141663" y="858888"/>
                </a:cubicBezTo>
                <a:lnTo>
                  <a:pt x="3141663" y="2223362"/>
                </a:lnTo>
                <a:lnTo>
                  <a:pt x="3141663" y="3738300"/>
                </a:lnTo>
                <a:lnTo>
                  <a:pt x="3142878" y="3744319"/>
                </a:lnTo>
                <a:lnTo>
                  <a:pt x="3142878" y="4132804"/>
                </a:lnTo>
                <a:lnTo>
                  <a:pt x="3142878" y="5948219"/>
                </a:lnTo>
                <a:lnTo>
                  <a:pt x="3142878" y="6336704"/>
                </a:lnTo>
                <a:lnTo>
                  <a:pt x="0" y="6336704"/>
                </a:lnTo>
                <a:lnTo>
                  <a:pt x="0" y="5948219"/>
                </a:lnTo>
                <a:lnTo>
                  <a:pt x="0" y="222336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bgerundetes Rechteck 8"/>
          <p:cNvSpPr/>
          <p:nvPr/>
        </p:nvSpPr>
        <p:spPr>
          <a:xfrm rot="1187417">
            <a:off x="5844224" y="1432649"/>
            <a:ext cx="3455867" cy="432048"/>
          </a:xfrm>
          <a:custGeom>
            <a:avLst/>
            <a:gdLst/>
            <a:ahLst/>
            <a:cxnLst/>
            <a:rect l="l" t="t" r="r" b="b"/>
            <a:pathLst>
              <a:path w="3455867" h="432048">
                <a:moveTo>
                  <a:pt x="0" y="432048"/>
                </a:moveTo>
                <a:lnTo>
                  <a:pt x="1200698" y="0"/>
                </a:lnTo>
                <a:lnTo>
                  <a:pt x="3300403" y="0"/>
                </a:lnTo>
                <a:lnTo>
                  <a:pt x="3455867" y="43204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000" rtlCol="0" anchor="ctr"/>
          <a:lstStyle/>
          <a:p>
            <a:pPr algn="ctr"/>
            <a:r>
              <a:rPr lang="de-DE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Event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517261" y="1064354"/>
            <a:ext cx="5026218" cy="205200"/>
          </a:xfrm>
          <a:prstGeom prst="roundRect">
            <a:avLst>
              <a:gd name="adj" fmla="val 11156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Accounts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FREE. 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</a:t>
            </a:r>
            <a:r>
              <a:rPr lang="de-DE" sz="1000" b="1" dirty="0" err="1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de-DE" sz="1000" b="1" dirty="0">
              <a:solidFill>
                <a:srgbClr val="308FC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hteck 5"/>
          <p:cNvSpPr/>
          <p:nvPr/>
        </p:nvSpPr>
        <p:spPr>
          <a:xfrm>
            <a:off x="0" y="6886178"/>
            <a:ext cx="12190413" cy="4340280"/>
          </a:xfrm>
          <a:custGeom>
            <a:avLst/>
            <a:gdLst/>
            <a:ahLst/>
            <a:cxnLst/>
            <a:rect l="l" t="t" r="r" b="b"/>
            <a:pathLst>
              <a:path w="12190413" h="6859588">
                <a:moveTo>
                  <a:pt x="9048750" y="0"/>
                </a:moveTo>
                <a:lnTo>
                  <a:pt x="12190413" y="0"/>
                </a:lnTo>
                <a:lnTo>
                  <a:pt x="12190413" y="900628"/>
                </a:lnTo>
                <a:lnTo>
                  <a:pt x="12190413" y="3717826"/>
                </a:lnTo>
                <a:lnTo>
                  <a:pt x="12190413" y="4625485"/>
                </a:lnTo>
                <a:lnTo>
                  <a:pt x="12190413" y="5013970"/>
                </a:lnTo>
                <a:lnTo>
                  <a:pt x="12190413" y="6497693"/>
                </a:lnTo>
                <a:lnTo>
                  <a:pt x="12190413" y="6859588"/>
                </a:lnTo>
                <a:lnTo>
                  <a:pt x="9047534" y="6859588"/>
                </a:lnTo>
                <a:lnTo>
                  <a:pt x="9047534" y="6497693"/>
                </a:lnTo>
                <a:lnTo>
                  <a:pt x="9047534" y="5013970"/>
                </a:lnTo>
                <a:lnTo>
                  <a:pt x="9047534" y="4682282"/>
                </a:lnTo>
                <a:lnTo>
                  <a:pt x="9047534" y="4625485"/>
                </a:lnTo>
                <a:lnTo>
                  <a:pt x="9047534" y="4293797"/>
                </a:lnTo>
                <a:lnTo>
                  <a:pt x="9047534" y="2810074"/>
                </a:lnTo>
                <a:lnTo>
                  <a:pt x="9047534" y="2421589"/>
                </a:lnTo>
                <a:cubicBezTo>
                  <a:pt x="9048657" y="2419663"/>
                  <a:pt x="9048750" y="2417625"/>
                  <a:pt x="9048750" y="2415566"/>
                </a:cubicBezTo>
                <a:lnTo>
                  <a:pt x="9048750" y="900628"/>
                </a:lnTo>
                <a:close/>
                <a:moveTo>
                  <a:pt x="0" y="0"/>
                </a:moveTo>
                <a:lnTo>
                  <a:pt x="3141663" y="0"/>
                </a:lnTo>
                <a:lnTo>
                  <a:pt x="3141663" y="900628"/>
                </a:lnTo>
                <a:lnTo>
                  <a:pt x="3141663" y="2415566"/>
                </a:lnTo>
                <a:lnTo>
                  <a:pt x="3142878" y="2421585"/>
                </a:lnTo>
                <a:lnTo>
                  <a:pt x="3142878" y="2810070"/>
                </a:lnTo>
                <a:lnTo>
                  <a:pt x="3142878" y="4293793"/>
                </a:lnTo>
                <a:lnTo>
                  <a:pt x="3142878" y="4625485"/>
                </a:lnTo>
                <a:lnTo>
                  <a:pt x="3142878" y="4682278"/>
                </a:lnTo>
                <a:lnTo>
                  <a:pt x="3142878" y="5013970"/>
                </a:lnTo>
                <a:lnTo>
                  <a:pt x="3142878" y="6497693"/>
                </a:lnTo>
                <a:lnTo>
                  <a:pt x="3142878" y="6859588"/>
                </a:lnTo>
                <a:lnTo>
                  <a:pt x="0" y="6859588"/>
                </a:lnTo>
                <a:lnTo>
                  <a:pt x="0" y="6497693"/>
                </a:lnTo>
                <a:lnTo>
                  <a:pt x="0" y="5013970"/>
                </a:lnTo>
                <a:lnTo>
                  <a:pt x="0" y="4625485"/>
                </a:lnTo>
                <a:lnTo>
                  <a:pt x="0" y="3717826"/>
                </a:lnTo>
                <a:lnTo>
                  <a:pt x="0" y="90062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3744860" y="2104152"/>
            <a:ext cx="2118751" cy="2616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November 18</a:t>
            </a:r>
            <a:r>
              <a:rPr lang="en-US" sz="1100" b="1" baseline="300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2015 – 15:25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5942227" y="2421682"/>
            <a:ext cx="673337" cy="213370"/>
            <a:chOff x="6501989" y="3144416"/>
            <a:chExt cx="673337" cy="213370"/>
          </a:xfrm>
        </p:grpSpPr>
        <p:sp>
          <p:nvSpPr>
            <p:cNvPr id="46" name="Abgerundetes Rechteck 45"/>
            <p:cNvSpPr/>
            <p:nvPr/>
          </p:nvSpPr>
          <p:spPr>
            <a:xfrm>
              <a:off x="6501989" y="3144416"/>
              <a:ext cx="673337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Follow</a:t>
              </a:r>
            </a:p>
          </p:txBody>
        </p:sp>
        <p:sp>
          <p:nvSpPr>
            <p:cNvPr id="47" name="Bookmark Icon"/>
            <p:cNvSpPr>
              <a:spLocks noChangeAspect="1"/>
            </p:cNvSpPr>
            <p:nvPr/>
          </p:nvSpPr>
          <p:spPr bwMode="auto">
            <a:xfrm>
              <a:off x="6590132" y="3189901"/>
              <a:ext cx="103230" cy="122400"/>
            </a:xfrm>
            <a:custGeom>
              <a:avLst/>
              <a:gdLst>
                <a:gd name="T0" fmla="*/ 937 w 1031"/>
                <a:gd name="T1" fmla="*/ 0 h 1218"/>
                <a:gd name="T2" fmla="*/ 973 w 1031"/>
                <a:gd name="T3" fmla="*/ 7 h 1218"/>
                <a:gd name="T4" fmla="*/ 1015 w 1031"/>
                <a:gd name="T5" fmla="*/ 40 h 1218"/>
                <a:gd name="T6" fmla="*/ 1031 w 1031"/>
                <a:gd name="T7" fmla="*/ 90 h 1218"/>
                <a:gd name="T8" fmla="*/ 1031 w 1031"/>
                <a:gd name="T9" fmla="*/ 1128 h 1218"/>
                <a:gd name="T10" fmla="*/ 1015 w 1031"/>
                <a:gd name="T11" fmla="*/ 1177 h 1218"/>
                <a:gd name="T12" fmla="*/ 973 w 1031"/>
                <a:gd name="T13" fmla="*/ 1210 h 1218"/>
                <a:gd name="T14" fmla="*/ 937 w 1031"/>
                <a:gd name="T15" fmla="*/ 1217 h 1218"/>
                <a:gd name="T16" fmla="*/ 870 w 1031"/>
                <a:gd name="T17" fmla="*/ 1191 h 1218"/>
                <a:gd name="T18" fmla="*/ 515 w 1031"/>
                <a:gd name="T19" fmla="*/ 850 h 1218"/>
                <a:gd name="T20" fmla="*/ 160 w 1031"/>
                <a:gd name="T21" fmla="*/ 1191 h 1218"/>
                <a:gd name="T22" fmla="*/ 94 w 1031"/>
                <a:gd name="T23" fmla="*/ 1218 h 1218"/>
                <a:gd name="T24" fmla="*/ 58 w 1031"/>
                <a:gd name="T25" fmla="*/ 1210 h 1218"/>
                <a:gd name="T26" fmla="*/ 16 w 1031"/>
                <a:gd name="T27" fmla="*/ 1177 h 1218"/>
                <a:gd name="T28" fmla="*/ 0 w 1031"/>
                <a:gd name="T29" fmla="*/ 1128 h 1218"/>
                <a:gd name="T30" fmla="*/ 0 w 1031"/>
                <a:gd name="T31" fmla="*/ 90 h 1218"/>
                <a:gd name="T32" fmla="*/ 16 w 1031"/>
                <a:gd name="T33" fmla="*/ 40 h 1218"/>
                <a:gd name="T34" fmla="*/ 58 w 1031"/>
                <a:gd name="T35" fmla="*/ 7 h 1218"/>
                <a:gd name="T36" fmla="*/ 94 w 1031"/>
                <a:gd name="T37" fmla="*/ 0 h 1218"/>
                <a:gd name="T38" fmla="*/ 937 w 1031"/>
                <a:gd name="T39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1" h="1218">
                  <a:moveTo>
                    <a:pt x="937" y="0"/>
                  </a:moveTo>
                  <a:cubicBezTo>
                    <a:pt x="950" y="0"/>
                    <a:pt x="961" y="2"/>
                    <a:pt x="973" y="7"/>
                  </a:cubicBezTo>
                  <a:cubicBezTo>
                    <a:pt x="990" y="14"/>
                    <a:pt x="1005" y="25"/>
                    <a:pt x="1015" y="40"/>
                  </a:cubicBezTo>
                  <a:cubicBezTo>
                    <a:pt x="1025" y="55"/>
                    <a:pt x="1031" y="72"/>
                    <a:pt x="1031" y="90"/>
                  </a:cubicBezTo>
                  <a:lnTo>
                    <a:pt x="1031" y="1128"/>
                  </a:lnTo>
                  <a:cubicBezTo>
                    <a:pt x="1031" y="1146"/>
                    <a:pt x="1025" y="1162"/>
                    <a:pt x="1015" y="1177"/>
                  </a:cubicBezTo>
                  <a:cubicBezTo>
                    <a:pt x="1005" y="1192"/>
                    <a:pt x="990" y="1203"/>
                    <a:pt x="973" y="1210"/>
                  </a:cubicBezTo>
                  <a:cubicBezTo>
                    <a:pt x="962" y="1215"/>
                    <a:pt x="951" y="1217"/>
                    <a:pt x="937" y="1217"/>
                  </a:cubicBezTo>
                  <a:cubicBezTo>
                    <a:pt x="912" y="1217"/>
                    <a:pt x="889" y="1208"/>
                    <a:pt x="870" y="1191"/>
                  </a:cubicBezTo>
                  <a:lnTo>
                    <a:pt x="515" y="850"/>
                  </a:lnTo>
                  <a:lnTo>
                    <a:pt x="160" y="1191"/>
                  </a:lnTo>
                  <a:cubicBezTo>
                    <a:pt x="141" y="1209"/>
                    <a:pt x="119" y="1218"/>
                    <a:pt x="94" y="1218"/>
                  </a:cubicBezTo>
                  <a:cubicBezTo>
                    <a:pt x="81" y="1218"/>
                    <a:pt x="69" y="1215"/>
                    <a:pt x="58" y="1210"/>
                  </a:cubicBezTo>
                  <a:cubicBezTo>
                    <a:pt x="40" y="1203"/>
                    <a:pt x="26" y="1192"/>
                    <a:pt x="16" y="1177"/>
                  </a:cubicBezTo>
                  <a:cubicBezTo>
                    <a:pt x="5" y="1162"/>
                    <a:pt x="0" y="1146"/>
                    <a:pt x="0" y="1128"/>
                  </a:cubicBezTo>
                  <a:lnTo>
                    <a:pt x="0" y="90"/>
                  </a:lnTo>
                  <a:cubicBezTo>
                    <a:pt x="0" y="72"/>
                    <a:pt x="5" y="55"/>
                    <a:pt x="16" y="40"/>
                  </a:cubicBezTo>
                  <a:cubicBezTo>
                    <a:pt x="26" y="25"/>
                    <a:pt x="40" y="14"/>
                    <a:pt x="58" y="7"/>
                  </a:cubicBezTo>
                  <a:cubicBezTo>
                    <a:pt x="69" y="2"/>
                    <a:pt x="81" y="0"/>
                    <a:pt x="94" y="0"/>
                  </a:cubicBezTo>
                  <a:lnTo>
                    <a:pt x="9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3693542" y="2684556"/>
            <a:ext cx="1018306" cy="215444"/>
            <a:chOff x="3693542" y="3260620"/>
            <a:chExt cx="1018306" cy="215444"/>
          </a:xfrm>
        </p:grpSpPr>
        <p:sp>
          <p:nvSpPr>
            <p:cNvPr id="49" name="Rechteck 48"/>
            <p:cNvSpPr/>
            <p:nvPr/>
          </p:nvSpPr>
          <p:spPr>
            <a:xfrm>
              <a:off x="3693542" y="3260620"/>
              <a:ext cx="1018306" cy="215444"/>
            </a:xfrm>
            <a:prstGeom prst="rect">
              <a:avLst/>
            </a:prstGeom>
          </p:spPr>
          <p:txBody>
            <a:bodyPr wrap="square" lIns="252000" anchor="ctr">
              <a:spAutoFit/>
            </a:bodyPr>
            <a:lstStyle/>
            <a:p>
              <a:r>
                <a:rPr lang="en-US" sz="800" dirty="0" smtClean="0">
                  <a:solidFill>
                    <a:srgbClr val="C5C5C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Hide Details</a:t>
              </a:r>
              <a:endParaRPr lang="en-US" sz="800" dirty="0">
                <a:solidFill>
                  <a:srgbClr val="C5C5C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Search Icon"/>
            <p:cNvSpPr>
              <a:spLocks noChangeAspect="1" noEditPoints="1"/>
            </p:cNvSpPr>
            <p:nvPr/>
          </p:nvSpPr>
          <p:spPr bwMode="auto">
            <a:xfrm>
              <a:off x="3780042" y="3308647"/>
              <a:ext cx="119391" cy="119391"/>
            </a:xfrm>
            <a:custGeom>
              <a:avLst/>
              <a:gdLst>
                <a:gd name="T0" fmla="*/ 927 w 1339"/>
                <a:gd name="T1" fmla="*/ 566 h 1339"/>
                <a:gd name="T2" fmla="*/ 821 w 1339"/>
                <a:gd name="T3" fmla="*/ 312 h 1339"/>
                <a:gd name="T4" fmla="*/ 567 w 1339"/>
                <a:gd name="T5" fmla="*/ 206 h 1339"/>
                <a:gd name="T6" fmla="*/ 312 w 1339"/>
                <a:gd name="T7" fmla="*/ 312 h 1339"/>
                <a:gd name="T8" fmla="*/ 206 w 1339"/>
                <a:gd name="T9" fmla="*/ 566 h 1339"/>
                <a:gd name="T10" fmla="*/ 312 w 1339"/>
                <a:gd name="T11" fmla="*/ 821 h 1339"/>
                <a:gd name="T12" fmla="*/ 567 w 1339"/>
                <a:gd name="T13" fmla="*/ 927 h 1339"/>
                <a:gd name="T14" fmla="*/ 821 w 1339"/>
                <a:gd name="T15" fmla="*/ 821 h 1339"/>
                <a:gd name="T16" fmla="*/ 927 w 1339"/>
                <a:gd name="T17" fmla="*/ 566 h 1339"/>
                <a:gd name="T18" fmla="*/ 1339 w 1339"/>
                <a:gd name="T19" fmla="*/ 1236 h 1339"/>
                <a:gd name="T20" fmla="*/ 1309 w 1339"/>
                <a:gd name="T21" fmla="*/ 1309 h 1339"/>
                <a:gd name="T22" fmla="*/ 1236 w 1339"/>
                <a:gd name="T23" fmla="*/ 1339 h 1339"/>
                <a:gd name="T24" fmla="*/ 1164 w 1339"/>
                <a:gd name="T25" fmla="*/ 1309 h 1339"/>
                <a:gd name="T26" fmla="*/ 888 w 1339"/>
                <a:gd name="T27" fmla="*/ 1033 h 1339"/>
                <a:gd name="T28" fmla="*/ 567 w 1339"/>
                <a:gd name="T29" fmla="*/ 1133 h 1339"/>
                <a:gd name="T30" fmla="*/ 346 w 1339"/>
                <a:gd name="T31" fmla="*/ 1089 h 1339"/>
                <a:gd name="T32" fmla="*/ 165 w 1339"/>
                <a:gd name="T33" fmla="*/ 968 h 1339"/>
                <a:gd name="T34" fmla="*/ 45 w 1339"/>
                <a:gd name="T35" fmla="*/ 787 h 1339"/>
                <a:gd name="T36" fmla="*/ 0 w 1339"/>
                <a:gd name="T37" fmla="*/ 566 h 1339"/>
                <a:gd name="T38" fmla="*/ 45 w 1339"/>
                <a:gd name="T39" fmla="*/ 346 h 1339"/>
                <a:gd name="T40" fmla="*/ 165 w 1339"/>
                <a:gd name="T41" fmla="*/ 165 h 1339"/>
                <a:gd name="T42" fmla="*/ 346 w 1339"/>
                <a:gd name="T43" fmla="*/ 44 h 1339"/>
                <a:gd name="T44" fmla="*/ 567 w 1339"/>
                <a:gd name="T45" fmla="*/ 0 h 1339"/>
                <a:gd name="T46" fmla="*/ 787 w 1339"/>
                <a:gd name="T47" fmla="*/ 44 h 1339"/>
                <a:gd name="T48" fmla="*/ 968 w 1339"/>
                <a:gd name="T49" fmla="*/ 165 h 1339"/>
                <a:gd name="T50" fmla="*/ 1089 w 1339"/>
                <a:gd name="T51" fmla="*/ 346 h 1339"/>
                <a:gd name="T52" fmla="*/ 1133 w 1339"/>
                <a:gd name="T53" fmla="*/ 566 h 1339"/>
                <a:gd name="T54" fmla="*/ 1034 w 1339"/>
                <a:gd name="T55" fmla="*/ 888 h 1339"/>
                <a:gd name="T56" fmla="*/ 1310 w 1339"/>
                <a:gd name="T57" fmla="*/ 1164 h 1339"/>
                <a:gd name="T58" fmla="*/ 1339 w 1339"/>
                <a:gd name="T59" fmla="*/ 1236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39" h="1339">
                  <a:moveTo>
                    <a:pt x="927" y="566"/>
                  </a:moveTo>
                  <a:cubicBezTo>
                    <a:pt x="927" y="467"/>
                    <a:pt x="892" y="382"/>
                    <a:pt x="821" y="312"/>
                  </a:cubicBezTo>
                  <a:cubicBezTo>
                    <a:pt x="751" y="241"/>
                    <a:pt x="666" y="206"/>
                    <a:pt x="567" y="206"/>
                  </a:cubicBezTo>
                  <a:cubicBezTo>
                    <a:pt x="467" y="206"/>
                    <a:pt x="382" y="241"/>
                    <a:pt x="312" y="312"/>
                  </a:cubicBezTo>
                  <a:cubicBezTo>
                    <a:pt x="241" y="382"/>
                    <a:pt x="206" y="467"/>
                    <a:pt x="206" y="566"/>
                  </a:cubicBezTo>
                  <a:cubicBezTo>
                    <a:pt x="206" y="666"/>
                    <a:pt x="241" y="751"/>
                    <a:pt x="312" y="821"/>
                  </a:cubicBezTo>
                  <a:cubicBezTo>
                    <a:pt x="382" y="892"/>
                    <a:pt x="467" y="927"/>
                    <a:pt x="567" y="927"/>
                  </a:cubicBezTo>
                  <a:cubicBezTo>
                    <a:pt x="666" y="927"/>
                    <a:pt x="751" y="892"/>
                    <a:pt x="821" y="821"/>
                  </a:cubicBezTo>
                  <a:cubicBezTo>
                    <a:pt x="892" y="751"/>
                    <a:pt x="927" y="666"/>
                    <a:pt x="927" y="566"/>
                  </a:cubicBezTo>
                  <a:close/>
                  <a:moveTo>
                    <a:pt x="1339" y="1236"/>
                  </a:moveTo>
                  <a:cubicBezTo>
                    <a:pt x="1339" y="1264"/>
                    <a:pt x="1329" y="1288"/>
                    <a:pt x="1309" y="1309"/>
                  </a:cubicBezTo>
                  <a:cubicBezTo>
                    <a:pt x="1288" y="1329"/>
                    <a:pt x="1264" y="1339"/>
                    <a:pt x="1236" y="1339"/>
                  </a:cubicBezTo>
                  <a:cubicBezTo>
                    <a:pt x="1207" y="1339"/>
                    <a:pt x="1183" y="1329"/>
                    <a:pt x="1164" y="1309"/>
                  </a:cubicBezTo>
                  <a:lnTo>
                    <a:pt x="888" y="1033"/>
                  </a:lnTo>
                  <a:cubicBezTo>
                    <a:pt x="792" y="1100"/>
                    <a:pt x="685" y="1133"/>
                    <a:pt x="567" y="1133"/>
                  </a:cubicBezTo>
                  <a:cubicBezTo>
                    <a:pt x="490" y="1133"/>
                    <a:pt x="416" y="1118"/>
                    <a:pt x="346" y="1089"/>
                  </a:cubicBezTo>
                  <a:cubicBezTo>
                    <a:pt x="276" y="1059"/>
                    <a:pt x="216" y="1019"/>
                    <a:pt x="165" y="968"/>
                  </a:cubicBezTo>
                  <a:cubicBezTo>
                    <a:pt x="115" y="917"/>
                    <a:pt x="74" y="857"/>
                    <a:pt x="45" y="787"/>
                  </a:cubicBezTo>
                  <a:cubicBezTo>
                    <a:pt x="15" y="717"/>
                    <a:pt x="0" y="643"/>
                    <a:pt x="0" y="566"/>
                  </a:cubicBezTo>
                  <a:cubicBezTo>
                    <a:pt x="0" y="490"/>
                    <a:pt x="15" y="416"/>
                    <a:pt x="45" y="346"/>
                  </a:cubicBezTo>
                  <a:cubicBezTo>
                    <a:pt x="74" y="276"/>
                    <a:pt x="115" y="216"/>
                    <a:pt x="165" y="165"/>
                  </a:cubicBezTo>
                  <a:cubicBezTo>
                    <a:pt x="216" y="114"/>
                    <a:pt x="276" y="74"/>
                    <a:pt x="346" y="44"/>
                  </a:cubicBezTo>
                  <a:cubicBezTo>
                    <a:pt x="416" y="15"/>
                    <a:pt x="490" y="0"/>
                    <a:pt x="567" y="0"/>
                  </a:cubicBezTo>
                  <a:cubicBezTo>
                    <a:pt x="643" y="0"/>
                    <a:pt x="717" y="15"/>
                    <a:pt x="787" y="44"/>
                  </a:cubicBezTo>
                  <a:cubicBezTo>
                    <a:pt x="857" y="74"/>
                    <a:pt x="917" y="114"/>
                    <a:pt x="968" y="165"/>
                  </a:cubicBezTo>
                  <a:cubicBezTo>
                    <a:pt x="1019" y="216"/>
                    <a:pt x="1059" y="276"/>
                    <a:pt x="1089" y="346"/>
                  </a:cubicBezTo>
                  <a:cubicBezTo>
                    <a:pt x="1118" y="416"/>
                    <a:pt x="1133" y="490"/>
                    <a:pt x="1133" y="566"/>
                  </a:cubicBezTo>
                  <a:cubicBezTo>
                    <a:pt x="1133" y="685"/>
                    <a:pt x="1100" y="792"/>
                    <a:pt x="1034" y="888"/>
                  </a:cubicBezTo>
                  <a:lnTo>
                    <a:pt x="1310" y="1164"/>
                  </a:lnTo>
                  <a:cubicBezTo>
                    <a:pt x="1330" y="1184"/>
                    <a:pt x="1339" y="1208"/>
                    <a:pt x="1339" y="1236"/>
                  </a:cubicBezTo>
                  <a:close/>
                </a:path>
              </a:pathLst>
            </a:custGeom>
            <a:solidFill>
              <a:srgbClr val="C5C5C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4582699" y="2421682"/>
            <a:ext cx="1296144" cy="213370"/>
            <a:chOff x="4583038" y="3144416"/>
            <a:chExt cx="1296144" cy="213370"/>
          </a:xfrm>
        </p:grpSpPr>
        <p:sp>
          <p:nvSpPr>
            <p:cNvPr id="52" name="Abgerundetes Rechteck 51"/>
            <p:cNvSpPr/>
            <p:nvPr/>
          </p:nvSpPr>
          <p:spPr>
            <a:xfrm>
              <a:off x="4583038" y="3144416"/>
              <a:ext cx="1296144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to Calendar</a:t>
              </a:r>
            </a:p>
          </p:txBody>
        </p:sp>
        <p:sp>
          <p:nvSpPr>
            <p:cNvPr id="53" name="Calendar Icon"/>
            <p:cNvSpPr>
              <a:spLocks noChangeAspect="1" noEditPoints="1"/>
            </p:cNvSpPr>
            <p:nvPr/>
          </p:nvSpPr>
          <p:spPr bwMode="auto">
            <a:xfrm>
              <a:off x="4655046" y="3189901"/>
              <a:ext cx="114282" cy="122400"/>
            </a:xfrm>
            <a:custGeom>
              <a:avLst/>
              <a:gdLst>
                <a:gd name="T0" fmla="*/ 335 w 1340"/>
                <a:gd name="T1" fmla="*/ 1339 h 1442"/>
                <a:gd name="T2" fmla="*/ 103 w 1340"/>
                <a:gd name="T3" fmla="*/ 1107 h 1442"/>
                <a:gd name="T4" fmla="*/ 387 w 1340"/>
                <a:gd name="T5" fmla="*/ 1339 h 1442"/>
                <a:gd name="T6" fmla="*/ 644 w 1340"/>
                <a:gd name="T7" fmla="*/ 1107 h 1442"/>
                <a:gd name="T8" fmla="*/ 387 w 1340"/>
                <a:gd name="T9" fmla="*/ 1339 h 1442"/>
                <a:gd name="T10" fmla="*/ 335 w 1340"/>
                <a:gd name="T11" fmla="*/ 1056 h 1442"/>
                <a:gd name="T12" fmla="*/ 103 w 1340"/>
                <a:gd name="T13" fmla="*/ 798 h 1442"/>
                <a:gd name="T14" fmla="*/ 387 w 1340"/>
                <a:gd name="T15" fmla="*/ 1056 h 1442"/>
                <a:gd name="T16" fmla="*/ 644 w 1340"/>
                <a:gd name="T17" fmla="*/ 798 h 1442"/>
                <a:gd name="T18" fmla="*/ 387 w 1340"/>
                <a:gd name="T19" fmla="*/ 1056 h 1442"/>
                <a:gd name="T20" fmla="*/ 335 w 1340"/>
                <a:gd name="T21" fmla="*/ 747 h 1442"/>
                <a:gd name="T22" fmla="*/ 103 w 1340"/>
                <a:gd name="T23" fmla="*/ 515 h 1442"/>
                <a:gd name="T24" fmla="*/ 696 w 1340"/>
                <a:gd name="T25" fmla="*/ 1339 h 1442"/>
                <a:gd name="T26" fmla="*/ 954 w 1340"/>
                <a:gd name="T27" fmla="*/ 1107 h 1442"/>
                <a:gd name="T28" fmla="*/ 696 w 1340"/>
                <a:gd name="T29" fmla="*/ 1339 h 1442"/>
                <a:gd name="T30" fmla="*/ 644 w 1340"/>
                <a:gd name="T31" fmla="*/ 747 h 1442"/>
                <a:gd name="T32" fmla="*/ 387 w 1340"/>
                <a:gd name="T33" fmla="*/ 515 h 1442"/>
                <a:gd name="T34" fmla="*/ 1005 w 1340"/>
                <a:gd name="T35" fmla="*/ 1339 h 1442"/>
                <a:gd name="T36" fmla="*/ 1237 w 1340"/>
                <a:gd name="T37" fmla="*/ 1107 h 1442"/>
                <a:gd name="T38" fmla="*/ 1005 w 1340"/>
                <a:gd name="T39" fmla="*/ 1339 h 1442"/>
                <a:gd name="T40" fmla="*/ 954 w 1340"/>
                <a:gd name="T41" fmla="*/ 1056 h 1442"/>
                <a:gd name="T42" fmla="*/ 696 w 1340"/>
                <a:gd name="T43" fmla="*/ 798 h 1442"/>
                <a:gd name="T44" fmla="*/ 413 w 1340"/>
                <a:gd name="T45" fmla="*/ 360 h 1442"/>
                <a:gd name="T46" fmla="*/ 405 w 1340"/>
                <a:gd name="T47" fmla="*/ 110 h 1442"/>
                <a:gd name="T48" fmla="*/ 335 w 1340"/>
                <a:gd name="T49" fmla="*/ 103 h 1442"/>
                <a:gd name="T50" fmla="*/ 310 w 1340"/>
                <a:gd name="T51" fmla="*/ 128 h 1442"/>
                <a:gd name="T52" fmla="*/ 317 w 1340"/>
                <a:gd name="T53" fmla="*/ 378 h 1442"/>
                <a:gd name="T54" fmla="*/ 387 w 1340"/>
                <a:gd name="T55" fmla="*/ 386 h 1442"/>
                <a:gd name="T56" fmla="*/ 413 w 1340"/>
                <a:gd name="T57" fmla="*/ 360 h 1442"/>
                <a:gd name="T58" fmla="*/ 1237 w 1340"/>
                <a:gd name="T59" fmla="*/ 1056 h 1442"/>
                <a:gd name="T60" fmla="*/ 1005 w 1340"/>
                <a:gd name="T61" fmla="*/ 798 h 1442"/>
                <a:gd name="T62" fmla="*/ 696 w 1340"/>
                <a:gd name="T63" fmla="*/ 747 h 1442"/>
                <a:gd name="T64" fmla="*/ 954 w 1340"/>
                <a:gd name="T65" fmla="*/ 515 h 1442"/>
                <a:gd name="T66" fmla="*/ 696 w 1340"/>
                <a:gd name="T67" fmla="*/ 747 h 1442"/>
                <a:gd name="T68" fmla="*/ 1237 w 1340"/>
                <a:gd name="T69" fmla="*/ 747 h 1442"/>
                <a:gd name="T70" fmla="*/ 1005 w 1340"/>
                <a:gd name="T71" fmla="*/ 515 h 1442"/>
                <a:gd name="T72" fmla="*/ 1031 w 1340"/>
                <a:gd name="T73" fmla="*/ 360 h 1442"/>
                <a:gd name="T74" fmla="*/ 1023 w 1340"/>
                <a:gd name="T75" fmla="*/ 110 h 1442"/>
                <a:gd name="T76" fmla="*/ 954 w 1340"/>
                <a:gd name="T77" fmla="*/ 103 h 1442"/>
                <a:gd name="T78" fmla="*/ 928 w 1340"/>
                <a:gd name="T79" fmla="*/ 128 h 1442"/>
                <a:gd name="T80" fmla="*/ 936 w 1340"/>
                <a:gd name="T81" fmla="*/ 378 h 1442"/>
                <a:gd name="T82" fmla="*/ 1005 w 1340"/>
                <a:gd name="T83" fmla="*/ 386 h 1442"/>
                <a:gd name="T84" fmla="*/ 1031 w 1340"/>
                <a:gd name="T85" fmla="*/ 360 h 1442"/>
                <a:gd name="T86" fmla="*/ 1340 w 1340"/>
                <a:gd name="T87" fmla="*/ 1339 h 1442"/>
                <a:gd name="T88" fmla="*/ 1237 w 1340"/>
                <a:gd name="T89" fmla="*/ 1442 h 1442"/>
                <a:gd name="T90" fmla="*/ 31 w 1340"/>
                <a:gd name="T91" fmla="*/ 1412 h 1442"/>
                <a:gd name="T92" fmla="*/ 0 w 1340"/>
                <a:gd name="T93" fmla="*/ 309 h 1442"/>
                <a:gd name="T94" fmla="*/ 103 w 1340"/>
                <a:gd name="T95" fmla="*/ 206 h 1442"/>
                <a:gd name="T96" fmla="*/ 207 w 1340"/>
                <a:gd name="T97" fmla="*/ 128 h 1442"/>
                <a:gd name="T98" fmla="*/ 335 w 1340"/>
                <a:gd name="T99" fmla="*/ 0 h 1442"/>
                <a:gd name="T100" fmla="*/ 478 w 1340"/>
                <a:gd name="T101" fmla="*/ 37 h 1442"/>
                <a:gd name="T102" fmla="*/ 516 w 1340"/>
                <a:gd name="T103" fmla="*/ 206 h 1442"/>
                <a:gd name="T104" fmla="*/ 825 w 1340"/>
                <a:gd name="T105" fmla="*/ 128 h 1442"/>
                <a:gd name="T106" fmla="*/ 954 w 1340"/>
                <a:gd name="T107" fmla="*/ 0 h 1442"/>
                <a:gd name="T108" fmla="*/ 1096 w 1340"/>
                <a:gd name="T109" fmla="*/ 37 h 1442"/>
                <a:gd name="T110" fmla="*/ 1134 w 1340"/>
                <a:gd name="T111" fmla="*/ 206 h 1442"/>
                <a:gd name="T112" fmla="*/ 1309 w 1340"/>
                <a:gd name="T113" fmla="*/ 236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40" h="1442">
                  <a:moveTo>
                    <a:pt x="103" y="1339"/>
                  </a:moveTo>
                  <a:lnTo>
                    <a:pt x="335" y="1339"/>
                  </a:lnTo>
                  <a:lnTo>
                    <a:pt x="335" y="1107"/>
                  </a:lnTo>
                  <a:lnTo>
                    <a:pt x="103" y="1107"/>
                  </a:lnTo>
                  <a:lnTo>
                    <a:pt x="103" y="1339"/>
                  </a:lnTo>
                  <a:close/>
                  <a:moveTo>
                    <a:pt x="387" y="1339"/>
                  </a:moveTo>
                  <a:lnTo>
                    <a:pt x="644" y="1339"/>
                  </a:lnTo>
                  <a:lnTo>
                    <a:pt x="644" y="1107"/>
                  </a:lnTo>
                  <a:lnTo>
                    <a:pt x="387" y="1107"/>
                  </a:lnTo>
                  <a:lnTo>
                    <a:pt x="387" y="1339"/>
                  </a:lnTo>
                  <a:close/>
                  <a:moveTo>
                    <a:pt x="103" y="1056"/>
                  </a:moveTo>
                  <a:lnTo>
                    <a:pt x="335" y="1056"/>
                  </a:lnTo>
                  <a:lnTo>
                    <a:pt x="335" y="798"/>
                  </a:lnTo>
                  <a:lnTo>
                    <a:pt x="103" y="798"/>
                  </a:lnTo>
                  <a:lnTo>
                    <a:pt x="103" y="1056"/>
                  </a:lnTo>
                  <a:close/>
                  <a:moveTo>
                    <a:pt x="387" y="1056"/>
                  </a:moveTo>
                  <a:lnTo>
                    <a:pt x="644" y="1056"/>
                  </a:lnTo>
                  <a:lnTo>
                    <a:pt x="644" y="798"/>
                  </a:lnTo>
                  <a:lnTo>
                    <a:pt x="387" y="798"/>
                  </a:lnTo>
                  <a:lnTo>
                    <a:pt x="387" y="1056"/>
                  </a:lnTo>
                  <a:close/>
                  <a:moveTo>
                    <a:pt x="103" y="747"/>
                  </a:moveTo>
                  <a:lnTo>
                    <a:pt x="335" y="747"/>
                  </a:lnTo>
                  <a:lnTo>
                    <a:pt x="335" y="515"/>
                  </a:lnTo>
                  <a:lnTo>
                    <a:pt x="103" y="515"/>
                  </a:lnTo>
                  <a:lnTo>
                    <a:pt x="103" y="747"/>
                  </a:lnTo>
                  <a:close/>
                  <a:moveTo>
                    <a:pt x="696" y="1339"/>
                  </a:moveTo>
                  <a:lnTo>
                    <a:pt x="954" y="1339"/>
                  </a:lnTo>
                  <a:lnTo>
                    <a:pt x="954" y="1107"/>
                  </a:lnTo>
                  <a:lnTo>
                    <a:pt x="696" y="1107"/>
                  </a:lnTo>
                  <a:lnTo>
                    <a:pt x="696" y="1339"/>
                  </a:lnTo>
                  <a:close/>
                  <a:moveTo>
                    <a:pt x="387" y="747"/>
                  </a:moveTo>
                  <a:lnTo>
                    <a:pt x="644" y="747"/>
                  </a:lnTo>
                  <a:lnTo>
                    <a:pt x="644" y="515"/>
                  </a:lnTo>
                  <a:lnTo>
                    <a:pt x="387" y="515"/>
                  </a:lnTo>
                  <a:lnTo>
                    <a:pt x="387" y="747"/>
                  </a:lnTo>
                  <a:close/>
                  <a:moveTo>
                    <a:pt x="1005" y="1339"/>
                  </a:moveTo>
                  <a:lnTo>
                    <a:pt x="1237" y="1339"/>
                  </a:lnTo>
                  <a:lnTo>
                    <a:pt x="1237" y="1107"/>
                  </a:lnTo>
                  <a:lnTo>
                    <a:pt x="1005" y="1107"/>
                  </a:lnTo>
                  <a:lnTo>
                    <a:pt x="1005" y="1339"/>
                  </a:lnTo>
                  <a:close/>
                  <a:moveTo>
                    <a:pt x="696" y="1056"/>
                  </a:moveTo>
                  <a:lnTo>
                    <a:pt x="954" y="1056"/>
                  </a:lnTo>
                  <a:lnTo>
                    <a:pt x="954" y="798"/>
                  </a:lnTo>
                  <a:lnTo>
                    <a:pt x="696" y="798"/>
                  </a:lnTo>
                  <a:lnTo>
                    <a:pt x="696" y="1056"/>
                  </a:lnTo>
                  <a:close/>
                  <a:moveTo>
                    <a:pt x="413" y="360"/>
                  </a:moveTo>
                  <a:lnTo>
                    <a:pt x="413" y="128"/>
                  </a:lnTo>
                  <a:cubicBezTo>
                    <a:pt x="413" y="121"/>
                    <a:pt x="410" y="115"/>
                    <a:pt x="405" y="110"/>
                  </a:cubicBezTo>
                  <a:cubicBezTo>
                    <a:pt x="400" y="105"/>
                    <a:pt x="394" y="103"/>
                    <a:pt x="387" y="103"/>
                  </a:cubicBezTo>
                  <a:lnTo>
                    <a:pt x="335" y="103"/>
                  </a:lnTo>
                  <a:cubicBezTo>
                    <a:pt x="328" y="103"/>
                    <a:pt x="322" y="105"/>
                    <a:pt x="317" y="110"/>
                  </a:cubicBezTo>
                  <a:cubicBezTo>
                    <a:pt x="312" y="115"/>
                    <a:pt x="310" y="121"/>
                    <a:pt x="310" y="128"/>
                  </a:cubicBezTo>
                  <a:lnTo>
                    <a:pt x="310" y="360"/>
                  </a:lnTo>
                  <a:cubicBezTo>
                    <a:pt x="310" y="367"/>
                    <a:pt x="312" y="373"/>
                    <a:pt x="317" y="378"/>
                  </a:cubicBezTo>
                  <a:cubicBezTo>
                    <a:pt x="322" y="383"/>
                    <a:pt x="328" y="386"/>
                    <a:pt x="335" y="386"/>
                  </a:cubicBezTo>
                  <a:lnTo>
                    <a:pt x="387" y="386"/>
                  </a:lnTo>
                  <a:cubicBezTo>
                    <a:pt x="394" y="386"/>
                    <a:pt x="400" y="383"/>
                    <a:pt x="405" y="378"/>
                  </a:cubicBezTo>
                  <a:cubicBezTo>
                    <a:pt x="410" y="373"/>
                    <a:pt x="413" y="367"/>
                    <a:pt x="413" y="360"/>
                  </a:cubicBezTo>
                  <a:close/>
                  <a:moveTo>
                    <a:pt x="1005" y="1056"/>
                  </a:moveTo>
                  <a:lnTo>
                    <a:pt x="1237" y="1056"/>
                  </a:lnTo>
                  <a:lnTo>
                    <a:pt x="1237" y="798"/>
                  </a:lnTo>
                  <a:lnTo>
                    <a:pt x="1005" y="798"/>
                  </a:lnTo>
                  <a:lnTo>
                    <a:pt x="1005" y="1056"/>
                  </a:lnTo>
                  <a:close/>
                  <a:moveTo>
                    <a:pt x="696" y="747"/>
                  </a:moveTo>
                  <a:lnTo>
                    <a:pt x="954" y="747"/>
                  </a:lnTo>
                  <a:lnTo>
                    <a:pt x="954" y="515"/>
                  </a:lnTo>
                  <a:lnTo>
                    <a:pt x="696" y="515"/>
                  </a:lnTo>
                  <a:lnTo>
                    <a:pt x="696" y="747"/>
                  </a:lnTo>
                  <a:close/>
                  <a:moveTo>
                    <a:pt x="1005" y="747"/>
                  </a:moveTo>
                  <a:lnTo>
                    <a:pt x="1237" y="747"/>
                  </a:lnTo>
                  <a:lnTo>
                    <a:pt x="1237" y="515"/>
                  </a:lnTo>
                  <a:lnTo>
                    <a:pt x="1005" y="515"/>
                  </a:lnTo>
                  <a:lnTo>
                    <a:pt x="1005" y="747"/>
                  </a:lnTo>
                  <a:close/>
                  <a:moveTo>
                    <a:pt x="1031" y="360"/>
                  </a:moveTo>
                  <a:lnTo>
                    <a:pt x="1031" y="128"/>
                  </a:lnTo>
                  <a:cubicBezTo>
                    <a:pt x="1031" y="121"/>
                    <a:pt x="1028" y="115"/>
                    <a:pt x="1023" y="110"/>
                  </a:cubicBezTo>
                  <a:cubicBezTo>
                    <a:pt x="1018" y="105"/>
                    <a:pt x="1012" y="103"/>
                    <a:pt x="1005" y="103"/>
                  </a:cubicBezTo>
                  <a:lnTo>
                    <a:pt x="954" y="103"/>
                  </a:lnTo>
                  <a:cubicBezTo>
                    <a:pt x="947" y="103"/>
                    <a:pt x="941" y="105"/>
                    <a:pt x="936" y="110"/>
                  </a:cubicBezTo>
                  <a:cubicBezTo>
                    <a:pt x="930" y="115"/>
                    <a:pt x="928" y="121"/>
                    <a:pt x="928" y="128"/>
                  </a:cubicBezTo>
                  <a:lnTo>
                    <a:pt x="928" y="360"/>
                  </a:lnTo>
                  <a:cubicBezTo>
                    <a:pt x="928" y="367"/>
                    <a:pt x="930" y="373"/>
                    <a:pt x="936" y="378"/>
                  </a:cubicBezTo>
                  <a:cubicBezTo>
                    <a:pt x="941" y="383"/>
                    <a:pt x="947" y="386"/>
                    <a:pt x="954" y="386"/>
                  </a:cubicBezTo>
                  <a:lnTo>
                    <a:pt x="1005" y="386"/>
                  </a:lnTo>
                  <a:cubicBezTo>
                    <a:pt x="1012" y="386"/>
                    <a:pt x="1018" y="383"/>
                    <a:pt x="1023" y="378"/>
                  </a:cubicBezTo>
                  <a:cubicBezTo>
                    <a:pt x="1028" y="373"/>
                    <a:pt x="1031" y="367"/>
                    <a:pt x="1031" y="360"/>
                  </a:cubicBezTo>
                  <a:close/>
                  <a:moveTo>
                    <a:pt x="1340" y="309"/>
                  </a:moveTo>
                  <a:lnTo>
                    <a:pt x="1340" y="1339"/>
                  </a:lnTo>
                  <a:cubicBezTo>
                    <a:pt x="1340" y="1367"/>
                    <a:pt x="1330" y="1391"/>
                    <a:pt x="1309" y="1412"/>
                  </a:cubicBezTo>
                  <a:cubicBezTo>
                    <a:pt x="1289" y="1432"/>
                    <a:pt x="1265" y="1442"/>
                    <a:pt x="1237" y="1442"/>
                  </a:cubicBezTo>
                  <a:lnTo>
                    <a:pt x="103" y="1442"/>
                  </a:lnTo>
                  <a:cubicBezTo>
                    <a:pt x="76" y="1442"/>
                    <a:pt x="51" y="1432"/>
                    <a:pt x="31" y="1412"/>
                  </a:cubicBezTo>
                  <a:cubicBezTo>
                    <a:pt x="11" y="1391"/>
                    <a:pt x="0" y="1367"/>
                    <a:pt x="0" y="1339"/>
                  </a:cubicBezTo>
                  <a:lnTo>
                    <a:pt x="0" y="309"/>
                  </a:lnTo>
                  <a:cubicBezTo>
                    <a:pt x="0" y="281"/>
                    <a:pt x="11" y="257"/>
                    <a:pt x="31" y="236"/>
                  </a:cubicBezTo>
                  <a:cubicBezTo>
                    <a:pt x="51" y="216"/>
                    <a:pt x="76" y="206"/>
                    <a:pt x="103" y="206"/>
                  </a:cubicBezTo>
                  <a:lnTo>
                    <a:pt x="207" y="206"/>
                  </a:lnTo>
                  <a:lnTo>
                    <a:pt x="207" y="128"/>
                  </a:lnTo>
                  <a:cubicBezTo>
                    <a:pt x="207" y="93"/>
                    <a:pt x="219" y="63"/>
                    <a:pt x="244" y="37"/>
                  </a:cubicBezTo>
                  <a:cubicBezTo>
                    <a:pt x="270" y="12"/>
                    <a:pt x="300" y="0"/>
                    <a:pt x="335" y="0"/>
                  </a:cubicBezTo>
                  <a:lnTo>
                    <a:pt x="387" y="0"/>
                  </a:lnTo>
                  <a:cubicBezTo>
                    <a:pt x="422" y="0"/>
                    <a:pt x="453" y="12"/>
                    <a:pt x="478" y="37"/>
                  </a:cubicBezTo>
                  <a:cubicBezTo>
                    <a:pt x="503" y="63"/>
                    <a:pt x="516" y="93"/>
                    <a:pt x="516" y="128"/>
                  </a:cubicBezTo>
                  <a:lnTo>
                    <a:pt x="516" y="206"/>
                  </a:lnTo>
                  <a:lnTo>
                    <a:pt x="825" y="206"/>
                  </a:lnTo>
                  <a:lnTo>
                    <a:pt x="825" y="128"/>
                  </a:lnTo>
                  <a:cubicBezTo>
                    <a:pt x="825" y="93"/>
                    <a:pt x="837" y="63"/>
                    <a:pt x="863" y="37"/>
                  </a:cubicBezTo>
                  <a:cubicBezTo>
                    <a:pt x="888" y="12"/>
                    <a:pt x="918" y="0"/>
                    <a:pt x="954" y="0"/>
                  </a:cubicBezTo>
                  <a:lnTo>
                    <a:pt x="1005" y="0"/>
                  </a:lnTo>
                  <a:cubicBezTo>
                    <a:pt x="1041" y="0"/>
                    <a:pt x="1071" y="12"/>
                    <a:pt x="1096" y="37"/>
                  </a:cubicBezTo>
                  <a:cubicBezTo>
                    <a:pt x="1121" y="63"/>
                    <a:pt x="1134" y="93"/>
                    <a:pt x="1134" y="128"/>
                  </a:cubicBezTo>
                  <a:lnTo>
                    <a:pt x="1134" y="206"/>
                  </a:lnTo>
                  <a:lnTo>
                    <a:pt x="1237" y="206"/>
                  </a:lnTo>
                  <a:cubicBezTo>
                    <a:pt x="1265" y="206"/>
                    <a:pt x="1289" y="216"/>
                    <a:pt x="1309" y="236"/>
                  </a:cubicBezTo>
                  <a:cubicBezTo>
                    <a:pt x="1330" y="257"/>
                    <a:pt x="1340" y="281"/>
                    <a:pt x="1340" y="30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Caret Down Icon"/>
            <p:cNvSpPr>
              <a:spLocks noChangeAspect="1"/>
            </p:cNvSpPr>
            <p:nvPr/>
          </p:nvSpPr>
          <p:spPr bwMode="auto">
            <a:xfrm>
              <a:off x="5705718" y="3222370"/>
              <a:ext cx="101456" cy="57462"/>
            </a:xfrm>
            <a:custGeom>
              <a:avLst/>
              <a:gdLst>
                <a:gd name="T0" fmla="*/ 824 w 824"/>
                <a:gd name="T1" fmla="*/ 52 h 464"/>
                <a:gd name="T2" fmla="*/ 809 w 824"/>
                <a:gd name="T3" fmla="*/ 88 h 464"/>
                <a:gd name="T4" fmla="*/ 448 w 824"/>
                <a:gd name="T5" fmla="*/ 449 h 464"/>
                <a:gd name="T6" fmla="*/ 412 w 824"/>
                <a:gd name="T7" fmla="*/ 464 h 464"/>
                <a:gd name="T8" fmla="*/ 376 w 824"/>
                <a:gd name="T9" fmla="*/ 449 h 464"/>
                <a:gd name="T10" fmla="*/ 15 w 824"/>
                <a:gd name="T11" fmla="*/ 88 h 464"/>
                <a:gd name="T12" fmla="*/ 0 w 824"/>
                <a:gd name="T13" fmla="*/ 52 h 464"/>
                <a:gd name="T14" fmla="*/ 15 w 824"/>
                <a:gd name="T15" fmla="*/ 15 h 464"/>
                <a:gd name="T16" fmla="*/ 51 w 824"/>
                <a:gd name="T17" fmla="*/ 0 h 464"/>
                <a:gd name="T18" fmla="*/ 772 w 824"/>
                <a:gd name="T19" fmla="*/ 0 h 464"/>
                <a:gd name="T20" fmla="*/ 809 w 824"/>
                <a:gd name="T21" fmla="*/ 15 h 464"/>
                <a:gd name="T22" fmla="*/ 824 w 824"/>
                <a:gd name="T23" fmla="*/ 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4" h="464">
                  <a:moveTo>
                    <a:pt x="824" y="52"/>
                  </a:moveTo>
                  <a:cubicBezTo>
                    <a:pt x="824" y="66"/>
                    <a:pt x="819" y="78"/>
                    <a:pt x="809" y="88"/>
                  </a:cubicBezTo>
                  <a:lnTo>
                    <a:pt x="448" y="449"/>
                  </a:lnTo>
                  <a:cubicBezTo>
                    <a:pt x="438" y="459"/>
                    <a:pt x="426" y="464"/>
                    <a:pt x="412" y="464"/>
                  </a:cubicBezTo>
                  <a:cubicBezTo>
                    <a:pt x="398" y="464"/>
                    <a:pt x="386" y="459"/>
                    <a:pt x="376" y="449"/>
                  </a:cubicBezTo>
                  <a:lnTo>
                    <a:pt x="15" y="88"/>
                  </a:lnTo>
                  <a:cubicBezTo>
                    <a:pt x="5" y="78"/>
                    <a:pt x="0" y="66"/>
                    <a:pt x="0" y="52"/>
                  </a:cubicBezTo>
                  <a:cubicBezTo>
                    <a:pt x="0" y="38"/>
                    <a:pt x="5" y="26"/>
                    <a:pt x="15" y="15"/>
                  </a:cubicBezTo>
                  <a:cubicBezTo>
                    <a:pt x="25" y="5"/>
                    <a:pt x="37" y="0"/>
                    <a:pt x="51" y="0"/>
                  </a:cubicBezTo>
                  <a:lnTo>
                    <a:pt x="772" y="0"/>
                  </a:lnTo>
                  <a:cubicBezTo>
                    <a:pt x="786" y="0"/>
                    <a:pt x="799" y="5"/>
                    <a:pt x="809" y="15"/>
                  </a:cubicBezTo>
                  <a:cubicBezTo>
                    <a:pt x="819" y="26"/>
                    <a:pt x="824" y="38"/>
                    <a:pt x="824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3745711" y="2421682"/>
            <a:ext cx="773605" cy="213370"/>
            <a:chOff x="3729409" y="3144416"/>
            <a:chExt cx="773605" cy="213370"/>
          </a:xfrm>
        </p:grpSpPr>
        <p:sp>
          <p:nvSpPr>
            <p:cNvPr id="56" name="Abgerundetes Rechteck 55"/>
            <p:cNvSpPr/>
            <p:nvPr/>
          </p:nvSpPr>
          <p:spPr>
            <a:xfrm>
              <a:off x="3729409" y="3144416"/>
              <a:ext cx="773605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Register</a:t>
              </a:r>
            </a:p>
          </p:txBody>
        </p:sp>
        <p:sp>
          <p:nvSpPr>
            <p:cNvPr id="57" name="Edit Icon"/>
            <p:cNvSpPr>
              <a:spLocks noChangeAspect="1" noEditPoints="1"/>
            </p:cNvSpPr>
            <p:nvPr/>
          </p:nvSpPr>
          <p:spPr bwMode="auto">
            <a:xfrm>
              <a:off x="3790950" y="3189982"/>
              <a:ext cx="154782" cy="122238"/>
            </a:xfrm>
            <a:custGeom>
              <a:avLst/>
              <a:gdLst>
                <a:gd name="T0" fmla="*/ 715 w 1437"/>
                <a:gd name="T1" fmla="*/ 850 h 1133"/>
                <a:gd name="T2" fmla="*/ 809 w 1437"/>
                <a:gd name="T3" fmla="*/ 757 h 1133"/>
                <a:gd name="T4" fmla="*/ 686 w 1437"/>
                <a:gd name="T5" fmla="*/ 634 h 1133"/>
                <a:gd name="T6" fmla="*/ 593 w 1437"/>
                <a:gd name="T7" fmla="*/ 728 h 1133"/>
                <a:gd name="T8" fmla="*/ 593 w 1437"/>
                <a:gd name="T9" fmla="*/ 773 h 1133"/>
                <a:gd name="T10" fmla="*/ 670 w 1437"/>
                <a:gd name="T11" fmla="*/ 773 h 1133"/>
                <a:gd name="T12" fmla="*/ 670 w 1437"/>
                <a:gd name="T13" fmla="*/ 850 h 1133"/>
                <a:gd name="T14" fmla="*/ 715 w 1437"/>
                <a:gd name="T15" fmla="*/ 850 h 1133"/>
                <a:gd name="T16" fmla="*/ 1069 w 1437"/>
                <a:gd name="T17" fmla="*/ 270 h 1133"/>
                <a:gd name="T18" fmla="*/ 1043 w 1437"/>
                <a:gd name="T19" fmla="*/ 271 h 1133"/>
                <a:gd name="T20" fmla="*/ 761 w 1437"/>
                <a:gd name="T21" fmla="*/ 553 h 1133"/>
                <a:gd name="T22" fmla="*/ 760 w 1437"/>
                <a:gd name="T23" fmla="*/ 580 h 1133"/>
                <a:gd name="T24" fmla="*/ 787 w 1437"/>
                <a:gd name="T25" fmla="*/ 579 h 1133"/>
                <a:gd name="T26" fmla="*/ 1069 w 1437"/>
                <a:gd name="T27" fmla="*/ 297 h 1133"/>
                <a:gd name="T28" fmla="*/ 1069 w 1437"/>
                <a:gd name="T29" fmla="*/ 270 h 1133"/>
                <a:gd name="T30" fmla="*/ 1134 w 1437"/>
                <a:gd name="T31" fmla="*/ 749 h 1133"/>
                <a:gd name="T32" fmla="*/ 1134 w 1437"/>
                <a:gd name="T33" fmla="*/ 902 h 1133"/>
                <a:gd name="T34" fmla="*/ 1066 w 1437"/>
                <a:gd name="T35" fmla="*/ 1065 h 1133"/>
                <a:gd name="T36" fmla="*/ 902 w 1437"/>
                <a:gd name="T37" fmla="*/ 1133 h 1133"/>
                <a:gd name="T38" fmla="*/ 232 w 1437"/>
                <a:gd name="T39" fmla="*/ 1133 h 1133"/>
                <a:gd name="T40" fmla="*/ 68 w 1437"/>
                <a:gd name="T41" fmla="*/ 1065 h 1133"/>
                <a:gd name="T42" fmla="*/ 0 w 1437"/>
                <a:gd name="T43" fmla="*/ 902 h 1133"/>
                <a:gd name="T44" fmla="*/ 0 w 1437"/>
                <a:gd name="T45" fmla="*/ 232 h 1133"/>
                <a:gd name="T46" fmla="*/ 68 w 1437"/>
                <a:gd name="T47" fmla="*/ 68 h 1133"/>
                <a:gd name="T48" fmla="*/ 232 w 1437"/>
                <a:gd name="T49" fmla="*/ 0 h 1133"/>
                <a:gd name="T50" fmla="*/ 902 w 1437"/>
                <a:gd name="T51" fmla="*/ 0 h 1133"/>
                <a:gd name="T52" fmla="*/ 996 w 1437"/>
                <a:gd name="T53" fmla="*/ 20 h 1133"/>
                <a:gd name="T54" fmla="*/ 1011 w 1437"/>
                <a:gd name="T55" fmla="*/ 39 h 1133"/>
                <a:gd name="T56" fmla="*/ 1003 w 1437"/>
                <a:gd name="T57" fmla="*/ 62 h 1133"/>
                <a:gd name="T58" fmla="*/ 964 w 1437"/>
                <a:gd name="T59" fmla="*/ 101 h 1133"/>
                <a:gd name="T60" fmla="*/ 938 w 1437"/>
                <a:gd name="T61" fmla="*/ 108 h 1133"/>
                <a:gd name="T62" fmla="*/ 902 w 1437"/>
                <a:gd name="T63" fmla="*/ 103 h 1133"/>
                <a:gd name="T64" fmla="*/ 232 w 1437"/>
                <a:gd name="T65" fmla="*/ 103 h 1133"/>
                <a:gd name="T66" fmla="*/ 141 w 1437"/>
                <a:gd name="T67" fmla="*/ 141 h 1133"/>
                <a:gd name="T68" fmla="*/ 103 w 1437"/>
                <a:gd name="T69" fmla="*/ 232 h 1133"/>
                <a:gd name="T70" fmla="*/ 103 w 1437"/>
                <a:gd name="T71" fmla="*/ 902 h 1133"/>
                <a:gd name="T72" fmla="*/ 141 w 1437"/>
                <a:gd name="T73" fmla="*/ 993 h 1133"/>
                <a:gd name="T74" fmla="*/ 232 w 1437"/>
                <a:gd name="T75" fmla="*/ 1030 h 1133"/>
                <a:gd name="T76" fmla="*/ 902 w 1437"/>
                <a:gd name="T77" fmla="*/ 1030 h 1133"/>
                <a:gd name="T78" fmla="*/ 993 w 1437"/>
                <a:gd name="T79" fmla="*/ 993 h 1133"/>
                <a:gd name="T80" fmla="*/ 1031 w 1437"/>
                <a:gd name="T81" fmla="*/ 902 h 1133"/>
                <a:gd name="T82" fmla="*/ 1031 w 1437"/>
                <a:gd name="T83" fmla="*/ 800 h 1133"/>
                <a:gd name="T84" fmla="*/ 1038 w 1437"/>
                <a:gd name="T85" fmla="*/ 782 h 1133"/>
                <a:gd name="T86" fmla="*/ 1090 w 1437"/>
                <a:gd name="T87" fmla="*/ 731 h 1133"/>
                <a:gd name="T88" fmla="*/ 1118 w 1437"/>
                <a:gd name="T89" fmla="*/ 725 h 1133"/>
                <a:gd name="T90" fmla="*/ 1134 w 1437"/>
                <a:gd name="T91" fmla="*/ 749 h 1133"/>
                <a:gd name="T92" fmla="*/ 1057 w 1437"/>
                <a:gd name="T93" fmla="*/ 155 h 1133"/>
                <a:gd name="T94" fmla="*/ 1288 w 1437"/>
                <a:gd name="T95" fmla="*/ 386 h 1133"/>
                <a:gd name="T96" fmla="*/ 747 w 1437"/>
                <a:gd name="T97" fmla="*/ 927 h 1133"/>
                <a:gd name="T98" fmla="*/ 516 w 1437"/>
                <a:gd name="T99" fmla="*/ 927 h 1133"/>
                <a:gd name="T100" fmla="*/ 516 w 1437"/>
                <a:gd name="T101" fmla="*/ 696 h 1133"/>
                <a:gd name="T102" fmla="*/ 1057 w 1437"/>
                <a:gd name="T103" fmla="*/ 155 h 1133"/>
                <a:gd name="T104" fmla="*/ 1414 w 1437"/>
                <a:gd name="T105" fmla="*/ 261 h 1133"/>
                <a:gd name="T106" fmla="*/ 1340 w 1437"/>
                <a:gd name="T107" fmla="*/ 335 h 1133"/>
                <a:gd name="T108" fmla="*/ 1108 w 1437"/>
                <a:gd name="T109" fmla="*/ 103 h 1133"/>
                <a:gd name="T110" fmla="*/ 1182 w 1437"/>
                <a:gd name="T111" fmla="*/ 29 h 1133"/>
                <a:gd name="T112" fmla="*/ 1237 w 1437"/>
                <a:gd name="T113" fmla="*/ 6 h 1133"/>
                <a:gd name="T114" fmla="*/ 1292 w 1437"/>
                <a:gd name="T115" fmla="*/ 29 h 1133"/>
                <a:gd name="T116" fmla="*/ 1414 w 1437"/>
                <a:gd name="T117" fmla="*/ 151 h 1133"/>
                <a:gd name="T118" fmla="*/ 1437 w 1437"/>
                <a:gd name="T119" fmla="*/ 206 h 1133"/>
                <a:gd name="T120" fmla="*/ 1414 w 1437"/>
                <a:gd name="T121" fmla="*/ 26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7" h="1133">
                  <a:moveTo>
                    <a:pt x="715" y="850"/>
                  </a:moveTo>
                  <a:lnTo>
                    <a:pt x="809" y="757"/>
                  </a:lnTo>
                  <a:lnTo>
                    <a:pt x="686" y="634"/>
                  </a:lnTo>
                  <a:lnTo>
                    <a:pt x="593" y="728"/>
                  </a:lnTo>
                  <a:lnTo>
                    <a:pt x="593" y="773"/>
                  </a:lnTo>
                  <a:lnTo>
                    <a:pt x="670" y="773"/>
                  </a:lnTo>
                  <a:lnTo>
                    <a:pt x="670" y="850"/>
                  </a:lnTo>
                  <a:lnTo>
                    <a:pt x="715" y="850"/>
                  </a:lnTo>
                  <a:close/>
                  <a:moveTo>
                    <a:pt x="1069" y="270"/>
                  </a:moveTo>
                  <a:cubicBezTo>
                    <a:pt x="1061" y="262"/>
                    <a:pt x="1052" y="262"/>
                    <a:pt x="1043" y="271"/>
                  </a:cubicBezTo>
                  <a:lnTo>
                    <a:pt x="761" y="553"/>
                  </a:lnTo>
                  <a:cubicBezTo>
                    <a:pt x="752" y="562"/>
                    <a:pt x="752" y="571"/>
                    <a:pt x="760" y="580"/>
                  </a:cubicBezTo>
                  <a:cubicBezTo>
                    <a:pt x="769" y="588"/>
                    <a:pt x="778" y="588"/>
                    <a:pt x="787" y="579"/>
                  </a:cubicBezTo>
                  <a:lnTo>
                    <a:pt x="1069" y="297"/>
                  </a:lnTo>
                  <a:cubicBezTo>
                    <a:pt x="1078" y="288"/>
                    <a:pt x="1078" y="279"/>
                    <a:pt x="1069" y="270"/>
                  </a:cubicBezTo>
                  <a:close/>
                  <a:moveTo>
                    <a:pt x="1134" y="749"/>
                  </a:moveTo>
                  <a:lnTo>
                    <a:pt x="1134" y="902"/>
                  </a:lnTo>
                  <a:cubicBezTo>
                    <a:pt x="1134" y="965"/>
                    <a:pt x="1111" y="1020"/>
                    <a:pt x="1066" y="1065"/>
                  </a:cubicBezTo>
                  <a:cubicBezTo>
                    <a:pt x="1020" y="1111"/>
                    <a:pt x="966" y="1133"/>
                    <a:pt x="902" y="1133"/>
                  </a:cubicBezTo>
                  <a:lnTo>
                    <a:pt x="232" y="1133"/>
                  </a:lnTo>
                  <a:cubicBezTo>
                    <a:pt x="168" y="1133"/>
                    <a:pt x="114" y="1111"/>
                    <a:pt x="68" y="1065"/>
                  </a:cubicBezTo>
                  <a:cubicBezTo>
                    <a:pt x="23" y="1020"/>
                    <a:pt x="0" y="965"/>
                    <a:pt x="0" y="902"/>
                  </a:cubicBezTo>
                  <a:lnTo>
                    <a:pt x="0" y="232"/>
                  </a:lnTo>
                  <a:cubicBezTo>
                    <a:pt x="0" y="168"/>
                    <a:pt x="23" y="113"/>
                    <a:pt x="68" y="68"/>
                  </a:cubicBezTo>
                  <a:cubicBezTo>
                    <a:pt x="114" y="23"/>
                    <a:pt x="168" y="0"/>
                    <a:pt x="232" y="0"/>
                  </a:cubicBezTo>
                  <a:lnTo>
                    <a:pt x="902" y="0"/>
                  </a:lnTo>
                  <a:cubicBezTo>
                    <a:pt x="936" y="0"/>
                    <a:pt x="967" y="7"/>
                    <a:pt x="996" y="20"/>
                  </a:cubicBezTo>
                  <a:cubicBezTo>
                    <a:pt x="1004" y="24"/>
                    <a:pt x="1009" y="30"/>
                    <a:pt x="1011" y="39"/>
                  </a:cubicBezTo>
                  <a:cubicBezTo>
                    <a:pt x="1012" y="48"/>
                    <a:pt x="1010" y="55"/>
                    <a:pt x="1003" y="62"/>
                  </a:cubicBezTo>
                  <a:lnTo>
                    <a:pt x="964" y="101"/>
                  </a:lnTo>
                  <a:cubicBezTo>
                    <a:pt x="956" y="109"/>
                    <a:pt x="948" y="111"/>
                    <a:pt x="938" y="108"/>
                  </a:cubicBezTo>
                  <a:cubicBezTo>
                    <a:pt x="926" y="105"/>
                    <a:pt x="914" y="103"/>
                    <a:pt x="902" y="103"/>
                  </a:cubicBezTo>
                  <a:lnTo>
                    <a:pt x="232" y="103"/>
                  </a:lnTo>
                  <a:cubicBezTo>
                    <a:pt x="197" y="103"/>
                    <a:pt x="166" y="116"/>
                    <a:pt x="141" y="141"/>
                  </a:cubicBezTo>
                  <a:cubicBezTo>
                    <a:pt x="116" y="166"/>
                    <a:pt x="103" y="196"/>
                    <a:pt x="103" y="232"/>
                  </a:cubicBezTo>
                  <a:lnTo>
                    <a:pt x="103" y="902"/>
                  </a:lnTo>
                  <a:cubicBezTo>
                    <a:pt x="103" y="937"/>
                    <a:pt x="116" y="967"/>
                    <a:pt x="141" y="993"/>
                  </a:cubicBezTo>
                  <a:cubicBezTo>
                    <a:pt x="166" y="1018"/>
                    <a:pt x="197" y="1030"/>
                    <a:pt x="232" y="1030"/>
                  </a:cubicBezTo>
                  <a:lnTo>
                    <a:pt x="902" y="1030"/>
                  </a:lnTo>
                  <a:cubicBezTo>
                    <a:pt x="937" y="1030"/>
                    <a:pt x="968" y="1018"/>
                    <a:pt x="993" y="993"/>
                  </a:cubicBezTo>
                  <a:cubicBezTo>
                    <a:pt x="1018" y="967"/>
                    <a:pt x="1031" y="937"/>
                    <a:pt x="1031" y="902"/>
                  </a:cubicBezTo>
                  <a:lnTo>
                    <a:pt x="1031" y="800"/>
                  </a:lnTo>
                  <a:cubicBezTo>
                    <a:pt x="1031" y="793"/>
                    <a:pt x="1033" y="787"/>
                    <a:pt x="1038" y="782"/>
                  </a:cubicBezTo>
                  <a:lnTo>
                    <a:pt x="1090" y="731"/>
                  </a:lnTo>
                  <a:cubicBezTo>
                    <a:pt x="1098" y="723"/>
                    <a:pt x="1107" y="721"/>
                    <a:pt x="1118" y="725"/>
                  </a:cubicBezTo>
                  <a:cubicBezTo>
                    <a:pt x="1128" y="730"/>
                    <a:pt x="1134" y="737"/>
                    <a:pt x="1134" y="749"/>
                  </a:cubicBezTo>
                  <a:close/>
                  <a:moveTo>
                    <a:pt x="1057" y="155"/>
                  </a:moveTo>
                  <a:lnTo>
                    <a:pt x="1288" y="386"/>
                  </a:lnTo>
                  <a:lnTo>
                    <a:pt x="747" y="927"/>
                  </a:lnTo>
                  <a:lnTo>
                    <a:pt x="516" y="927"/>
                  </a:lnTo>
                  <a:lnTo>
                    <a:pt x="516" y="696"/>
                  </a:lnTo>
                  <a:lnTo>
                    <a:pt x="1057" y="155"/>
                  </a:lnTo>
                  <a:close/>
                  <a:moveTo>
                    <a:pt x="1414" y="261"/>
                  </a:moveTo>
                  <a:lnTo>
                    <a:pt x="1340" y="335"/>
                  </a:lnTo>
                  <a:lnTo>
                    <a:pt x="1108" y="103"/>
                  </a:lnTo>
                  <a:lnTo>
                    <a:pt x="1182" y="29"/>
                  </a:lnTo>
                  <a:cubicBezTo>
                    <a:pt x="1197" y="14"/>
                    <a:pt x="1215" y="6"/>
                    <a:pt x="1237" y="6"/>
                  </a:cubicBezTo>
                  <a:cubicBezTo>
                    <a:pt x="1258" y="6"/>
                    <a:pt x="1277" y="14"/>
                    <a:pt x="1292" y="29"/>
                  </a:cubicBezTo>
                  <a:lnTo>
                    <a:pt x="1414" y="151"/>
                  </a:lnTo>
                  <a:cubicBezTo>
                    <a:pt x="1429" y="166"/>
                    <a:pt x="1437" y="185"/>
                    <a:pt x="1437" y="206"/>
                  </a:cubicBezTo>
                  <a:cubicBezTo>
                    <a:pt x="1437" y="227"/>
                    <a:pt x="1429" y="246"/>
                    <a:pt x="1414" y="26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3748088" y="3141762"/>
            <a:ext cx="3048001" cy="208749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 Details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consetetur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sadipscing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nonumy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eirmod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invidunt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aliquyam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erat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voluptua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de-DE" sz="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vero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eos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accusam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justo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duo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rebum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Stet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clita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kasd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gubergren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takimata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sanctus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consetetur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sadipscing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nonumy</a:t>
            </a:r>
            <a: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Eirmod</a:t>
            </a:r>
            <a: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invidunt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aliquyam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erat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voluptua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vero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eos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accusam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justo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duo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e</a:t>
            </a:r>
            <a:endParaRPr lang="en-US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utoShape 2" descr="Bildergebnis für image placehol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Bildergebnis für image placehold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9" y="3467377"/>
            <a:ext cx="1646236" cy="109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5731309"/>
            <a:ext cx="2333897" cy="182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feld 57"/>
          <p:cNvSpPr txBox="1"/>
          <p:nvPr/>
        </p:nvSpPr>
        <p:spPr>
          <a:xfrm>
            <a:off x="6278895" y="5731310"/>
            <a:ext cx="2163430" cy="1777410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 Location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ABC Conference Center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751 Broadway</a:t>
            </a:r>
            <a:b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York City</a:t>
            </a:r>
            <a:b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United States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entrance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back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side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building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paid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parking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in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parking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garage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side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street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6278895" y="7644033"/>
            <a:ext cx="2163430" cy="466281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 </a:t>
            </a:r>
            <a:r>
              <a:rPr lang="de-DE" sz="11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Participation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800" dirty="0" smtClean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</a:t>
            </a:r>
            <a:r>
              <a:rPr lang="de-DE" sz="8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://exampleeventurl.com</a:t>
            </a:r>
            <a:endParaRPr lang="en-US" sz="800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565" y="8694072"/>
            <a:ext cx="1826760" cy="121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hteck 61"/>
          <p:cNvSpPr/>
          <p:nvPr/>
        </p:nvSpPr>
        <p:spPr>
          <a:xfrm>
            <a:off x="3744860" y="8963377"/>
            <a:ext cx="2118751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Time: 15:25 – 16:45 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3744860" y="9156972"/>
            <a:ext cx="2118751" cy="200055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700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Timezone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America/</a:t>
            </a:r>
            <a:r>
              <a:rPr lang="en-US" sz="700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New_York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[-04:00]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60" y="7678545"/>
            <a:ext cx="2388740" cy="4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hteck 63"/>
          <p:cNvSpPr/>
          <p:nvPr/>
        </p:nvSpPr>
        <p:spPr>
          <a:xfrm>
            <a:off x="3744860" y="9405842"/>
            <a:ext cx="2118751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Time: 13:25 – 14:45 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744860" y="9599437"/>
            <a:ext cx="2118751" cy="200055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700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Timezone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America/Chicago [-06:00]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303118" y="9599437"/>
            <a:ext cx="636713" cy="165702"/>
            <a:chOff x="5591150" y="9599437"/>
            <a:chExt cx="636713" cy="165702"/>
          </a:xfrm>
        </p:grpSpPr>
        <p:sp>
          <p:nvSpPr>
            <p:cNvPr id="68" name="Abgerundetes Rechteck 67"/>
            <p:cNvSpPr/>
            <p:nvPr/>
          </p:nvSpPr>
          <p:spPr>
            <a:xfrm>
              <a:off x="5591150" y="9599437"/>
              <a:ext cx="636713" cy="165702"/>
            </a:xfrm>
            <a:prstGeom prst="roundRect">
              <a:avLst>
                <a:gd name="adj" fmla="val 14222"/>
              </a:avLst>
            </a:prstGeom>
            <a:solidFill>
              <a:srgbClr val="F9F9F9"/>
            </a:solidFill>
            <a:ln w="9525">
              <a:solidFill>
                <a:srgbClr val="C5C5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180000" bIns="72000"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Change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Caret Down Icon"/>
            <p:cNvSpPr>
              <a:spLocks noChangeAspect="1"/>
            </p:cNvSpPr>
            <p:nvPr/>
          </p:nvSpPr>
          <p:spPr bwMode="auto">
            <a:xfrm>
              <a:off x="6089898" y="9665113"/>
              <a:ext cx="60649" cy="34350"/>
            </a:xfrm>
            <a:custGeom>
              <a:avLst/>
              <a:gdLst>
                <a:gd name="T0" fmla="*/ 824 w 824"/>
                <a:gd name="T1" fmla="*/ 52 h 464"/>
                <a:gd name="T2" fmla="*/ 809 w 824"/>
                <a:gd name="T3" fmla="*/ 88 h 464"/>
                <a:gd name="T4" fmla="*/ 448 w 824"/>
                <a:gd name="T5" fmla="*/ 449 h 464"/>
                <a:gd name="T6" fmla="*/ 412 w 824"/>
                <a:gd name="T7" fmla="*/ 464 h 464"/>
                <a:gd name="T8" fmla="*/ 376 w 824"/>
                <a:gd name="T9" fmla="*/ 449 h 464"/>
                <a:gd name="T10" fmla="*/ 15 w 824"/>
                <a:gd name="T11" fmla="*/ 88 h 464"/>
                <a:gd name="T12" fmla="*/ 0 w 824"/>
                <a:gd name="T13" fmla="*/ 52 h 464"/>
                <a:gd name="T14" fmla="*/ 15 w 824"/>
                <a:gd name="T15" fmla="*/ 15 h 464"/>
                <a:gd name="T16" fmla="*/ 51 w 824"/>
                <a:gd name="T17" fmla="*/ 0 h 464"/>
                <a:gd name="T18" fmla="*/ 772 w 824"/>
                <a:gd name="T19" fmla="*/ 0 h 464"/>
                <a:gd name="T20" fmla="*/ 809 w 824"/>
                <a:gd name="T21" fmla="*/ 15 h 464"/>
                <a:gd name="T22" fmla="*/ 824 w 824"/>
                <a:gd name="T23" fmla="*/ 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4" h="464">
                  <a:moveTo>
                    <a:pt x="824" y="52"/>
                  </a:moveTo>
                  <a:cubicBezTo>
                    <a:pt x="824" y="66"/>
                    <a:pt x="819" y="78"/>
                    <a:pt x="809" y="88"/>
                  </a:cubicBezTo>
                  <a:lnTo>
                    <a:pt x="448" y="449"/>
                  </a:lnTo>
                  <a:cubicBezTo>
                    <a:pt x="438" y="459"/>
                    <a:pt x="426" y="464"/>
                    <a:pt x="412" y="464"/>
                  </a:cubicBezTo>
                  <a:cubicBezTo>
                    <a:pt x="398" y="464"/>
                    <a:pt x="386" y="459"/>
                    <a:pt x="376" y="449"/>
                  </a:cubicBezTo>
                  <a:lnTo>
                    <a:pt x="15" y="88"/>
                  </a:lnTo>
                  <a:cubicBezTo>
                    <a:pt x="5" y="78"/>
                    <a:pt x="0" y="66"/>
                    <a:pt x="0" y="52"/>
                  </a:cubicBezTo>
                  <a:cubicBezTo>
                    <a:pt x="0" y="38"/>
                    <a:pt x="5" y="26"/>
                    <a:pt x="15" y="15"/>
                  </a:cubicBezTo>
                  <a:cubicBezTo>
                    <a:pt x="25" y="5"/>
                    <a:pt x="37" y="0"/>
                    <a:pt x="51" y="0"/>
                  </a:cubicBezTo>
                  <a:lnTo>
                    <a:pt x="772" y="0"/>
                  </a:lnTo>
                  <a:cubicBezTo>
                    <a:pt x="786" y="0"/>
                    <a:pt x="799" y="5"/>
                    <a:pt x="809" y="15"/>
                  </a:cubicBezTo>
                  <a:cubicBezTo>
                    <a:pt x="819" y="26"/>
                    <a:pt x="824" y="38"/>
                    <a:pt x="824" y="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5942227" y="10270554"/>
            <a:ext cx="673337" cy="213370"/>
            <a:chOff x="6501989" y="3144416"/>
            <a:chExt cx="673337" cy="213370"/>
          </a:xfrm>
        </p:grpSpPr>
        <p:sp>
          <p:nvSpPr>
            <p:cNvPr id="72" name="Abgerundetes Rechteck 71"/>
            <p:cNvSpPr/>
            <p:nvPr/>
          </p:nvSpPr>
          <p:spPr>
            <a:xfrm>
              <a:off x="6501989" y="3144416"/>
              <a:ext cx="673337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Follow</a:t>
              </a:r>
            </a:p>
          </p:txBody>
        </p:sp>
        <p:sp>
          <p:nvSpPr>
            <p:cNvPr id="73" name="Bookmark Icon"/>
            <p:cNvSpPr>
              <a:spLocks noChangeAspect="1"/>
            </p:cNvSpPr>
            <p:nvPr/>
          </p:nvSpPr>
          <p:spPr bwMode="auto">
            <a:xfrm>
              <a:off x="6590132" y="3189901"/>
              <a:ext cx="103230" cy="122400"/>
            </a:xfrm>
            <a:custGeom>
              <a:avLst/>
              <a:gdLst>
                <a:gd name="T0" fmla="*/ 937 w 1031"/>
                <a:gd name="T1" fmla="*/ 0 h 1218"/>
                <a:gd name="T2" fmla="*/ 973 w 1031"/>
                <a:gd name="T3" fmla="*/ 7 h 1218"/>
                <a:gd name="T4" fmla="*/ 1015 w 1031"/>
                <a:gd name="T5" fmla="*/ 40 h 1218"/>
                <a:gd name="T6" fmla="*/ 1031 w 1031"/>
                <a:gd name="T7" fmla="*/ 90 h 1218"/>
                <a:gd name="T8" fmla="*/ 1031 w 1031"/>
                <a:gd name="T9" fmla="*/ 1128 h 1218"/>
                <a:gd name="T10" fmla="*/ 1015 w 1031"/>
                <a:gd name="T11" fmla="*/ 1177 h 1218"/>
                <a:gd name="T12" fmla="*/ 973 w 1031"/>
                <a:gd name="T13" fmla="*/ 1210 h 1218"/>
                <a:gd name="T14" fmla="*/ 937 w 1031"/>
                <a:gd name="T15" fmla="*/ 1217 h 1218"/>
                <a:gd name="T16" fmla="*/ 870 w 1031"/>
                <a:gd name="T17" fmla="*/ 1191 h 1218"/>
                <a:gd name="T18" fmla="*/ 515 w 1031"/>
                <a:gd name="T19" fmla="*/ 850 h 1218"/>
                <a:gd name="T20" fmla="*/ 160 w 1031"/>
                <a:gd name="T21" fmla="*/ 1191 h 1218"/>
                <a:gd name="T22" fmla="*/ 94 w 1031"/>
                <a:gd name="T23" fmla="*/ 1218 h 1218"/>
                <a:gd name="T24" fmla="*/ 58 w 1031"/>
                <a:gd name="T25" fmla="*/ 1210 h 1218"/>
                <a:gd name="T26" fmla="*/ 16 w 1031"/>
                <a:gd name="T27" fmla="*/ 1177 h 1218"/>
                <a:gd name="T28" fmla="*/ 0 w 1031"/>
                <a:gd name="T29" fmla="*/ 1128 h 1218"/>
                <a:gd name="T30" fmla="*/ 0 w 1031"/>
                <a:gd name="T31" fmla="*/ 90 h 1218"/>
                <a:gd name="T32" fmla="*/ 16 w 1031"/>
                <a:gd name="T33" fmla="*/ 40 h 1218"/>
                <a:gd name="T34" fmla="*/ 58 w 1031"/>
                <a:gd name="T35" fmla="*/ 7 h 1218"/>
                <a:gd name="T36" fmla="*/ 94 w 1031"/>
                <a:gd name="T37" fmla="*/ 0 h 1218"/>
                <a:gd name="T38" fmla="*/ 937 w 1031"/>
                <a:gd name="T39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1" h="1218">
                  <a:moveTo>
                    <a:pt x="937" y="0"/>
                  </a:moveTo>
                  <a:cubicBezTo>
                    <a:pt x="950" y="0"/>
                    <a:pt x="961" y="2"/>
                    <a:pt x="973" y="7"/>
                  </a:cubicBezTo>
                  <a:cubicBezTo>
                    <a:pt x="990" y="14"/>
                    <a:pt x="1005" y="25"/>
                    <a:pt x="1015" y="40"/>
                  </a:cubicBezTo>
                  <a:cubicBezTo>
                    <a:pt x="1025" y="55"/>
                    <a:pt x="1031" y="72"/>
                    <a:pt x="1031" y="90"/>
                  </a:cubicBezTo>
                  <a:lnTo>
                    <a:pt x="1031" y="1128"/>
                  </a:lnTo>
                  <a:cubicBezTo>
                    <a:pt x="1031" y="1146"/>
                    <a:pt x="1025" y="1162"/>
                    <a:pt x="1015" y="1177"/>
                  </a:cubicBezTo>
                  <a:cubicBezTo>
                    <a:pt x="1005" y="1192"/>
                    <a:pt x="990" y="1203"/>
                    <a:pt x="973" y="1210"/>
                  </a:cubicBezTo>
                  <a:cubicBezTo>
                    <a:pt x="962" y="1215"/>
                    <a:pt x="951" y="1217"/>
                    <a:pt x="937" y="1217"/>
                  </a:cubicBezTo>
                  <a:cubicBezTo>
                    <a:pt x="912" y="1217"/>
                    <a:pt x="889" y="1208"/>
                    <a:pt x="870" y="1191"/>
                  </a:cubicBezTo>
                  <a:lnTo>
                    <a:pt x="515" y="850"/>
                  </a:lnTo>
                  <a:lnTo>
                    <a:pt x="160" y="1191"/>
                  </a:lnTo>
                  <a:cubicBezTo>
                    <a:pt x="141" y="1209"/>
                    <a:pt x="119" y="1218"/>
                    <a:pt x="94" y="1218"/>
                  </a:cubicBezTo>
                  <a:cubicBezTo>
                    <a:pt x="81" y="1218"/>
                    <a:pt x="69" y="1215"/>
                    <a:pt x="58" y="1210"/>
                  </a:cubicBezTo>
                  <a:cubicBezTo>
                    <a:pt x="40" y="1203"/>
                    <a:pt x="26" y="1192"/>
                    <a:pt x="16" y="1177"/>
                  </a:cubicBezTo>
                  <a:cubicBezTo>
                    <a:pt x="5" y="1162"/>
                    <a:pt x="0" y="1146"/>
                    <a:pt x="0" y="1128"/>
                  </a:cubicBezTo>
                  <a:lnTo>
                    <a:pt x="0" y="90"/>
                  </a:lnTo>
                  <a:cubicBezTo>
                    <a:pt x="0" y="72"/>
                    <a:pt x="5" y="55"/>
                    <a:pt x="16" y="40"/>
                  </a:cubicBezTo>
                  <a:cubicBezTo>
                    <a:pt x="26" y="25"/>
                    <a:pt x="40" y="14"/>
                    <a:pt x="58" y="7"/>
                  </a:cubicBezTo>
                  <a:cubicBezTo>
                    <a:pt x="69" y="2"/>
                    <a:pt x="81" y="0"/>
                    <a:pt x="94" y="0"/>
                  </a:cubicBezTo>
                  <a:lnTo>
                    <a:pt x="9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4582699" y="10270554"/>
            <a:ext cx="1296144" cy="213370"/>
            <a:chOff x="4583038" y="3144416"/>
            <a:chExt cx="1296144" cy="213370"/>
          </a:xfrm>
        </p:grpSpPr>
        <p:sp>
          <p:nvSpPr>
            <p:cNvPr id="75" name="Abgerundetes Rechteck 74"/>
            <p:cNvSpPr/>
            <p:nvPr/>
          </p:nvSpPr>
          <p:spPr>
            <a:xfrm>
              <a:off x="4583038" y="3144416"/>
              <a:ext cx="1296144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to Calendar</a:t>
              </a:r>
            </a:p>
          </p:txBody>
        </p:sp>
        <p:sp>
          <p:nvSpPr>
            <p:cNvPr id="76" name="Calendar Icon"/>
            <p:cNvSpPr>
              <a:spLocks noChangeAspect="1" noEditPoints="1"/>
            </p:cNvSpPr>
            <p:nvPr/>
          </p:nvSpPr>
          <p:spPr bwMode="auto">
            <a:xfrm>
              <a:off x="4655046" y="3189901"/>
              <a:ext cx="114282" cy="122400"/>
            </a:xfrm>
            <a:custGeom>
              <a:avLst/>
              <a:gdLst>
                <a:gd name="T0" fmla="*/ 335 w 1340"/>
                <a:gd name="T1" fmla="*/ 1339 h 1442"/>
                <a:gd name="T2" fmla="*/ 103 w 1340"/>
                <a:gd name="T3" fmla="*/ 1107 h 1442"/>
                <a:gd name="T4" fmla="*/ 387 w 1340"/>
                <a:gd name="T5" fmla="*/ 1339 h 1442"/>
                <a:gd name="T6" fmla="*/ 644 w 1340"/>
                <a:gd name="T7" fmla="*/ 1107 h 1442"/>
                <a:gd name="T8" fmla="*/ 387 w 1340"/>
                <a:gd name="T9" fmla="*/ 1339 h 1442"/>
                <a:gd name="T10" fmla="*/ 335 w 1340"/>
                <a:gd name="T11" fmla="*/ 1056 h 1442"/>
                <a:gd name="T12" fmla="*/ 103 w 1340"/>
                <a:gd name="T13" fmla="*/ 798 h 1442"/>
                <a:gd name="T14" fmla="*/ 387 w 1340"/>
                <a:gd name="T15" fmla="*/ 1056 h 1442"/>
                <a:gd name="T16" fmla="*/ 644 w 1340"/>
                <a:gd name="T17" fmla="*/ 798 h 1442"/>
                <a:gd name="T18" fmla="*/ 387 w 1340"/>
                <a:gd name="T19" fmla="*/ 1056 h 1442"/>
                <a:gd name="T20" fmla="*/ 335 w 1340"/>
                <a:gd name="T21" fmla="*/ 747 h 1442"/>
                <a:gd name="T22" fmla="*/ 103 w 1340"/>
                <a:gd name="T23" fmla="*/ 515 h 1442"/>
                <a:gd name="T24" fmla="*/ 696 w 1340"/>
                <a:gd name="T25" fmla="*/ 1339 h 1442"/>
                <a:gd name="T26" fmla="*/ 954 w 1340"/>
                <a:gd name="T27" fmla="*/ 1107 h 1442"/>
                <a:gd name="T28" fmla="*/ 696 w 1340"/>
                <a:gd name="T29" fmla="*/ 1339 h 1442"/>
                <a:gd name="T30" fmla="*/ 644 w 1340"/>
                <a:gd name="T31" fmla="*/ 747 h 1442"/>
                <a:gd name="T32" fmla="*/ 387 w 1340"/>
                <a:gd name="T33" fmla="*/ 515 h 1442"/>
                <a:gd name="T34" fmla="*/ 1005 w 1340"/>
                <a:gd name="T35" fmla="*/ 1339 h 1442"/>
                <a:gd name="T36" fmla="*/ 1237 w 1340"/>
                <a:gd name="T37" fmla="*/ 1107 h 1442"/>
                <a:gd name="T38" fmla="*/ 1005 w 1340"/>
                <a:gd name="T39" fmla="*/ 1339 h 1442"/>
                <a:gd name="T40" fmla="*/ 954 w 1340"/>
                <a:gd name="T41" fmla="*/ 1056 h 1442"/>
                <a:gd name="T42" fmla="*/ 696 w 1340"/>
                <a:gd name="T43" fmla="*/ 798 h 1442"/>
                <a:gd name="T44" fmla="*/ 413 w 1340"/>
                <a:gd name="T45" fmla="*/ 360 h 1442"/>
                <a:gd name="T46" fmla="*/ 405 w 1340"/>
                <a:gd name="T47" fmla="*/ 110 h 1442"/>
                <a:gd name="T48" fmla="*/ 335 w 1340"/>
                <a:gd name="T49" fmla="*/ 103 h 1442"/>
                <a:gd name="T50" fmla="*/ 310 w 1340"/>
                <a:gd name="T51" fmla="*/ 128 h 1442"/>
                <a:gd name="T52" fmla="*/ 317 w 1340"/>
                <a:gd name="T53" fmla="*/ 378 h 1442"/>
                <a:gd name="T54" fmla="*/ 387 w 1340"/>
                <a:gd name="T55" fmla="*/ 386 h 1442"/>
                <a:gd name="T56" fmla="*/ 413 w 1340"/>
                <a:gd name="T57" fmla="*/ 360 h 1442"/>
                <a:gd name="T58" fmla="*/ 1237 w 1340"/>
                <a:gd name="T59" fmla="*/ 1056 h 1442"/>
                <a:gd name="T60" fmla="*/ 1005 w 1340"/>
                <a:gd name="T61" fmla="*/ 798 h 1442"/>
                <a:gd name="T62" fmla="*/ 696 w 1340"/>
                <a:gd name="T63" fmla="*/ 747 h 1442"/>
                <a:gd name="T64" fmla="*/ 954 w 1340"/>
                <a:gd name="T65" fmla="*/ 515 h 1442"/>
                <a:gd name="T66" fmla="*/ 696 w 1340"/>
                <a:gd name="T67" fmla="*/ 747 h 1442"/>
                <a:gd name="T68" fmla="*/ 1237 w 1340"/>
                <a:gd name="T69" fmla="*/ 747 h 1442"/>
                <a:gd name="T70" fmla="*/ 1005 w 1340"/>
                <a:gd name="T71" fmla="*/ 515 h 1442"/>
                <a:gd name="T72" fmla="*/ 1031 w 1340"/>
                <a:gd name="T73" fmla="*/ 360 h 1442"/>
                <a:gd name="T74" fmla="*/ 1023 w 1340"/>
                <a:gd name="T75" fmla="*/ 110 h 1442"/>
                <a:gd name="T76" fmla="*/ 954 w 1340"/>
                <a:gd name="T77" fmla="*/ 103 h 1442"/>
                <a:gd name="T78" fmla="*/ 928 w 1340"/>
                <a:gd name="T79" fmla="*/ 128 h 1442"/>
                <a:gd name="T80" fmla="*/ 936 w 1340"/>
                <a:gd name="T81" fmla="*/ 378 h 1442"/>
                <a:gd name="T82" fmla="*/ 1005 w 1340"/>
                <a:gd name="T83" fmla="*/ 386 h 1442"/>
                <a:gd name="T84" fmla="*/ 1031 w 1340"/>
                <a:gd name="T85" fmla="*/ 360 h 1442"/>
                <a:gd name="T86" fmla="*/ 1340 w 1340"/>
                <a:gd name="T87" fmla="*/ 1339 h 1442"/>
                <a:gd name="T88" fmla="*/ 1237 w 1340"/>
                <a:gd name="T89" fmla="*/ 1442 h 1442"/>
                <a:gd name="T90" fmla="*/ 31 w 1340"/>
                <a:gd name="T91" fmla="*/ 1412 h 1442"/>
                <a:gd name="T92" fmla="*/ 0 w 1340"/>
                <a:gd name="T93" fmla="*/ 309 h 1442"/>
                <a:gd name="T94" fmla="*/ 103 w 1340"/>
                <a:gd name="T95" fmla="*/ 206 h 1442"/>
                <a:gd name="T96" fmla="*/ 207 w 1340"/>
                <a:gd name="T97" fmla="*/ 128 h 1442"/>
                <a:gd name="T98" fmla="*/ 335 w 1340"/>
                <a:gd name="T99" fmla="*/ 0 h 1442"/>
                <a:gd name="T100" fmla="*/ 478 w 1340"/>
                <a:gd name="T101" fmla="*/ 37 h 1442"/>
                <a:gd name="T102" fmla="*/ 516 w 1340"/>
                <a:gd name="T103" fmla="*/ 206 h 1442"/>
                <a:gd name="T104" fmla="*/ 825 w 1340"/>
                <a:gd name="T105" fmla="*/ 128 h 1442"/>
                <a:gd name="T106" fmla="*/ 954 w 1340"/>
                <a:gd name="T107" fmla="*/ 0 h 1442"/>
                <a:gd name="T108" fmla="*/ 1096 w 1340"/>
                <a:gd name="T109" fmla="*/ 37 h 1442"/>
                <a:gd name="T110" fmla="*/ 1134 w 1340"/>
                <a:gd name="T111" fmla="*/ 206 h 1442"/>
                <a:gd name="T112" fmla="*/ 1309 w 1340"/>
                <a:gd name="T113" fmla="*/ 236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40" h="1442">
                  <a:moveTo>
                    <a:pt x="103" y="1339"/>
                  </a:moveTo>
                  <a:lnTo>
                    <a:pt x="335" y="1339"/>
                  </a:lnTo>
                  <a:lnTo>
                    <a:pt x="335" y="1107"/>
                  </a:lnTo>
                  <a:lnTo>
                    <a:pt x="103" y="1107"/>
                  </a:lnTo>
                  <a:lnTo>
                    <a:pt x="103" y="1339"/>
                  </a:lnTo>
                  <a:close/>
                  <a:moveTo>
                    <a:pt x="387" y="1339"/>
                  </a:moveTo>
                  <a:lnTo>
                    <a:pt x="644" y="1339"/>
                  </a:lnTo>
                  <a:lnTo>
                    <a:pt x="644" y="1107"/>
                  </a:lnTo>
                  <a:lnTo>
                    <a:pt x="387" y="1107"/>
                  </a:lnTo>
                  <a:lnTo>
                    <a:pt x="387" y="1339"/>
                  </a:lnTo>
                  <a:close/>
                  <a:moveTo>
                    <a:pt x="103" y="1056"/>
                  </a:moveTo>
                  <a:lnTo>
                    <a:pt x="335" y="1056"/>
                  </a:lnTo>
                  <a:lnTo>
                    <a:pt x="335" y="798"/>
                  </a:lnTo>
                  <a:lnTo>
                    <a:pt x="103" y="798"/>
                  </a:lnTo>
                  <a:lnTo>
                    <a:pt x="103" y="1056"/>
                  </a:lnTo>
                  <a:close/>
                  <a:moveTo>
                    <a:pt x="387" y="1056"/>
                  </a:moveTo>
                  <a:lnTo>
                    <a:pt x="644" y="1056"/>
                  </a:lnTo>
                  <a:lnTo>
                    <a:pt x="644" y="798"/>
                  </a:lnTo>
                  <a:lnTo>
                    <a:pt x="387" y="798"/>
                  </a:lnTo>
                  <a:lnTo>
                    <a:pt x="387" y="1056"/>
                  </a:lnTo>
                  <a:close/>
                  <a:moveTo>
                    <a:pt x="103" y="747"/>
                  </a:moveTo>
                  <a:lnTo>
                    <a:pt x="335" y="747"/>
                  </a:lnTo>
                  <a:lnTo>
                    <a:pt x="335" y="515"/>
                  </a:lnTo>
                  <a:lnTo>
                    <a:pt x="103" y="515"/>
                  </a:lnTo>
                  <a:lnTo>
                    <a:pt x="103" y="747"/>
                  </a:lnTo>
                  <a:close/>
                  <a:moveTo>
                    <a:pt x="696" y="1339"/>
                  </a:moveTo>
                  <a:lnTo>
                    <a:pt x="954" y="1339"/>
                  </a:lnTo>
                  <a:lnTo>
                    <a:pt x="954" y="1107"/>
                  </a:lnTo>
                  <a:lnTo>
                    <a:pt x="696" y="1107"/>
                  </a:lnTo>
                  <a:lnTo>
                    <a:pt x="696" y="1339"/>
                  </a:lnTo>
                  <a:close/>
                  <a:moveTo>
                    <a:pt x="387" y="747"/>
                  </a:moveTo>
                  <a:lnTo>
                    <a:pt x="644" y="747"/>
                  </a:lnTo>
                  <a:lnTo>
                    <a:pt x="644" y="515"/>
                  </a:lnTo>
                  <a:lnTo>
                    <a:pt x="387" y="515"/>
                  </a:lnTo>
                  <a:lnTo>
                    <a:pt x="387" y="747"/>
                  </a:lnTo>
                  <a:close/>
                  <a:moveTo>
                    <a:pt x="1005" y="1339"/>
                  </a:moveTo>
                  <a:lnTo>
                    <a:pt x="1237" y="1339"/>
                  </a:lnTo>
                  <a:lnTo>
                    <a:pt x="1237" y="1107"/>
                  </a:lnTo>
                  <a:lnTo>
                    <a:pt x="1005" y="1107"/>
                  </a:lnTo>
                  <a:lnTo>
                    <a:pt x="1005" y="1339"/>
                  </a:lnTo>
                  <a:close/>
                  <a:moveTo>
                    <a:pt x="696" y="1056"/>
                  </a:moveTo>
                  <a:lnTo>
                    <a:pt x="954" y="1056"/>
                  </a:lnTo>
                  <a:lnTo>
                    <a:pt x="954" y="798"/>
                  </a:lnTo>
                  <a:lnTo>
                    <a:pt x="696" y="798"/>
                  </a:lnTo>
                  <a:lnTo>
                    <a:pt x="696" y="1056"/>
                  </a:lnTo>
                  <a:close/>
                  <a:moveTo>
                    <a:pt x="413" y="360"/>
                  </a:moveTo>
                  <a:lnTo>
                    <a:pt x="413" y="128"/>
                  </a:lnTo>
                  <a:cubicBezTo>
                    <a:pt x="413" y="121"/>
                    <a:pt x="410" y="115"/>
                    <a:pt x="405" y="110"/>
                  </a:cubicBezTo>
                  <a:cubicBezTo>
                    <a:pt x="400" y="105"/>
                    <a:pt x="394" y="103"/>
                    <a:pt x="387" y="103"/>
                  </a:cubicBezTo>
                  <a:lnTo>
                    <a:pt x="335" y="103"/>
                  </a:lnTo>
                  <a:cubicBezTo>
                    <a:pt x="328" y="103"/>
                    <a:pt x="322" y="105"/>
                    <a:pt x="317" y="110"/>
                  </a:cubicBezTo>
                  <a:cubicBezTo>
                    <a:pt x="312" y="115"/>
                    <a:pt x="310" y="121"/>
                    <a:pt x="310" y="128"/>
                  </a:cubicBezTo>
                  <a:lnTo>
                    <a:pt x="310" y="360"/>
                  </a:lnTo>
                  <a:cubicBezTo>
                    <a:pt x="310" y="367"/>
                    <a:pt x="312" y="373"/>
                    <a:pt x="317" y="378"/>
                  </a:cubicBezTo>
                  <a:cubicBezTo>
                    <a:pt x="322" y="383"/>
                    <a:pt x="328" y="386"/>
                    <a:pt x="335" y="386"/>
                  </a:cubicBezTo>
                  <a:lnTo>
                    <a:pt x="387" y="386"/>
                  </a:lnTo>
                  <a:cubicBezTo>
                    <a:pt x="394" y="386"/>
                    <a:pt x="400" y="383"/>
                    <a:pt x="405" y="378"/>
                  </a:cubicBezTo>
                  <a:cubicBezTo>
                    <a:pt x="410" y="373"/>
                    <a:pt x="413" y="367"/>
                    <a:pt x="413" y="360"/>
                  </a:cubicBezTo>
                  <a:close/>
                  <a:moveTo>
                    <a:pt x="1005" y="1056"/>
                  </a:moveTo>
                  <a:lnTo>
                    <a:pt x="1237" y="1056"/>
                  </a:lnTo>
                  <a:lnTo>
                    <a:pt x="1237" y="798"/>
                  </a:lnTo>
                  <a:lnTo>
                    <a:pt x="1005" y="798"/>
                  </a:lnTo>
                  <a:lnTo>
                    <a:pt x="1005" y="1056"/>
                  </a:lnTo>
                  <a:close/>
                  <a:moveTo>
                    <a:pt x="696" y="747"/>
                  </a:moveTo>
                  <a:lnTo>
                    <a:pt x="954" y="747"/>
                  </a:lnTo>
                  <a:lnTo>
                    <a:pt x="954" y="515"/>
                  </a:lnTo>
                  <a:lnTo>
                    <a:pt x="696" y="515"/>
                  </a:lnTo>
                  <a:lnTo>
                    <a:pt x="696" y="747"/>
                  </a:lnTo>
                  <a:close/>
                  <a:moveTo>
                    <a:pt x="1005" y="747"/>
                  </a:moveTo>
                  <a:lnTo>
                    <a:pt x="1237" y="747"/>
                  </a:lnTo>
                  <a:lnTo>
                    <a:pt x="1237" y="515"/>
                  </a:lnTo>
                  <a:lnTo>
                    <a:pt x="1005" y="515"/>
                  </a:lnTo>
                  <a:lnTo>
                    <a:pt x="1005" y="747"/>
                  </a:lnTo>
                  <a:close/>
                  <a:moveTo>
                    <a:pt x="1031" y="360"/>
                  </a:moveTo>
                  <a:lnTo>
                    <a:pt x="1031" y="128"/>
                  </a:lnTo>
                  <a:cubicBezTo>
                    <a:pt x="1031" y="121"/>
                    <a:pt x="1028" y="115"/>
                    <a:pt x="1023" y="110"/>
                  </a:cubicBezTo>
                  <a:cubicBezTo>
                    <a:pt x="1018" y="105"/>
                    <a:pt x="1012" y="103"/>
                    <a:pt x="1005" y="103"/>
                  </a:cubicBezTo>
                  <a:lnTo>
                    <a:pt x="954" y="103"/>
                  </a:lnTo>
                  <a:cubicBezTo>
                    <a:pt x="947" y="103"/>
                    <a:pt x="941" y="105"/>
                    <a:pt x="936" y="110"/>
                  </a:cubicBezTo>
                  <a:cubicBezTo>
                    <a:pt x="930" y="115"/>
                    <a:pt x="928" y="121"/>
                    <a:pt x="928" y="128"/>
                  </a:cubicBezTo>
                  <a:lnTo>
                    <a:pt x="928" y="360"/>
                  </a:lnTo>
                  <a:cubicBezTo>
                    <a:pt x="928" y="367"/>
                    <a:pt x="930" y="373"/>
                    <a:pt x="936" y="378"/>
                  </a:cubicBezTo>
                  <a:cubicBezTo>
                    <a:pt x="941" y="383"/>
                    <a:pt x="947" y="386"/>
                    <a:pt x="954" y="386"/>
                  </a:cubicBezTo>
                  <a:lnTo>
                    <a:pt x="1005" y="386"/>
                  </a:lnTo>
                  <a:cubicBezTo>
                    <a:pt x="1012" y="386"/>
                    <a:pt x="1018" y="383"/>
                    <a:pt x="1023" y="378"/>
                  </a:cubicBezTo>
                  <a:cubicBezTo>
                    <a:pt x="1028" y="373"/>
                    <a:pt x="1031" y="367"/>
                    <a:pt x="1031" y="360"/>
                  </a:cubicBezTo>
                  <a:close/>
                  <a:moveTo>
                    <a:pt x="1340" y="309"/>
                  </a:moveTo>
                  <a:lnTo>
                    <a:pt x="1340" y="1339"/>
                  </a:lnTo>
                  <a:cubicBezTo>
                    <a:pt x="1340" y="1367"/>
                    <a:pt x="1330" y="1391"/>
                    <a:pt x="1309" y="1412"/>
                  </a:cubicBezTo>
                  <a:cubicBezTo>
                    <a:pt x="1289" y="1432"/>
                    <a:pt x="1265" y="1442"/>
                    <a:pt x="1237" y="1442"/>
                  </a:cubicBezTo>
                  <a:lnTo>
                    <a:pt x="103" y="1442"/>
                  </a:lnTo>
                  <a:cubicBezTo>
                    <a:pt x="76" y="1442"/>
                    <a:pt x="51" y="1432"/>
                    <a:pt x="31" y="1412"/>
                  </a:cubicBezTo>
                  <a:cubicBezTo>
                    <a:pt x="11" y="1391"/>
                    <a:pt x="0" y="1367"/>
                    <a:pt x="0" y="1339"/>
                  </a:cubicBezTo>
                  <a:lnTo>
                    <a:pt x="0" y="309"/>
                  </a:lnTo>
                  <a:cubicBezTo>
                    <a:pt x="0" y="281"/>
                    <a:pt x="11" y="257"/>
                    <a:pt x="31" y="236"/>
                  </a:cubicBezTo>
                  <a:cubicBezTo>
                    <a:pt x="51" y="216"/>
                    <a:pt x="76" y="206"/>
                    <a:pt x="103" y="206"/>
                  </a:cubicBezTo>
                  <a:lnTo>
                    <a:pt x="207" y="206"/>
                  </a:lnTo>
                  <a:lnTo>
                    <a:pt x="207" y="128"/>
                  </a:lnTo>
                  <a:cubicBezTo>
                    <a:pt x="207" y="93"/>
                    <a:pt x="219" y="63"/>
                    <a:pt x="244" y="37"/>
                  </a:cubicBezTo>
                  <a:cubicBezTo>
                    <a:pt x="270" y="12"/>
                    <a:pt x="300" y="0"/>
                    <a:pt x="335" y="0"/>
                  </a:cubicBezTo>
                  <a:lnTo>
                    <a:pt x="387" y="0"/>
                  </a:lnTo>
                  <a:cubicBezTo>
                    <a:pt x="422" y="0"/>
                    <a:pt x="453" y="12"/>
                    <a:pt x="478" y="37"/>
                  </a:cubicBezTo>
                  <a:cubicBezTo>
                    <a:pt x="503" y="63"/>
                    <a:pt x="516" y="93"/>
                    <a:pt x="516" y="128"/>
                  </a:cubicBezTo>
                  <a:lnTo>
                    <a:pt x="516" y="206"/>
                  </a:lnTo>
                  <a:lnTo>
                    <a:pt x="825" y="206"/>
                  </a:lnTo>
                  <a:lnTo>
                    <a:pt x="825" y="128"/>
                  </a:lnTo>
                  <a:cubicBezTo>
                    <a:pt x="825" y="93"/>
                    <a:pt x="837" y="63"/>
                    <a:pt x="863" y="37"/>
                  </a:cubicBezTo>
                  <a:cubicBezTo>
                    <a:pt x="888" y="12"/>
                    <a:pt x="918" y="0"/>
                    <a:pt x="954" y="0"/>
                  </a:cubicBezTo>
                  <a:lnTo>
                    <a:pt x="1005" y="0"/>
                  </a:lnTo>
                  <a:cubicBezTo>
                    <a:pt x="1041" y="0"/>
                    <a:pt x="1071" y="12"/>
                    <a:pt x="1096" y="37"/>
                  </a:cubicBezTo>
                  <a:cubicBezTo>
                    <a:pt x="1121" y="63"/>
                    <a:pt x="1134" y="93"/>
                    <a:pt x="1134" y="128"/>
                  </a:cubicBezTo>
                  <a:lnTo>
                    <a:pt x="1134" y="206"/>
                  </a:lnTo>
                  <a:lnTo>
                    <a:pt x="1237" y="206"/>
                  </a:lnTo>
                  <a:cubicBezTo>
                    <a:pt x="1265" y="206"/>
                    <a:pt x="1289" y="216"/>
                    <a:pt x="1309" y="236"/>
                  </a:cubicBezTo>
                  <a:cubicBezTo>
                    <a:pt x="1330" y="257"/>
                    <a:pt x="1340" y="281"/>
                    <a:pt x="1340" y="30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Caret Down Icon"/>
            <p:cNvSpPr>
              <a:spLocks noChangeAspect="1"/>
            </p:cNvSpPr>
            <p:nvPr/>
          </p:nvSpPr>
          <p:spPr bwMode="auto">
            <a:xfrm>
              <a:off x="5705718" y="3222370"/>
              <a:ext cx="101456" cy="57462"/>
            </a:xfrm>
            <a:custGeom>
              <a:avLst/>
              <a:gdLst>
                <a:gd name="T0" fmla="*/ 824 w 824"/>
                <a:gd name="T1" fmla="*/ 52 h 464"/>
                <a:gd name="T2" fmla="*/ 809 w 824"/>
                <a:gd name="T3" fmla="*/ 88 h 464"/>
                <a:gd name="T4" fmla="*/ 448 w 824"/>
                <a:gd name="T5" fmla="*/ 449 h 464"/>
                <a:gd name="T6" fmla="*/ 412 w 824"/>
                <a:gd name="T7" fmla="*/ 464 h 464"/>
                <a:gd name="T8" fmla="*/ 376 w 824"/>
                <a:gd name="T9" fmla="*/ 449 h 464"/>
                <a:gd name="T10" fmla="*/ 15 w 824"/>
                <a:gd name="T11" fmla="*/ 88 h 464"/>
                <a:gd name="T12" fmla="*/ 0 w 824"/>
                <a:gd name="T13" fmla="*/ 52 h 464"/>
                <a:gd name="T14" fmla="*/ 15 w 824"/>
                <a:gd name="T15" fmla="*/ 15 h 464"/>
                <a:gd name="T16" fmla="*/ 51 w 824"/>
                <a:gd name="T17" fmla="*/ 0 h 464"/>
                <a:gd name="T18" fmla="*/ 772 w 824"/>
                <a:gd name="T19" fmla="*/ 0 h 464"/>
                <a:gd name="T20" fmla="*/ 809 w 824"/>
                <a:gd name="T21" fmla="*/ 15 h 464"/>
                <a:gd name="T22" fmla="*/ 824 w 824"/>
                <a:gd name="T23" fmla="*/ 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4" h="464">
                  <a:moveTo>
                    <a:pt x="824" y="52"/>
                  </a:moveTo>
                  <a:cubicBezTo>
                    <a:pt x="824" y="66"/>
                    <a:pt x="819" y="78"/>
                    <a:pt x="809" y="88"/>
                  </a:cubicBezTo>
                  <a:lnTo>
                    <a:pt x="448" y="449"/>
                  </a:lnTo>
                  <a:cubicBezTo>
                    <a:pt x="438" y="459"/>
                    <a:pt x="426" y="464"/>
                    <a:pt x="412" y="464"/>
                  </a:cubicBezTo>
                  <a:cubicBezTo>
                    <a:pt x="398" y="464"/>
                    <a:pt x="386" y="459"/>
                    <a:pt x="376" y="449"/>
                  </a:cubicBezTo>
                  <a:lnTo>
                    <a:pt x="15" y="88"/>
                  </a:lnTo>
                  <a:cubicBezTo>
                    <a:pt x="5" y="78"/>
                    <a:pt x="0" y="66"/>
                    <a:pt x="0" y="52"/>
                  </a:cubicBezTo>
                  <a:cubicBezTo>
                    <a:pt x="0" y="38"/>
                    <a:pt x="5" y="26"/>
                    <a:pt x="15" y="15"/>
                  </a:cubicBezTo>
                  <a:cubicBezTo>
                    <a:pt x="25" y="5"/>
                    <a:pt x="37" y="0"/>
                    <a:pt x="51" y="0"/>
                  </a:cubicBezTo>
                  <a:lnTo>
                    <a:pt x="772" y="0"/>
                  </a:lnTo>
                  <a:cubicBezTo>
                    <a:pt x="786" y="0"/>
                    <a:pt x="799" y="5"/>
                    <a:pt x="809" y="15"/>
                  </a:cubicBezTo>
                  <a:cubicBezTo>
                    <a:pt x="819" y="26"/>
                    <a:pt x="824" y="38"/>
                    <a:pt x="824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3745711" y="10270554"/>
            <a:ext cx="773605" cy="213370"/>
            <a:chOff x="3729409" y="3144416"/>
            <a:chExt cx="773605" cy="213370"/>
          </a:xfrm>
        </p:grpSpPr>
        <p:sp>
          <p:nvSpPr>
            <p:cNvPr id="79" name="Abgerundetes Rechteck 78"/>
            <p:cNvSpPr/>
            <p:nvPr/>
          </p:nvSpPr>
          <p:spPr>
            <a:xfrm>
              <a:off x="3729409" y="3144416"/>
              <a:ext cx="773605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Register</a:t>
              </a:r>
            </a:p>
          </p:txBody>
        </p:sp>
        <p:sp>
          <p:nvSpPr>
            <p:cNvPr id="80" name="Edit Icon"/>
            <p:cNvSpPr>
              <a:spLocks noChangeAspect="1" noEditPoints="1"/>
            </p:cNvSpPr>
            <p:nvPr/>
          </p:nvSpPr>
          <p:spPr bwMode="auto">
            <a:xfrm>
              <a:off x="3790950" y="3189982"/>
              <a:ext cx="154782" cy="122238"/>
            </a:xfrm>
            <a:custGeom>
              <a:avLst/>
              <a:gdLst>
                <a:gd name="T0" fmla="*/ 715 w 1437"/>
                <a:gd name="T1" fmla="*/ 850 h 1133"/>
                <a:gd name="T2" fmla="*/ 809 w 1437"/>
                <a:gd name="T3" fmla="*/ 757 h 1133"/>
                <a:gd name="T4" fmla="*/ 686 w 1437"/>
                <a:gd name="T5" fmla="*/ 634 h 1133"/>
                <a:gd name="T6" fmla="*/ 593 w 1437"/>
                <a:gd name="T7" fmla="*/ 728 h 1133"/>
                <a:gd name="T8" fmla="*/ 593 w 1437"/>
                <a:gd name="T9" fmla="*/ 773 h 1133"/>
                <a:gd name="T10" fmla="*/ 670 w 1437"/>
                <a:gd name="T11" fmla="*/ 773 h 1133"/>
                <a:gd name="T12" fmla="*/ 670 w 1437"/>
                <a:gd name="T13" fmla="*/ 850 h 1133"/>
                <a:gd name="T14" fmla="*/ 715 w 1437"/>
                <a:gd name="T15" fmla="*/ 850 h 1133"/>
                <a:gd name="T16" fmla="*/ 1069 w 1437"/>
                <a:gd name="T17" fmla="*/ 270 h 1133"/>
                <a:gd name="T18" fmla="*/ 1043 w 1437"/>
                <a:gd name="T19" fmla="*/ 271 h 1133"/>
                <a:gd name="T20" fmla="*/ 761 w 1437"/>
                <a:gd name="T21" fmla="*/ 553 h 1133"/>
                <a:gd name="T22" fmla="*/ 760 w 1437"/>
                <a:gd name="T23" fmla="*/ 580 h 1133"/>
                <a:gd name="T24" fmla="*/ 787 w 1437"/>
                <a:gd name="T25" fmla="*/ 579 h 1133"/>
                <a:gd name="T26" fmla="*/ 1069 w 1437"/>
                <a:gd name="T27" fmla="*/ 297 h 1133"/>
                <a:gd name="T28" fmla="*/ 1069 w 1437"/>
                <a:gd name="T29" fmla="*/ 270 h 1133"/>
                <a:gd name="T30" fmla="*/ 1134 w 1437"/>
                <a:gd name="T31" fmla="*/ 749 h 1133"/>
                <a:gd name="T32" fmla="*/ 1134 w 1437"/>
                <a:gd name="T33" fmla="*/ 902 h 1133"/>
                <a:gd name="T34" fmla="*/ 1066 w 1437"/>
                <a:gd name="T35" fmla="*/ 1065 h 1133"/>
                <a:gd name="T36" fmla="*/ 902 w 1437"/>
                <a:gd name="T37" fmla="*/ 1133 h 1133"/>
                <a:gd name="T38" fmla="*/ 232 w 1437"/>
                <a:gd name="T39" fmla="*/ 1133 h 1133"/>
                <a:gd name="T40" fmla="*/ 68 w 1437"/>
                <a:gd name="T41" fmla="*/ 1065 h 1133"/>
                <a:gd name="T42" fmla="*/ 0 w 1437"/>
                <a:gd name="T43" fmla="*/ 902 h 1133"/>
                <a:gd name="T44" fmla="*/ 0 w 1437"/>
                <a:gd name="T45" fmla="*/ 232 h 1133"/>
                <a:gd name="T46" fmla="*/ 68 w 1437"/>
                <a:gd name="T47" fmla="*/ 68 h 1133"/>
                <a:gd name="T48" fmla="*/ 232 w 1437"/>
                <a:gd name="T49" fmla="*/ 0 h 1133"/>
                <a:gd name="T50" fmla="*/ 902 w 1437"/>
                <a:gd name="T51" fmla="*/ 0 h 1133"/>
                <a:gd name="T52" fmla="*/ 996 w 1437"/>
                <a:gd name="T53" fmla="*/ 20 h 1133"/>
                <a:gd name="T54" fmla="*/ 1011 w 1437"/>
                <a:gd name="T55" fmla="*/ 39 h 1133"/>
                <a:gd name="T56" fmla="*/ 1003 w 1437"/>
                <a:gd name="T57" fmla="*/ 62 h 1133"/>
                <a:gd name="T58" fmla="*/ 964 w 1437"/>
                <a:gd name="T59" fmla="*/ 101 h 1133"/>
                <a:gd name="T60" fmla="*/ 938 w 1437"/>
                <a:gd name="T61" fmla="*/ 108 h 1133"/>
                <a:gd name="T62" fmla="*/ 902 w 1437"/>
                <a:gd name="T63" fmla="*/ 103 h 1133"/>
                <a:gd name="T64" fmla="*/ 232 w 1437"/>
                <a:gd name="T65" fmla="*/ 103 h 1133"/>
                <a:gd name="T66" fmla="*/ 141 w 1437"/>
                <a:gd name="T67" fmla="*/ 141 h 1133"/>
                <a:gd name="T68" fmla="*/ 103 w 1437"/>
                <a:gd name="T69" fmla="*/ 232 h 1133"/>
                <a:gd name="T70" fmla="*/ 103 w 1437"/>
                <a:gd name="T71" fmla="*/ 902 h 1133"/>
                <a:gd name="T72" fmla="*/ 141 w 1437"/>
                <a:gd name="T73" fmla="*/ 993 h 1133"/>
                <a:gd name="T74" fmla="*/ 232 w 1437"/>
                <a:gd name="T75" fmla="*/ 1030 h 1133"/>
                <a:gd name="T76" fmla="*/ 902 w 1437"/>
                <a:gd name="T77" fmla="*/ 1030 h 1133"/>
                <a:gd name="T78" fmla="*/ 993 w 1437"/>
                <a:gd name="T79" fmla="*/ 993 h 1133"/>
                <a:gd name="T80" fmla="*/ 1031 w 1437"/>
                <a:gd name="T81" fmla="*/ 902 h 1133"/>
                <a:gd name="T82" fmla="*/ 1031 w 1437"/>
                <a:gd name="T83" fmla="*/ 800 h 1133"/>
                <a:gd name="T84" fmla="*/ 1038 w 1437"/>
                <a:gd name="T85" fmla="*/ 782 h 1133"/>
                <a:gd name="T86" fmla="*/ 1090 w 1437"/>
                <a:gd name="T87" fmla="*/ 731 h 1133"/>
                <a:gd name="T88" fmla="*/ 1118 w 1437"/>
                <a:gd name="T89" fmla="*/ 725 h 1133"/>
                <a:gd name="T90" fmla="*/ 1134 w 1437"/>
                <a:gd name="T91" fmla="*/ 749 h 1133"/>
                <a:gd name="T92" fmla="*/ 1057 w 1437"/>
                <a:gd name="T93" fmla="*/ 155 h 1133"/>
                <a:gd name="T94" fmla="*/ 1288 w 1437"/>
                <a:gd name="T95" fmla="*/ 386 h 1133"/>
                <a:gd name="T96" fmla="*/ 747 w 1437"/>
                <a:gd name="T97" fmla="*/ 927 h 1133"/>
                <a:gd name="T98" fmla="*/ 516 w 1437"/>
                <a:gd name="T99" fmla="*/ 927 h 1133"/>
                <a:gd name="T100" fmla="*/ 516 w 1437"/>
                <a:gd name="T101" fmla="*/ 696 h 1133"/>
                <a:gd name="T102" fmla="*/ 1057 w 1437"/>
                <a:gd name="T103" fmla="*/ 155 h 1133"/>
                <a:gd name="T104" fmla="*/ 1414 w 1437"/>
                <a:gd name="T105" fmla="*/ 261 h 1133"/>
                <a:gd name="T106" fmla="*/ 1340 w 1437"/>
                <a:gd name="T107" fmla="*/ 335 h 1133"/>
                <a:gd name="T108" fmla="*/ 1108 w 1437"/>
                <a:gd name="T109" fmla="*/ 103 h 1133"/>
                <a:gd name="T110" fmla="*/ 1182 w 1437"/>
                <a:gd name="T111" fmla="*/ 29 h 1133"/>
                <a:gd name="T112" fmla="*/ 1237 w 1437"/>
                <a:gd name="T113" fmla="*/ 6 h 1133"/>
                <a:gd name="T114" fmla="*/ 1292 w 1437"/>
                <a:gd name="T115" fmla="*/ 29 h 1133"/>
                <a:gd name="T116" fmla="*/ 1414 w 1437"/>
                <a:gd name="T117" fmla="*/ 151 h 1133"/>
                <a:gd name="T118" fmla="*/ 1437 w 1437"/>
                <a:gd name="T119" fmla="*/ 206 h 1133"/>
                <a:gd name="T120" fmla="*/ 1414 w 1437"/>
                <a:gd name="T121" fmla="*/ 26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7" h="1133">
                  <a:moveTo>
                    <a:pt x="715" y="850"/>
                  </a:moveTo>
                  <a:lnTo>
                    <a:pt x="809" y="757"/>
                  </a:lnTo>
                  <a:lnTo>
                    <a:pt x="686" y="634"/>
                  </a:lnTo>
                  <a:lnTo>
                    <a:pt x="593" y="728"/>
                  </a:lnTo>
                  <a:lnTo>
                    <a:pt x="593" y="773"/>
                  </a:lnTo>
                  <a:lnTo>
                    <a:pt x="670" y="773"/>
                  </a:lnTo>
                  <a:lnTo>
                    <a:pt x="670" y="850"/>
                  </a:lnTo>
                  <a:lnTo>
                    <a:pt x="715" y="850"/>
                  </a:lnTo>
                  <a:close/>
                  <a:moveTo>
                    <a:pt x="1069" y="270"/>
                  </a:moveTo>
                  <a:cubicBezTo>
                    <a:pt x="1061" y="262"/>
                    <a:pt x="1052" y="262"/>
                    <a:pt x="1043" y="271"/>
                  </a:cubicBezTo>
                  <a:lnTo>
                    <a:pt x="761" y="553"/>
                  </a:lnTo>
                  <a:cubicBezTo>
                    <a:pt x="752" y="562"/>
                    <a:pt x="752" y="571"/>
                    <a:pt x="760" y="580"/>
                  </a:cubicBezTo>
                  <a:cubicBezTo>
                    <a:pt x="769" y="588"/>
                    <a:pt x="778" y="588"/>
                    <a:pt x="787" y="579"/>
                  </a:cubicBezTo>
                  <a:lnTo>
                    <a:pt x="1069" y="297"/>
                  </a:lnTo>
                  <a:cubicBezTo>
                    <a:pt x="1078" y="288"/>
                    <a:pt x="1078" y="279"/>
                    <a:pt x="1069" y="270"/>
                  </a:cubicBezTo>
                  <a:close/>
                  <a:moveTo>
                    <a:pt x="1134" y="749"/>
                  </a:moveTo>
                  <a:lnTo>
                    <a:pt x="1134" y="902"/>
                  </a:lnTo>
                  <a:cubicBezTo>
                    <a:pt x="1134" y="965"/>
                    <a:pt x="1111" y="1020"/>
                    <a:pt x="1066" y="1065"/>
                  </a:cubicBezTo>
                  <a:cubicBezTo>
                    <a:pt x="1020" y="1111"/>
                    <a:pt x="966" y="1133"/>
                    <a:pt x="902" y="1133"/>
                  </a:cubicBezTo>
                  <a:lnTo>
                    <a:pt x="232" y="1133"/>
                  </a:lnTo>
                  <a:cubicBezTo>
                    <a:pt x="168" y="1133"/>
                    <a:pt x="114" y="1111"/>
                    <a:pt x="68" y="1065"/>
                  </a:cubicBezTo>
                  <a:cubicBezTo>
                    <a:pt x="23" y="1020"/>
                    <a:pt x="0" y="965"/>
                    <a:pt x="0" y="902"/>
                  </a:cubicBezTo>
                  <a:lnTo>
                    <a:pt x="0" y="232"/>
                  </a:lnTo>
                  <a:cubicBezTo>
                    <a:pt x="0" y="168"/>
                    <a:pt x="23" y="113"/>
                    <a:pt x="68" y="68"/>
                  </a:cubicBezTo>
                  <a:cubicBezTo>
                    <a:pt x="114" y="23"/>
                    <a:pt x="168" y="0"/>
                    <a:pt x="232" y="0"/>
                  </a:cubicBezTo>
                  <a:lnTo>
                    <a:pt x="902" y="0"/>
                  </a:lnTo>
                  <a:cubicBezTo>
                    <a:pt x="936" y="0"/>
                    <a:pt x="967" y="7"/>
                    <a:pt x="996" y="20"/>
                  </a:cubicBezTo>
                  <a:cubicBezTo>
                    <a:pt x="1004" y="24"/>
                    <a:pt x="1009" y="30"/>
                    <a:pt x="1011" y="39"/>
                  </a:cubicBezTo>
                  <a:cubicBezTo>
                    <a:pt x="1012" y="48"/>
                    <a:pt x="1010" y="55"/>
                    <a:pt x="1003" y="62"/>
                  </a:cubicBezTo>
                  <a:lnTo>
                    <a:pt x="964" y="101"/>
                  </a:lnTo>
                  <a:cubicBezTo>
                    <a:pt x="956" y="109"/>
                    <a:pt x="948" y="111"/>
                    <a:pt x="938" y="108"/>
                  </a:cubicBezTo>
                  <a:cubicBezTo>
                    <a:pt x="926" y="105"/>
                    <a:pt x="914" y="103"/>
                    <a:pt x="902" y="103"/>
                  </a:cubicBezTo>
                  <a:lnTo>
                    <a:pt x="232" y="103"/>
                  </a:lnTo>
                  <a:cubicBezTo>
                    <a:pt x="197" y="103"/>
                    <a:pt x="166" y="116"/>
                    <a:pt x="141" y="141"/>
                  </a:cubicBezTo>
                  <a:cubicBezTo>
                    <a:pt x="116" y="166"/>
                    <a:pt x="103" y="196"/>
                    <a:pt x="103" y="232"/>
                  </a:cubicBezTo>
                  <a:lnTo>
                    <a:pt x="103" y="902"/>
                  </a:lnTo>
                  <a:cubicBezTo>
                    <a:pt x="103" y="937"/>
                    <a:pt x="116" y="967"/>
                    <a:pt x="141" y="993"/>
                  </a:cubicBezTo>
                  <a:cubicBezTo>
                    <a:pt x="166" y="1018"/>
                    <a:pt x="197" y="1030"/>
                    <a:pt x="232" y="1030"/>
                  </a:cubicBezTo>
                  <a:lnTo>
                    <a:pt x="902" y="1030"/>
                  </a:lnTo>
                  <a:cubicBezTo>
                    <a:pt x="937" y="1030"/>
                    <a:pt x="968" y="1018"/>
                    <a:pt x="993" y="993"/>
                  </a:cubicBezTo>
                  <a:cubicBezTo>
                    <a:pt x="1018" y="967"/>
                    <a:pt x="1031" y="937"/>
                    <a:pt x="1031" y="902"/>
                  </a:cubicBezTo>
                  <a:lnTo>
                    <a:pt x="1031" y="800"/>
                  </a:lnTo>
                  <a:cubicBezTo>
                    <a:pt x="1031" y="793"/>
                    <a:pt x="1033" y="787"/>
                    <a:pt x="1038" y="782"/>
                  </a:cubicBezTo>
                  <a:lnTo>
                    <a:pt x="1090" y="731"/>
                  </a:lnTo>
                  <a:cubicBezTo>
                    <a:pt x="1098" y="723"/>
                    <a:pt x="1107" y="721"/>
                    <a:pt x="1118" y="725"/>
                  </a:cubicBezTo>
                  <a:cubicBezTo>
                    <a:pt x="1128" y="730"/>
                    <a:pt x="1134" y="737"/>
                    <a:pt x="1134" y="749"/>
                  </a:cubicBezTo>
                  <a:close/>
                  <a:moveTo>
                    <a:pt x="1057" y="155"/>
                  </a:moveTo>
                  <a:lnTo>
                    <a:pt x="1288" y="386"/>
                  </a:lnTo>
                  <a:lnTo>
                    <a:pt x="747" y="927"/>
                  </a:lnTo>
                  <a:lnTo>
                    <a:pt x="516" y="927"/>
                  </a:lnTo>
                  <a:lnTo>
                    <a:pt x="516" y="696"/>
                  </a:lnTo>
                  <a:lnTo>
                    <a:pt x="1057" y="155"/>
                  </a:lnTo>
                  <a:close/>
                  <a:moveTo>
                    <a:pt x="1414" y="261"/>
                  </a:moveTo>
                  <a:lnTo>
                    <a:pt x="1340" y="335"/>
                  </a:lnTo>
                  <a:lnTo>
                    <a:pt x="1108" y="103"/>
                  </a:lnTo>
                  <a:lnTo>
                    <a:pt x="1182" y="29"/>
                  </a:lnTo>
                  <a:cubicBezTo>
                    <a:pt x="1197" y="14"/>
                    <a:pt x="1215" y="6"/>
                    <a:pt x="1237" y="6"/>
                  </a:cubicBezTo>
                  <a:cubicBezTo>
                    <a:pt x="1258" y="6"/>
                    <a:pt x="1277" y="14"/>
                    <a:pt x="1292" y="29"/>
                  </a:cubicBezTo>
                  <a:lnTo>
                    <a:pt x="1414" y="151"/>
                  </a:lnTo>
                  <a:cubicBezTo>
                    <a:pt x="1429" y="166"/>
                    <a:pt x="1437" y="185"/>
                    <a:pt x="1437" y="206"/>
                  </a:cubicBezTo>
                  <a:cubicBezTo>
                    <a:pt x="1437" y="227"/>
                    <a:pt x="1429" y="246"/>
                    <a:pt x="1414" y="26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Rechteck 5"/>
          <p:cNvSpPr/>
          <p:nvPr/>
        </p:nvSpPr>
        <p:spPr>
          <a:xfrm>
            <a:off x="0" y="11225578"/>
            <a:ext cx="12190413" cy="2563843"/>
          </a:xfrm>
          <a:custGeom>
            <a:avLst/>
            <a:gdLst/>
            <a:ahLst/>
            <a:cxnLst/>
            <a:rect l="l" t="t" r="r" b="b"/>
            <a:pathLst>
              <a:path w="12190413" h="2563843">
                <a:moveTo>
                  <a:pt x="0" y="0"/>
                </a:moveTo>
                <a:lnTo>
                  <a:pt x="3141663" y="0"/>
                </a:lnTo>
                <a:lnTo>
                  <a:pt x="3141663" y="353924"/>
                </a:lnTo>
                <a:cubicBezTo>
                  <a:pt x="3141663" y="390886"/>
                  <a:pt x="3171626" y="420849"/>
                  <a:pt x="3208588" y="420849"/>
                </a:cubicBezTo>
                <a:lnTo>
                  <a:pt x="8981825" y="420849"/>
                </a:lnTo>
                <a:cubicBezTo>
                  <a:pt x="9018787" y="420849"/>
                  <a:pt x="9048750" y="390886"/>
                  <a:pt x="9048750" y="353924"/>
                </a:cubicBezTo>
                <a:lnTo>
                  <a:pt x="9048750" y="0"/>
                </a:lnTo>
                <a:lnTo>
                  <a:pt x="12190413" y="0"/>
                </a:lnTo>
                <a:lnTo>
                  <a:pt x="12190413" y="2563843"/>
                </a:lnTo>
                <a:lnTo>
                  <a:pt x="0" y="2563843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feld 58"/>
          <p:cNvSpPr txBox="1"/>
          <p:nvPr/>
        </p:nvSpPr>
        <p:spPr>
          <a:xfrm>
            <a:off x="3744861" y="10854607"/>
            <a:ext cx="4697464" cy="24763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</a:t>
            </a:r>
            <a:r>
              <a:rPr lang="de-DE" sz="11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1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endParaRPr lang="en-US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Abgerundetes Rechteck 3"/>
          <p:cNvSpPr/>
          <p:nvPr/>
        </p:nvSpPr>
        <p:spPr>
          <a:xfrm>
            <a:off x="4643233" y="584700"/>
            <a:ext cx="2903946" cy="314006"/>
          </a:xfrm>
          <a:custGeom>
            <a:avLst/>
            <a:gdLst/>
            <a:ahLst/>
            <a:cxnLst/>
            <a:rect l="l" t="t" r="r" b="b"/>
            <a:pathLst>
              <a:path w="2903946" h="314006">
                <a:moveTo>
                  <a:pt x="0" y="0"/>
                </a:moveTo>
                <a:lnTo>
                  <a:pt x="2903946" y="0"/>
                </a:lnTo>
                <a:cubicBezTo>
                  <a:pt x="2812002" y="2128"/>
                  <a:pt x="2723198" y="314289"/>
                  <a:pt x="2613812" y="314006"/>
                </a:cubicBezTo>
                <a:lnTo>
                  <a:pt x="2490552" y="314006"/>
                </a:lnTo>
                <a:lnTo>
                  <a:pt x="2389974" y="314006"/>
                </a:lnTo>
                <a:lnTo>
                  <a:pt x="513971" y="314006"/>
                </a:lnTo>
                <a:lnTo>
                  <a:pt x="370356" y="314006"/>
                </a:lnTo>
                <a:lnTo>
                  <a:pt x="290133" y="314006"/>
                </a:lnTo>
                <a:cubicBezTo>
                  <a:pt x="180748" y="314289"/>
                  <a:pt x="91943" y="2128"/>
                  <a:pt x="0" y="0"/>
                </a:cubicBezTo>
                <a:close/>
              </a:path>
            </a:pathLst>
          </a:cu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</a:t>
            </a:r>
            <a:r>
              <a:rPr lang="de-DE" sz="16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6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-1" y="6814170"/>
            <a:ext cx="12190413" cy="9145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8" descr="Bildergebnis für interconti hotel logo"/>
          <p:cNvSpPr>
            <a:spLocks noChangeAspect="1" noChangeArrowheads="1"/>
          </p:cNvSpPr>
          <p:nvPr/>
        </p:nvSpPr>
        <p:spPr bwMode="auto">
          <a:xfrm>
            <a:off x="207406" y="-144495"/>
            <a:ext cx="406347" cy="3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EventPage</a:t>
            </a:r>
            <a:r>
              <a:rPr lang="de-DE" dirty="0" smtClean="0"/>
              <a:t> – </a:t>
            </a:r>
            <a:r>
              <a:rPr lang="de-DE" dirty="0" err="1" smtClean="0"/>
              <a:t>desktop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3748088" y="1773610"/>
            <a:ext cx="2779166" cy="338554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Event in the City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744860" y="8655600"/>
            <a:ext cx="3358458" cy="338554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November 18</a:t>
            </a:r>
            <a:r>
              <a:rPr lang="en-US" sz="1600" b="1" baseline="300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2015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1" b="13221"/>
          <a:stretch/>
        </p:blipFill>
        <p:spPr bwMode="auto">
          <a:xfrm>
            <a:off x="3705721" y="11102239"/>
            <a:ext cx="4752528" cy="39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Abgerundetes Rechteck 23"/>
          <p:cNvSpPr/>
          <p:nvPr/>
        </p:nvSpPr>
        <p:spPr>
          <a:xfrm>
            <a:off x="3517261" y="11782722"/>
            <a:ext cx="5026218" cy="205200"/>
          </a:xfrm>
          <a:prstGeom prst="roundRect">
            <a:avLst>
              <a:gd name="adj" fmla="val 11156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Accounts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FREE. 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</a:t>
            </a:r>
            <a:r>
              <a:rPr lang="de-DE" sz="1000" b="1" dirty="0" err="1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de-DE" sz="1000" b="1" dirty="0">
              <a:solidFill>
                <a:srgbClr val="308FC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hteck 5"/>
          <p:cNvSpPr/>
          <p:nvPr/>
        </p:nvSpPr>
        <p:spPr>
          <a:xfrm>
            <a:off x="0" y="549474"/>
            <a:ext cx="12190413" cy="6336704"/>
          </a:xfrm>
          <a:custGeom>
            <a:avLst/>
            <a:gdLst/>
            <a:ahLst/>
            <a:cxnLst/>
            <a:rect l="l" t="t" r="r" b="b"/>
            <a:pathLst>
              <a:path w="12190413" h="6336704">
                <a:moveTo>
                  <a:pt x="0" y="0"/>
                </a:moveTo>
                <a:lnTo>
                  <a:pt x="12190413" y="0"/>
                </a:lnTo>
                <a:lnTo>
                  <a:pt x="12190413" y="2223362"/>
                </a:lnTo>
                <a:lnTo>
                  <a:pt x="12190413" y="5948219"/>
                </a:lnTo>
                <a:lnTo>
                  <a:pt x="12190413" y="6336704"/>
                </a:lnTo>
                <a:lnTo>
                  <a:pt x="9047534" y="6336704"/>
                </a:lnTo>
                <a:lnTo>
                  <a:pt x="9047534" y="5948219"/>
                </a:lnTo>
                <a:lnTo>
                  <a:pt x="9047534" y="4132808"/>
                </a:lnTo>
                <a:lnTo>
                  <a:pt x="9047534" y="3744323"/>
                </a:lnTo>
                <a:cubicBezTo>
                  <a:pt x="9048657" y="3742397"/>
                  <a:pt x="9048750" y="3740359"/>
                  <a:pt x="9048750" y="3738300"/>
                </a:cubicBezTo>
                <a:lnTo>
                  <a:pt x="9048750" y="2223362"/>
                </a:lnTo>
                <a:lnTo>
                  <a:pt x="9048750" y="858888"/>
                </a:lnTo>
                <a:cubicBezTo>
                  <a:pt x="9048750" y="821926"/>
                  <a:pt x="9018787" y="791963"/>
                  <a:pt x="8981825" y="791963"/>
                </a:cubicBezTo>
                <a:lnTo>
                  <a:pt x="3208588" y="791963"/>
                </a:lnTo>
                <a:cubicBezTo>
                  <a:pt x="3171626" y="791963"/>
                  <a:pt x="3141663" y="821926"/>
                  <a:pt x="3141663" y="858888"/>
                </a:cubicBezTo>
                <a:lnTo>
                  <a:pt x="3141663" y="2223362"/>
                </a:lnTo>
                <a:lnTo>
                  <a:pt x="3141663" y="3738300"/>
                </a:lnTo>
                <a:lnTo>
                  <a:pt x="3142878" y="3744319"/>
                </a:lnTo>
                <a:lnTo>
                  <a:pt x="3142878" y="4132804"/>
                </a:lnTo>
                <a:lnTo>
                  <a:pt x="3142878" y="5948219"/>
                </a:lnTo>
                <a:lnTo>
                  <a:pt x="3142878" y="6336704"/>
                </a:lnTo>
                <a:lnTo>
                  <a:pt x="0" y="6336704"/>
                </a:lnTo>
                <a:lnTo>
                  <a:pt x="0" y="5948219"/>
                </a:lnTo>
                <a:lnTo>
                  <a:pt x="0" y="222336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bgerundetes Rechteck 8"/>
          <p:cNvSpPr/>
          <p:nvPr/>
        </p:nvSpPr>
        <p:spPr>
          <a:xfrm rot="1187417">
            <a:off x="5844224" y="1432649"/>
            <a:ext cx="3455867" cy="432048"/>
          </a:xfrm>
          <a:custGeom>
            <a:avLst/>
            <a:gdLst/>
            <a:ahLst/>
            <a:cxnLst/>
            <a:rect l="l" t="t" r="r" b="b"/>
            <a:pathLst>
              <a:path w="3455867" h="432048">
                <a:moveTo>
                  <a:pt x="0" y="432048"/>
                </a:moveTo>
                <a:lnTo>
                  <a:pt x="1200698" y="0"/>
                </a:lnTo>
                <a:lnTo>
                  <a:pt x="3300403" y="0"/>
                </a:lnTo>
                <a:lnTo>
                  <a:pt x="3455867" y="43204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000" rtlCol="0" anchor="ctr"/>
          <a:lstStyle/>
          <a:p>
            <a:pPr algn="ctr"/>
            <a:r>
              <a:rPr lang="de-DE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Event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517261" y="1064354"/>
            <a:ext cx="5026218" cy="205200"/>
          </a:xfrm>
          <a:prstGeom prst="roundRect">
            <a:avLst>
              <a:gd name="adj" fmla="val 11156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Accounts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FREE. 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</a:t>
            </a:r>
            <a:r>
              <a:rPr lang="de-DE" sz="1000" b="1" dirty="0" err="1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de-DE" sz="1000" b="1" dirty="0">
              <a:solidFill>
                <a:srgbClr val="308FC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hteck 5"/>
          <p:cNvSpPr/>
          <p:nvPr/>
        </p:nvSpPr>
        <p:spPr>
          <a:xfrm>
            <a:off x="0" y="6886178"/>
            <a:ext cx="12190413" cy="4340280"/>
          </a:xfrm>
          <a:custGeom>
            <a:avLst/>
            <a:gdLst/>
            <a:ahLst/>
            <a:cxnLst/>
            <a:rect l="l" t="t" r="r" b="b"/>
            <a:pathLst>
              <a:path w="12190413" h="6859588">
                <a:moveTo>
                  <a:pt x="9048750" y="0"/>
                </a:moveTo>
                <a:lnTo>
                  <a:pt x="12190413" y="0"/>
                </a:lnTo>
                <a:lnTo>
                  <a:pt x="12190413" y="900628"/>
                </a:lnTo>
                <a:lnTo>
                  <a:pt x="12190413" y="3717826"/>
                </a:lnTo>
                <a:lnTo>
                  <a:pt x="12190413" y="4625485"/>
                </a:lnTo>
                <a:lnTo>
                  <a:pt x="12190413" y="5013970"/>
                </a:lnTo>
                <a:lnTo>
                  <a:pt x="12190413" y="6497693"/>
                </a:lnTo>
                <a:lnTo>
                  <a:pt x="12190413" y="6859588"/>
                </a:lnTo>
                <a:lnTo>
                  <a:pt x="9047534" y="6859588"/>
                </a:lnTo>
                <a:lnTo>
                  <a:pt x="9047534" y="6497693"/>
                </a:lnTo>
                <a:lnTo>
                  <a:pt x="9047534" y="5013970"/>
                </a:lnTo>
                <a:lnTo>
                  <a:pt x="9047534" y="4682282"/>
                </a:lnTo>
                <a:lnTo>
                  <a:pt x="9047534" y="4625485"/>
                </a:lnTo>
                <a:lnTo>
                  <a:pt x="9047534" y="4293797"/>
                </a:lnTo>
                <a:lnTo>
                  <a:pt x="9047534" y="2810074"/>
                </a:lnTo>
                <a:lnTo>
                  <a:pt x="9047534" y="2421589"/>
                </a:lnTo>
                <a:cubicBezTo>
                  <a:pt x="9048657" y="2419663"/>
                  <a:pt x="9048750" y="2417625"/>
                  <a:pt x="9048750" y="2415566"/>
                </a:cubicBezTo>
                <a:lnTo>
                  <a:pt x="9048750" y="900628"/>
                </a:lnTo>
                <a:close/>
                <a:moveTo>
                  <a:pt x="0" y="0"/>
                </a:moveTo>
                <a:lnTo>
                  <a:pt x="3141663" y="0"/>
                </a:lnTo>
                <a:lnTo>
                  <a:pt x="3141663" y="900628"/>
                </a:lnTo>
                <a:lnTo>
                  <a:pt x="3141663" y="2415566"/>
                </a:lnTo>
                <a:lnTo>
                  <a:pt x="3142878" y="2421585"/>
                </a:lnTo>
                <a:lnTo>
                  <a:pt x="3142878" y="2810070"/>
                </a:lnTo>
                <a:lnTo>
                  <a:pt x="3142878" y="4293793"/>
                </a:lnTo>
                <a:lnTo>
                  <a:pt x="3142878" y="4625485"/>
                </a:lnTo>
                <a:lnTo>
                  <a:pt x="3142878" y="4682278"/>
                </a:lnTo>
                <a:lnTo>
                  <a:pt x="3142878" y="5013970"/>
                </a:lnTo>
                <a:lnTo>
                  <a:pt x="3142878" y="6497693"/>
                </a:lnTo>
                <a:lnTo>
                  <a:pt x="3142878" y="6859588"/>
                </a:lnTo>
                <a:lnTo>
                  <a:pt x="0" y="6859588"/>
                </a:lnTo>
                <a:lnTo>
                  <a:pt x="0" y="6497693"/>
                </a:lnTo>
                <a:lnTo>
                  <a:pt x="0" y="5013970"/>
                </a:lnTo>
                <a:lnTo>
                  <a:pt x="0" y="4625485"/>
                </a:lnTo>
                <a:lnTo>
                  <a:pt x="0" y="3717826"/>
                </a:lnTo>
                <a:lnTo>
                  <a:pt x="0" y="90062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3744860" y="2104152"/>
            <a:ext cx="2118751" cy="2616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November 18</a:t>
            </a:r>
            <a:r>
              <a:rPr lang="en-US" sz="1100" b="1" baseline="300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2015 – 15:25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5942227" y="2421682"/>
            <a:ext cx="673337" cy="213370"/>
            <a:chOff x="6501989" y="3144416"/>
            <a:chExt cx="673337" cy="213370"/>
          </a:xfrm>
        </p:grpSpPr>
        <p:sp>
          <p:nvSpPr>
            <p:cNvPr id="46" name="Abgerundetes Rechteck 45"/>
            <p:cNvSpPr/>
            <p:nvPr/>
          </p:nvSpPr>
          <p:spPr>
            <a:xfrm>
              <a:off x="6501989" y="3144416"/>
              <a:ext cx="673337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Follow</a:t>
              </a:r>
            </a:p>
          </p:txBody>
        </p:sp>
        <p:sp>
          <p:nvSpPr>
            <p:cNvPr id="47" name="Bookmark Icon"/>
            <p:cNvSpPr>
              <a:spLocks noChangeAspect="1"/>
            </p:cNvSpPr>
            <p:nvPr/>
          </p:nvSpPr>
          <p:spPr bwMode="auto">
            <a:xfrm>
              <a:off x="6590132" y="3189901"/>
              <a:ext cx="103230" cy="122400"/>
            </a:xfrm>
            <a:custGeom>
              <a:avLst/>
              <a:gdLst>
                <a:gd name="T0" fmla="*/ 937 w 1031"/>
                <a:gd name="T1" fmla="*/ 0 h 1218"/>
                <a:gd name="T2" fmla="*/ 973 w 1031"/>
                <a:gd name="T3" fmla="*/ 7 h 1218"/>
                <a:gd name="T4" fmla="*/ 1015 w 1031"/>
                <a:gd name="T5" fmla="*/ 40 h 1218"/>
                <a:gd name="T6" fmla="*/ 1031 w 1031"/>
                <a:gd name="T7" fmla="*/ 90 h 1218"/>
                <a:gd name="T8" fmla="*/ 1031 w 1031"/>
                <a:gd name="T9" fmla="*/ 1128 h 1218"/>
                <a:gd name="T10" fmla="*/ 1015 w 1031"/>
                <a:gd name="T11" fmla="*/ 1177 h 1218"/>
                <a:gd name="T12" fmla="*/ 973 w 1031"/>
                <a:gd name="T13" fmla="*/ 1210 h 1218"/>
                <a:gd name="T14" fmla="*/ 937 w 1031"/>
                <a:gd name="T15" fmla="*/ 1217 h 1218"/>
                <a:gd name="T16" fmla="*/ 870 w 1031"/>
                <a:gd name="T17" fmla="*/ 1191 h 1218"/>
                <a:gd name="T18" fmla="*/ 515 w 1031"/>
                <a:gd name="T19" fmla="*/ 850 h 1218"/>
                <a:gd name="T20" fmla="*/ 160 w 1031"/>
                <a:gd name="T21" fmla="*/ 1191 h 1218"/>
                <a:gd name="T22" fmla="*/ 94 w 1031"/>
                <a:gd name="T23" fmla="*/ 1218 h 1218"/>
                <a:gd name="T24" fmla="*/ 58 w 1031"/>
                <a:gd name="T25" fmla="*/ 1210 h 1218"/>
                <a:gd name="T26" fmla="*/ 16 w 1031"/>
                <a:gd name="T27" fmla="*/ 1177 h 1218"/>
                <a:gd name="T28" fmla="*/ 0 w 1031"/>
                <a:gd name="T29" fmla="*/ 1128 h 1218"/>
                <a:gd name="T30" fmla="*/ 0 w 1031"/>
                <a:gd name="T31" fmla="*/ 90 h 1218"/>
                <a:gd name="T32" fmla="*/ 16 w 1031"/>
                <a:gd name="T33" fmla="*/ 40 h 1218"/>
                <a:gd name="T34" fmla="*/ 58 w 1031"/>
                <a:gd name="T35" fmla="*/ 7 h 1218"/>
                <a:gd name="T36" fmla="*/ 94 w 1031"/>
                <a:gd name="T37" fmla="*/ 0 h 1218"/>
                <a:gd name="T38" fmla="*/ 937 w 1031"/>
                <a:gd name="T39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1" h="1218">
                  <a:moveTo>
                    <a:pt x="937" y="0"/>
                  </a:moveTo>
                  <a:cubicBezTo>
                    <a:pt x="950" y="0"/>
                    <a:pt x="961" y="2"/>
                    <a:pt x="973" y="7"/>
                  </a:cubicBezTo>
                  <a:cubicBezTo>
                    <a:pt x="990" y="14"/>
                    <a:pt x="1005" y="25"/>
                    <a:pt x="1015" y="40"/>
                  </a:cubicBezTo>
                  <a:cubicBezTo>
                    <a:pt x="1025" y="55"/>
                    <a:pt x="1031" y="72"/>
                    <a:pt x="1031" y="90"/>
                  </a:cubicBezTo>
                  <a:lnTo>
                    <a:pt x="1031" y="1128"/>
                  </a:lnTo>
                  <a:cubicBezTo>
                    <a:pt x="1031" y="1146"/>
                    <a:pt x="1025" y="1162"/>
                    <a:pt x="1015" y="1177"/>
                  </a:cubicBezTo>
                  <a:cubicBezTo>
                    <a:pt x="1005" y="1192"/>
                    <a:pt x="990" y="1203"/>
                    <a:pt x="973" y="1210"/>
                  </a:cubicBezTo>
                  <a:cubicBezTo>
                    <a:pt x="962" y="1215"/>
                    <a:pt x="951" y="1217"/>
                    <a:pt x="937" y="1217"/>
                  </a:cubicBezTo>
                  <a:cubicBezTo>
                    <a:pt x="912" y="1217"/>
                    <a:pt x="889" y="1208"/>
                    <a:pt x="870" y="1191"/>
                  </a:cubicBezTo>
                  <a:lnTo>
                    <a:pt x="515" y="850"/>
                  </a:lnTo>
                  <a:lnTo>
                    <a:pt x="160" y="1191"/>
                  </a:lnTo>
                  <a:cubicBezTo>
                    <a:pt x="141" y="1209"/>
                    <a:pt x="119" y="1218"/>
                    <a:pt x="94" y="1218"/>
                  </a:cubicBezTo>
                  <a:cubicBezTo>
                    <a:pt x="81" y="1218"/>
                    <a:pt x="69" y="1215"/>
                    <a:pt x="58" y="1210"/>
                  </a:cubicBezTo>
                  <a:cubicBezTo>
                    <a:pt x="40" y="1203"/>
                    <a:pt x="26" y="1192"/>
                    <a:pt x="16" y="1177"/>
                  </a:cubicBezTo>
                  <a:cubicBezTo>
                    <a:pt x="5" y="1162"/>
                    <a:pt x="0" y="1146"/>
                    <a:pt x="0" y="1128"/>
                  </a:cubicBezTo>
                  <a:lnTo>
                    <a:pt x="0" y="90"/>
                  </a:lnTo>
                  <a:cubicBezTo>
                    <a:pt x="0" y="72"/>
                    <a:pt x="5" y="55"/>
                    <a:pt x="16" y="40"/>
                  </a:cubicBezTo>
                  <a:cubicBezTo>
                    <a:pt x="26" y="25"/>
                    <a:pt x="40" y="14"/>
                    <a:pt x="58" y="7"/>
                  </a:cubicBezTo>
                  <a:cubicBezTo>
                    <a:pt x="69" y="2"/>
                    <a:pt x="81" y="0"/>
                    <a:pt x="94" y="0"/>
                  </a:cubicBezTo>
                  <a:lnTo>
                    <a:pt x="9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3693542" y="2684556"/>
            <a:ext cx="1018306" cy="215444"/>
            <a:chOff x="3693542" y="3260620"/>
            <a:chExt cx="1018306" cy="215444"/>
          </a:xfrm>
        </p:grpSpPr>
        <p:sp>
          <p:nvSpPr>
            <p:cNvPr id="49" name="Rechteck 48"/>
            <p:cNvSpPr/>
            <p:nvPr/>
          </p:nvSpPr>
          <p:spPr>
            <a:xfrm>
              <a:off x="3693542" y="3260620"/>
              <a:ext cx="1018306" cy="215444"/>
            </a:xfrm>
            <a:prstGeom prst="rect">
              <a:avLst/>
            </a:prstGeom>
          </p:spPr>
          <p:txBody>
            <a:bodyPr wrap="square" lIns="252000" anchor="ctr">
              <a:spAutoFit/>
            </a:bodyPr>
            <a:lstStyle/>
            <a:p>
              <a:r>
                <a:rPr lang="en-US" sz="800" dirty="0" smtClean="0">
                  <a:solidFill>
                    <a:srgbClr val="C5C5C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Hide Details</a:t>
              </a:r>
              <a:endParaRPr lang="en-US" sz="800" dirty="0">
                <a:solidFill>
                  <a:srgbClr val="C5C5C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Search Icon"/>
            <p:cNvSpPr>
              <a:spLocks noChangeAspect="1" noEditPoints="1"/>
            </p:cNvSpPr>
            <p:nvPr/>
          </p:nvSpPr>
          <p:spPr bwMode="auto">
            <a:xfrm>
              <a:off x="3780042" y="3308647"/>
              <a:ext cx="119391" cy="119391"/>
            </a:xfrm>
            <a:custGeom>
              <a:avLst/>
              <a:gdLst>
                <a:gd name="T0" fmla="*/ 927 w 1339"/>
                <a:gd name="T1" fmla="*/ 566 h 1339"/>
                <a:gd name="T2" fmla="*/ 821 w 1339"/>
                <a:gd name="T3" fmla="*/ 312 h 1339"/>
                <a:gd name="T4" fmla="*/ 567 w 1339"/>
                <a:gd name="T5" fmla="*/ 206 h 1339"/>
                <a:gd name="T6" fmla="*/ 312 w 1339"/>
                <a:gd name="T7" fmla="*/ 312 h 1339"/>
                <a:gd name="T8" fmla="*/ 206 w 1339"/>
                <a:gd name="T9" fmla="*/ 566 h 1339"/>
                <a:gd name="T10" fmla="*/ 312 w 1339"/>
                <a:gd name="T11" fmla="*/ 821 h 1339"/>
                <a:gd name="T12" fmla="*/ 567 w 1339"/>
                <a:gd name="T13" fmla="*/ 927 h 1339"/>
                <a:gd name="T14" fmla="*/ 821 w 1339"/>
                <a:gd name="T15" fmla="*/ 821 h 1339"/>
                <a:gd name="T16" fmla="*/ 927 w 1339"/>
                <a:gd name="T17" fmla="*/ 566 h 1339"/>
                <a:gd name="T18" fmla="*/ 1339 w 1339"/>
                <a:gd name="T19" fmla="*/ 1236 h 1339"/>
                <a:gd name="T20" fmla="*/ 1309 w 1339"/>
                <a:gd name="T21" fmla="*/ 1309 h 1339"/>
                <a:gd name="T22" fmla="*/ 1236 w 1339"/>
                <a:gd name="T23" fmla="*/ 1339 h 1339"/>
                <a:gd name="T24" fmla="*/ 1164 w 1339"/>
                <a:gd name="T25" fmla="*/ 1309 h 1339"/>
                <a:gd name="T26" fmla="*/ 888 w 1339"/>
                <a:gd name="T27" fmla="*/ 1033 h 1339"/>
                <a:gd name="T28" fmla="*/ 567 w 1339"/>
                <a:gd name="T29" fmla="*/ 1133 h 1339"/>
                <a:gd name="T30" fmla="*/ 346 w 1339"/>
                <a:gd name="T31" fmla="*/ 1089 h 1339"/>
                <a:gd name="T32" fmla="*/ 165 w 1339"/>
                <a:gd name="T33" fmla="*/ 968 h 1339"/>
                <a:gd name="T34" fmla="*/ 45 w 1339"/>
                <a:gd name="T35" fmla="*/ 787 h 1339"/>
                <a:gd name="T36" fmla="*/ 0 w 1339"/>
                <a:gd name="T37" fmla="*/ 566 h 1339"/>
                <a:gd name="T38" fmla="*/ 45 w 1339"/>
                <a:gd name="T39" fmla="*/ 346 h 1339"/>
                <a:gd name="T40" fmla="*/ 165 w 1339"/>
                <a:gd name="T41" fmla="*/ 165 h 1339"/>
                <a:gd name="T42" fmla="*/ 346 w 1339"/>
                <a:gd name="T43" fmla="*/ 44 h 1339"/>
                <a:gd name="T44" fmla="*/ 567 w 1339"/>
                <a:gd name="T45" fmla="*/ 0 h 1339"/>
                <a:gd name="T46" fmla="*/ 787 w 1339"/>
                <a:gd name="T47" fmla="*/ 44 h 1339"/>
                <a:gd name="T48" fmla="*/ 968 w 1339"/>
                <a:gd name="T49" fmla="*/ 165 h 1339"/>
                <a:gd name="T50" fmla="*/ 1089 w 1339"/>
                <a:gd name="T51" fmla="*/ 346 h 1339"/>
                <a:gd name="T52" fmla="*/ 1133 w 1339"/>
                <a:gd name="T53" fmla="*/ 566 h 1339"/>
                <a:gd name="T54" fmla="*/ 1034 w 1339"/>
                <a:gd name="T55" fmla="*/ 888 h 1339"/>
                <a:gd name="T56" fmla="*/ 1310 w 1339"/>
                <a:gd name="T57" fmla="*/ 1164 h 1339"/>
                <a:gd name="T58" fmla="*/ 1339 w 1339"/>
                <a:gd name="T59" fmla="*/ 1236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39" h="1339">
                  <a:moveTo>
                    <a:pt x="927" y="566"/>
                  </a:moveTo>
                  <a:cubicBezTo>
                    <a:pt x="927" y="467"/>
                    <a:pt x="892" y="382"/>
                    <a:pt x="821" y="312"/>
                  </a:cubicBezTo>
                  <a:cubicBezTo>
                    <a:pt x="751" y="241"/>
                    <a:pt x="666" y="206"/>
                    <a:pt x="567" y="206"/>
                  </a:cubicBezTo>
                  <a:cubicBezTo>
                    <a:pt x="467" y="206"/>
                    <a:pt x="382" y="241"/>
                    <a:pt x="312" y="312"/>
                  </a:cubicBezTo>
                  <a:cubicBezTo>
                    <a:pt x="241" y="382"/>
                    <a:pt x="206" y="467"/>
                    <a:pt x="206" y="566"/>
                  </a:cubicBezTo>
                  <a:cubicBezTo>
                    <a:pt x="206" y="666"/>
                    <a:pt x="241" y="751"/>
                    <a:pt x="312" y="821"/>
                  </a:cubicBezTo>
                  <a:cubicBezTo>
                    <a:pt x="382" y="892"/>
                    <a:pt x="467" y="927"/>
                    <a:pt x="567" y="927"/>
                  </a:cubicBezTo>
                  <a:cubicBezTo>
                    <a:pt x="666" y="927"/>
                    <a:pt x="751" y="892"/>
                    <a:pt x="821" y="821"/>
                  </a:cubicBezTo>
                  <a:cubicBezTo>
                    <a:pt x="892" y="751"/>
                    <a:pt x="927" y="666"/>
                    <a:pt x="927" y="566"/>
                  </a:cubicBezTo>
                  <a:close/>
                  <a:moveTo>
                    <a:pt x="1339" y="1236"/>
                  </a:moveTo>
                  <a:cubicBezTo>
                    <a:pt x="1339" y="1264"/>
                    <a:pt x="1329" y="1288"/>
                    <a:pt x="1309" y="1309"/>
                  </a:cubicBezTo>
                  <a:cubicBezTo>
                    <a:pt x="1288" y="1329"/>
                    <a:pt x="1264" y="1339"/>
                    <a:pt x="1236" y="1339"/>
                  </a:cubicBezTo>
                  <a:cubicBezTo>
                    <a:pt x="1207" y="1339"/>
                    <a:pt x="1183" y="1329"/>
                    <a:pt x="1164" y="1309"/>
                  </a:cubicBezTo>
                  <a:lnTo>
                    <a:pt x="888" y="1033"/>
                  </a:lnTo>
                  <a:cubicBezTo>
                    <a:pt x="792" y="1100"/>
                    <a:pt x="685" y="1133"/>
                    <a:pt x="567" y="1133"/>
                  </a:cubicBezTo>
                  <a:cubicBezTo>
                    <a:pt x="490" y="1133"/>
                    <a:pt x="416" y="1118"/>
                    <a:pt x="346" y="1089"/>
                  </a:cubicBezTo>
                  <a:cubicBezTo>
                    <a:pt x="276" y="1059"/>
                    <a:pt x="216" y="1019"/>
                    <a:pt x="165" y="968"/>
                  </a:cubicBezTo>
                  <a:cubicBezTo>
                    <a:pt x="115" y="917"/>
                    <a:pt x="74" y="857"/>
                    <a:pt x="45" y="787"/>
                  </a:cubicBezTo>
                  <a:cubicBezTo>
                    <a:pt x="15" y="717"/>
                    <a:pt x="0" y="643"/>
                    <a:pt x="0" y="566"/>
                  </a:cubicBezTo>
                  <a:cubicBezTo>
                    <a:pt x="0" y="490"/>
                    <a:pt x="15" y="416"/>
                    <a:pt x="45" y="346"/>
                  </a:cubicBezTo>
                  <a:cubicBezTo>
                    <a:pt x="74" y="276"/>
                    <a:pt x="115" y="216"/>
                    <a:pt x="165" y="165"/>
                  </a:cubicBezTo>
                  <a:cubicBezTo>
                    <a:pt x="216" y="114"/>
                    <a:pt x="276" y="74"/>
                    <a:pt x="346" y="44"/>
                  </a:cubicBezTo>
                  <a:cubicBezTo>
                    <a:pt x="416" y="15"/>
                    <a:pt x="490" y="0"/>
                    <a:pt x="567" y="0"/>
                  </a:cubicBezTo>
                  <a:cubicBezTo>
                    <a:pt x="643" y="0"/>
                    <a:pt x="717" y="15"/>
                    <a:pt x="787" y="44"/>
                  </a:cubicBezTo>
                  <a:cubicBezTo>
                    <a:pt x="857" y="74"/>
                    <a:pt x="917" y="114"/>
                    <a:pt x="968" y="165"/>
                  </a:cubicBezTo>
                  <a:cubicBezTo>
                    <a:pt x="1019" y="216"/>
                    <a:pt x="1059" y="276"/>
                    <a:pt x="1089" y="346"/>
                  </a:cubicBezTo>
                  <a:cubicBezTo>
                    <a:pt x="1118" y="416"/>
                    <a:pt x="1133" y="490"/>
                    <a:pt x="1133" y="566"/>
                  </a:cubicBezTo>
                  <a:cubicBezTo>
                    <a:pt x="1133" y="685"/>
                    <a:pt x="1100" y="792"/>
                    <a:pt x="1034" y="888"/>
                  </a:cubicBezTo>
                  <a:lnTo>
                    <a:pt x="1310" y="1164"/>
                  </a:lnTo>
                  <a:cubicBezTo>
                    <a:pt x="1330" y="1184"/>
                    <a:pt x="1339" y="1208"/>
                    <a:pt x="1339" y="1236"/>
                  </a:cubicBezTo>
                  <a:close/>
                </a:path>
              </a:pathLst>
            </a:custGeom>
            <a:solidFill>
              <a:srgbClr val="C5C5C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4582699" y="2421682"/>
            <a:ext cx="1296144" cy="213370"/>
            <a:chOff x="4583038" y="3144416"/>
            <a:chExt cx="1296144" cy="213370"/>
          </a:xfrm>
        </p:grpSpPr>
        <p:sp>
          <p:nvSpPr>
            <p:cNvPr id="52" name="Abgerundetes Rechteck 51"/>
            <p:cNvSpPr/>
            <p:nvPr/>
          </p:nvSpPr>
          <p:spPr>
            <a:xfrm>
              <a:off x="4583038" y="3144416"/>
              <a:ext cx="1296144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to Calendar</a:t>
              </a:r>
            </a:p>
          </p:txBody>
        </p:sp>
        <p:sp>
          <p:nvSpPr>
            <p:cNvPr id="53" name="Calendar Icon"/>
            <p:cNvSpPr>
              <a:spLocks noChangeAspect="1" noEditPoints="1"/>
            </p:cNvSpPr>
            <p:nvPr/>
          </p:nvSpPr>
          <p:spPr bwMode="auto">
            <a:xfrm>
              <a:off x="4655046" y="3189901"/>
              <a:ext cx="114282" cy="122400"/>
            </a:xfrm>
            <a:custGeom>
              <a:avLst/>
              <a:gdLst>
                <a:gd name="T0" fmla="*/ 335 w 1340"/>
                <a:gd name="T1" fmla="*/ 1339 h 1442"/>
                <a:gd name="T2" fmla="*/ 103 w 1340"/>
                <a:gd name="T3" fmla="*/ 1107 h 1442"/>
                <a:gd name="T4" fmla="*/ 387 w 1340"/>
                <a:gd name="T5" fmla="*/ 1339 h 1442"/>
                <a:gd name="T6" fmla="*/ 644 w 1340"/>
                <a:gd name="T7" fmla="*/ 1107 h 1442"/>
                <a:gd name="T8" fmla="*/ 387 w 1340"/>
                <a:gd name="T9" fmla="*/ 1339 h 1442"/>
                <a:gd name="T10" fmla="*/ 335 w 1340"/>
                <a:gd name="T11" fmla="*/ 1056 h 1442"/>
                <a:gd name="T12" fmla="*/ 103 w 1340"/>
                <a:gd name="T13" fmla="*/ 798 h 1442"/>
                <a:gd name="T14" fmla="*/ 387 w 1340"/>
                <a:gd name="T15" fmla="*/ 1056 h 1442"/>
                <a:gd name="T16" fmla="*/ 644 w 1340"/>
                <a:gd name="T17" fmla="*/ 798 h 1442"/>
                <a:gd name="T18" fmla="*/ 387 w 1340"/>
                <a:gd name="T19" fmla="*/ 1056 h 1442"/>
                <a:gd name="T20" fmla="*/ 335 w 1340"/>
                <a:gd name="T21" fmla="*/ 747 h 1442"/>
                <a:gd name="T22" fmla="*/ 103 w 1340"/>
                <a:gd name="T23" fmla="*/ 515 h 1442"/>
                <a:gd name="T24" fmla="*/ 696 w 1340"/>
                <a:gd name="T25" fmla="*/ 1339 h 1442"/>
                <a:gd name="T26" fmla="*/ 954 w 1340"/>
                <a:gd name="T27" fmla="*/ 1107 h 1442"/>
                <a:gd name="T28" fmla="*/ 696 w 1340"/>
                <a:gd name="T29" fmla="*/ 1339 h 1442"/>
                <a:gd name="T30" fmla="*/ 644 w 1340"/>
                <a:gd name="T31" fmla="*/ 747 h 1442"/>
                <a:gd name="T32" fmla="*/ 387 w 1340"/>
                <a:gd name="T33" fmla="*/ 515 h 1442"/>
                <a:gd name="T34" fmla="*/ 1005 w 1340"/>
                <a:gd name="T35" fmla="*/ 1339 h 1442"/>
                <a:gd name="T36" fmla="*/ 1237 w 1340"/>
                <a:gd name="T37" fmla="*/ 1107 h 1442"/>
                <a:gd name="T38" fmla="*/ 1005 w 1340"/>
                <a:gd name="T39" fmla="*/ 1339 h 1442"/>
                <a:gd name="T40" fmla="*/ 954 w 1340"/>
                <a:gd name="T41" fmla="*/ 1056 h 1442"/>
                <a:gd name="T42" fmla="*/ 696 w 1340"/>
                <a:gd name="T43" fmla="*/ 798 h 1442"/>
                <a:gd name="T44" fmla="*/ 413 w 1340"/>
                <a:gd name="T45" fmla="*/ 360 h 1442"/>
                <a:gd name="T46" fmla="*/ 405 w 1340"/>
                <a:gd name="T47" fmla="*/ 110 h 1442"/>
                <a:gd name="T48" fmla="*/ 335 w 1340"/>
                <a:gd name="T49" fmla="*/ 103 h 1442"/>
                <a:gd name="T50" fmla="*/ 310 w 1340"/>
                <a:gd name="T51" fmla="*/ 128 h 1442"/>
                <a:gd name="T52" fmla="*/ 317 w 1340"/>
                <a:gd name="T53" fmla="*/ 378 h 1442"/>
                <a:gd name="T54" fmla="*/ 387 w 1340"/>
                <a:gd name="T55" fmla="*/ 386 h 1442"/>
                <a:gd name="T56" fmla="*/ 413 w 1340"/>
                <a:gd name="T57" fmla="*/ 360 h 1442"/>
                <a:gd name="T58" fmla="*/ 1237 w 1340"/>
                <a:gd name="T59" fmla="*/ 1056 h 1442"/>
                <a:gd name="T60" fmla="*/ 1005 w 1340"/>
                <a:gd name="T61" fmla="*/ 798 h 1442"/>
                <a:gd name="T62" fmla="*/ 696 w 1340"/>
                <a:gd name="T63" fmla="*/ 747 h 1442"/>
                <a:gd name="T64" fmla="*/ 954 w 1340"/>
                <a:gd name="T65" fmla="*/ 515 h 1442"/>
                <a:gd name="T66" fmla="*/ 696 w 1340"/>
                <a:gd name="T67" fmla="*/ 747 h 1442"/>
                <a:gd name="T68" fmla="*/ 1237 w 1340"/>
                <a:gd name="T69" fmla="*/ 747 h 1442"/>
                <a:gd name="T70" fmla="*/ 1005 w 1340"/>
                <a:gd name="T71" fmla="*/ 515 h 1442"/>
                <a:gd name="T72" fmla="*/ 1031 w 1340"/>
                <a:gd name="T73" fmla="*/ 360 h 1442"/>
                <a:gd name="T74" fmla="*/ 1023 w 1340"/>
                <a:gd name="T75" fmla="*/ 110 h 1442"/>
                <a:gd name="T76" fmla="*/ 954 w 1340"/>
                <a:gd name="T77" fmla="*/ 103 h 1442"/>
                <a:gd name="T78" fmla="*/ 928 w 1340"/>
                <a:gd name="T79" fmla="*/ 128 h 1442"/>
                <a:gd name="T80" fmla="*/ 936 w 1340"/>
                <a:gd name="T81" fmla="*/ 378 h 1442"/>
                <a:gd name="T82" fmla="*/ 1005 w 1340"/>
                <a:gd name="T83" fmla="*/ 386 h 1442"/>
                <a:gd name="T84" fmla="*/ 1031 w 1340"/>
                <a:gd name="T85" fmla="*/ 360 h 1442"/>
                <a:gd name="T86" fmla="*/ 1340 w 1340"/>
                <a:gd name="T87" fmla="*/ 1339 h 1442"/>
                <a:gd name="T88" fmla="*/ 1237 w 1340"/>
                <a:gd name="T89" fmla="*/ 1442 h 1442"/>
                <a:gd name="T90" fmla="*/ 31 w 1340"/>
                <a:gd name="T91" fmla="*/ 1412 h 1442"/>
                <a:gd name="T92" fmla="*/ 0 w 1340"/>
                <a:gd name="T93" fmla="*/ 309 h 1442"/>
                <a:gd name="T94" fmla="*/ 103 w 1340"/>
                <a:gd name="T95" fmla="*/ 206 h 1442"/>
                <a:gd name="T96" fmla="*/ 207 w 1340"/>
                <a:gd name="T97" fmla="*/ 128 h 1442"/>
                <a:gd name="T98" fmla="*/ 335 w 1340"/>
                <a:gd name="T99" fmla="*/ 0 h 1442"/>
                <a:gd name="T100" fmla="*/ 478 w 1340"/>
                <a:gd name="T101" fmla="*/ 37 h 1442"/>
                <a:gd name="T102" fmla="*/ 516 w 1340"/>
                <a:gd name="T103" fmla="*/ 206 h 1442"/>
                <a:gd name="T104" fmla="*/ 825 w 1340"/>
                <a:gd name="T105" fmla="*/ 128 h 1442"/>
                <a:gd name="T106" fmla="*/ 954 w 1340"/>
                <a:gd name="T107" fmla="*/ 0 h 1442"/>
                <a:gd name="T108" fmla="*/ 1096 w 1340"/>
                <a:gd name="T109" fmla="*/ 37 h 1442"/>
                <a:gd name="T110" fmla="*/ 1134 w 1340"/>
                <a:gd name="T111" fmla="*/ 206 h 1442"/>
                <a:gd name="T112" fmla="*/ 1309 w 1340"/>
                <a:gd name="T113" fmla="*/ 236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40" h="1442">
                  <a:moveTo>
                    <a:pt x="103" y="1339"/>
                  </a:moveTo>
                  <a:lnTo>
                    <a:pt x="335" y="1339"/>
                  </a:lnTo>
                  <a:lnTo>
                    <a:pt x="335" y="1107"/>
                  </a:lnTo>
                  <a:lnTo>
                    <a:pt x="103" y="1107"/>
                  </a:lnTo>
                  <a:lnTo>
                    <a:pt x="103" y="1339"/>
                  </a:lnTo>
                  <a:close/>
                  <a:moveTo>
                    <a:pt x="387" y="1339"/>
                  </a:moveTo>
                  <a:lnTo>
                    <a:pt x="644" y="1339"/>
                  </a:lnTo>
                  <a:lnTo>
                    <a:pt x="644" y="1107"/>
                  </a:lnTo>
                  <a:lnTo>
                    <a:pt x="387" y="1107"/>
                  </a:lnTo>
                  <a:lnTo>
                    <a:pt x="387" y="1339"/>
                  </a:lnTo>
                  <a:close/>
                  <a:moveTo>
                    <a:pt x="103" y="1056"/>
                  </a:moveTo>
                  <a:lnTo>
                    <a:pt x="335" y="1056"/>
                  </a:lnTo>
                  <a:lnTo>
                    <a:pt x="335" y="798"/>
                  </a:lnTo>
                  <a:lnTo>
                    <a:pt x="103" y="798"/>
                  </a:lnTo>
                  <a:lnTo>
                    <a:pt x="103" y="1056"/>
                  </a:lnTo>
                  <a:close/>
                  <a:moveTo>
                    <a:pt x="387" y="1056"/>
                  </a:moveTo>
                  <a:lnTo>
                    <a:pt x="644" y="1056"/>
                  </a:lnTo>
                  <a:lnTo>
                    <a:pt x="644" y="798"/>
                  </a:lnTo>
                  <a:lnTo>
                    <a:pt x="387" y="798"/>
                  </a:lnTo>
                  <a:lnTo>
                    <a:pt x="387" y="1056"/>
                  </a:lnTo>
                  <a:close/>
                  <a:moveTo>
                    <a:pt x="103" y="747"/>
                  </a:moveTo>
                  <a:lnTo>
                    <a:pt x="335" y="747"/>
                  </a:lnTo>
                  <a:lnTo>
                    <a:pt x="335" y="515"/>
                  </a:lnTo>
                  <a:lnTo>
                    <a:pt x="103" y="515"/>
                  </a:lnTo>
                  <a:lnTo>
                    <a:pt x="103" y="747"/>
                  </a:lnTo>
                  <a:close/>
                  <a:moveTo>
                    <a:pt x="696" y="1339"/>
                  </a:moveTo>
                  <a:lnTo>
                    <a:pt x="954" y="1339"/>
                  </a:lnTo>
                  <a:lnTo>
                    <a:pt x="954" y="1107"/>
                  </a:lnTo>
                  <a:lnTo>
                    <a:pt x="696" y="1107"/>
                  </a:lnTo>
                  <a:lnTo>
                    <a:pt x="696" y="1339"/>
                  </a:lnTo>
                  <a:close/>
                  <a:moveTo>
                    <a:pt x="387" y="747"/>
                  </a:moveTo>
                  <a:lnTo>
                    <a:pt x="644" y="747"/>
                  </a:lnTo>
                  <a:lnTo>
                    <a:pt x="644" y="515"/>
                  </a:lnTo>
                  <a:lnTo>
                    <a:pt x="387" y="515"/>
                  </a:lnTo>
                  <a:lnTo>
                    <a:pt x="387" y="747"/>
                  </a:lnTo>
                  <a:close/>
                  <a:moveTo>
                    <a:pt x="1005" y="1339"/>
                  </a:moveTo>
                  <a:lnTo>
                    <a:pt x="1237" y="1339"/>
                  </a:lnTo>
                  <a:lnTo>
                    <a:pt x="1237" y="1107"/>
                  </a:lnTo>
                  <a:lnTo>
                    <a:pt x="1005" y="1107"/>
                  </a:lnTo>
                  <a:lnTo>
                    <a:pt x="1005" y="1339"/>
                  </a:lnTo>
                  <a:close/>
                  <a:moveTo>
                    <a:pt x="696" y="1056"/>
                  </a:moveTo>
                  <a:lnTo>
                    <a:pt x="954" y="1056"/>
                  </a:lnTo>
                  <a:lnTo>
                    <a:pt x="954" y="798"/>
                  </a:lnTo>
                  <a:lnTo>
                    <a:pt x="696" y="798"/>
                  </a:lnTo>
                  <a:lnTo>
                    <a:pt x="696" y="1056"/>
                  </a:lnTo>
                  <a:close/>
                  <a:moveTo>
                    <a:pt x="413" y="360"/>
                  </a:moveTo>
                  <a:lnTo>
                    <a:pt x="413" y="128"/>
                  </a:lnTo>
                  <a:cubicBezTo>
                    <a:pt x="413" y="121"/>
                    <a:pt x="410" y="115"/>
                    <a:pt x="405" y="110"/>
                  </a:cubicBezTo>
                  <a:cubicBezTo>
                    <a:pt x="400" y="105"/>
                    <a:pt x="394" y="103"/>
                    <a:pt x="387" y="103"/>
                  </a:cubicBezTo>
                  <a:lnTo>
                    <a:pt x="335" y="103"/>
                  </a:lnTo>
                  <a:cubicBezTo>
                    <a:pt x="328" y="103"/>
                    <a:pt x="322" y="105"/>
                    <a:pt x="317" y="110"/>
                  </a:cubicBezTo>
                  <a:cubicBezTo>
                    <a:pt x="312" y="115"/>
                    <a:pt x="310" y="121"/>
                    <a:pt x="310" y="128"/>
                  </a:cubicBezTo>
                  <a:lnTo>
                    <a:pt x="310" y="360"/>
                  </a:lnTo>
                  <a:cubicBezTo>
                    <a:pt x="310" y="367"/>
                    <a:pt x="312" y="373"/>
                    <a:pt x="317" y="378"/>
                  </a:cubicBezTo>
                  <a:cubicBezTo>
                    <a:pt x="322" y="383"/>
                    <a:pt x="328" y="386"/>
                    <a:pt x="335" y="386"/>
                  </a:cubicBezTo>
                  <a:lnTo>
                    <a:pt x="387" y="386"/>
                  </a:lnTo>
                  <a:cubicBezTo>
                    <a:pt x="394" y="386"/>
                    <a:pt x="400" y="383"/>
                    <a:pt x="405" y="378"/>
                  </a:cubicBezTo>
                  <a:cubicBezTo>
                    <a:pt x="410" y="373"/>
                    <a:pt x="413" y="367"/>
                    <a:pt x="413" y="360"/>
                  </a:cubicBezTo>
                  <a:close/>
                  <a:moveTo>
                    <a:pt x="1005" y="1056"/>
                  </a:moveTo>
                  <a:lnTo>
                    <a:pt x="1237" y="1056"/>
                  </a:lnTo>
                  <a:lnTo>
                    <a:pt x="1237" y="798"/>
                  </a:lnTo>
                  <a:lnTo>
                    <a:pt x="1005" y="798"/>
                  </a:lnTo>
                  <a:lnTo>
                    <a:pt x="1005" y="1056"/>
                  </a:lnTo>
                  <a:close/>
                  <a:moveTo>
                    <a:pt x="696" y="747"/>
                  </a:moveTo>
                  <a:lnTo>
                    <a:pt x="954" y="747"/>
                  </a:lnTo>
                  <a:lnTo>
                    <a:pt x="954" y="515"/>
                  </a:lnTo>
                  <a:lnTo>
                    <a:pt x="696" y="515"/>
                  </a:lnTo>
                  <a:lnTo>
                    <a:pt x="696" y="747"/>
                  </a:lnTo>
                  <a:close/>
                  <a:moveTo>
                    <a:pt x="1005" y="747"/>
                  </a:moveTo>
                  <a:lnTo>
                    <a:pt x="1237" y="747"/>
                  </a:lnTo>
                  <a:lnTo>
                    <a:pt x="1237" y="515"/>
                  </a:lnTo>
                  <a:lnTo>
                    <a:pt x="1005" y="515"/>
                  </a:lnTo>
                  <a:lnTo>
                    <a:pt x="1005" y="747"/>
                  </a:lnTo>
                  <a:close/>
                  <a:moveTo>
                    <a:pt x="1031" y="360"/>
                  </a:moveTo>
                  <a:lnTo>
                    <a:pt x="1031" y="128"/>
                  </a:lnTo>
                  <a:cubicBezTo>
                    <a:pt x="1031" y="121"/>
                    <a:pt x="1028" y="115"/>
                    <a:pt x="1023" y="110"/>
                  </a:cubicBezTo>
                  <a:cubicBezTo>
                    <a:pt x="1018" y="105"/>
                    <a:pt x="1012" y="103"/>
                    <a:pt x="1005" y="103"/>
                  </a:cubicBezTo>
                  <a:lnTo>
                    <a:pt x="954" y="103"/>
                  </a:lnTo>
                  <a:cubicBezTo>
                    <a:pt x="947" y="103"/>
                    <a:pt x="941" y="105"/>
                    <a:pt x="936" y="110"/>
                  </a:cubicBezTo>
                  <a:cubicBezTo>
                    <a:pt x="930" y="115"/>
                    <a:pt x="928" y="121"/>
                    <a:pt x="928" y="128"/>
                  </a:cubicBezTo>
                  <a:lnTo>
                    <a:pt x="928" y="360"/>
                  </a:lnTo>
                  <a:cubicBezTo>
                    <a:pt x="928" y="367"/>
                    <a:pt x="930" y="373"/>
                    <a:pt x="936" y="378"/>
                  </a:cubicBezTo>
                  <a:cubicBezTo>
                    <a:pt x="941" y="383"/>
                    <a:pt x="947" y="386"/>
                    <a:pt x="954" y="386"/>
                  </a:cubicBezTo>
                  <a:lnTo>
                    <a:pt x="1005" y="386"/>
                  </a:lnTo>
                  <a:cubicBezTo>
                    <a:pt x="1012" y="386"/>
                    <a:pt x="1018" y="383"/>
                    <a:pt x="1023" y="378"/>
                  </a:cubicBezTo>
                  <a:cubicBezTo>
                    <a:pt x="1028" y="373"/>
                    <a:pt x="1031" y="367"/>
                    <a:pt x="1031" y="360"/>
                  </a:cubicBezTo>
                  <a:close/>
                  <a:moveTo>
                    <a:pt x="1340" y="309"/>
                  </a:moveTo>
                  <a:lnTo>
                    <a:pt x="1340" y="1339"/>
                  </a:lnTo>
                  <a:cubicBezTo>
                    <a:pt x="1340" y="1367"/>
                    <a:pt x="1330" y="1391"/>
                    <a:pt x="1309" y="1412"/>
                  </a:cubicBezTo>
                  <a:cubicBezTo>
                    <a:pt x="1289" y="1432"/>
                    <a:pt x="1265" y="1442"/>
                    <a:pt x="1237" y="1442"/>
                  </a:cubicBezTo>
                  <a:lnTo>
                    <a:pt x="103" y="1442"/>
                  </a:lnTo>
                  <a:cubicBezTo>
                    <a:pt x="76" y="1442"/>
                    <a:pt x="51" y="1432"/>
                    <a:pt x="31" y="1412"/>
                  </a:cubicBezTo>
                  <a:cubicBezTo>
                    <a:pt x="11" y="1391"/>
                    <a:pt x="0" y="1367"/>
                    <a:pt x="0" y="1339"/>
                  </a:cubicBezTo>
                  <a:lnTo>
                    <a:pt x="0" y="309"/>
                  </a:lnTo>
                  <a:cubicBezTo>
                    <a:pt x="0" y="281"/>
                    <a:pt x="11" y="257"/>
                    <a:pt x="31" y="236"/>
                  </a:cubicBezTo>
                  <a:cubicBezTo>
                    <a:pt x="51" y="216"/>
                    <a:pt x="76" y="206"/>
                    <a:pt x="103" y="206"/>
                  </a:cubicBezTo>
                  <a:lnTo>
                    <a:pt x="207" y="206"/>
                  </a:lnTo>
                  <a:lnTo>
                    <a:pt x="207" y="128"/>
                  </a:lnTo>
                  <a:cubicBezTo>
                    <a:pt x="207" y="93"/>
                    <a:pt x="219" y="63"/>
                    <a:pt x="244" y="37"/>
                  </a:cubicBezTo>
                  <a:cubicBezTo>
                    <a:pt x="270" y="12"/>
                    <a:pt x="300" y="0"/>
                    <a:pt x="335" y="0"/>
                  </a:cubicBezTo>
                  <a:lnTo>
                    <a:pt x="387" y="0"/>
                  </a:lnTo>
                  <a:cubicBezTo>
                    <a:pt x="422" y="0"/>
                    <a:pt x="453" y="12"/>
                    <a:pt x="478" y="37"/>
                  </a:cubicBezTo>
                  <a:cubicBezTo>
                    <a:pt x="503" y="63"/>
                    <a:pt x="516" y="93"/>
                    <a:pt x="516" y="128"/>
                  </a:cubicBezTo>
                  <a:lnTo>
                    <a:pt x="516" y="206"/>
                  </a:lnTo>
                  <a:lnTo>
                    <a:pt x="825" y="206"/>
                  </a:lnTo>
                  <a:lnTo>
                    <a:pt x="825" y="128"/>
                  </a:lnTo>
                  <a:cubicBezTo>
                    <a:pt x="825" y="93"/>
                    <a:pt x="837" y="63"/>
                    <a:pt x="863" y="37"/>
                  </a:cubicBezTo>
                  <a:cubicBezTo>
                    <a:pt x="888" y="12"/>
                    <a:pt x="918" y="0"/>
                    <a:pt x="954" y="0"/>
                  </a:cubicBezTo>
                  <a:lnTo>
                    <a:pt x="1005" y="0"/>
                  </a:lnTo>
                  <a:cubicBezTo>
                    <a:pt x="1041" y="0"/>
                    <a:pt x="1071" y="12"/>
                    <a:pt x="1096" y="37"/>
                  </a:cubicBezTo>
                  <a:cubicBezTo>
                    <a:pt x="1121" y="63"/>
                    <a:pt x="1134" y="93"/>
                    <a:pt x="1134" y="128"/>
                  </a:cubicBezTo>
                  <a:lnTo>
                    <a:pt x="1134" y="206"/>
                  </a:lnTo>
                  <a:lnTo>
                    <a:pt x="1237" y="206"/>
                  </a:lnTo>
                  <a:cubicBezTo>
                    <a:pt x="1265" y="206"/>
                    <a:pt x="1289" y="216"/>
                    <a:pt x="1309" y="236"/>
                  </a:cubicBezTo>
                  <a:cubicBezTo>
                    <a:pt x="1330" y="257"/>
                    <a:pt x="1340" y="281"/>
                    <a:pt x="1340" y="30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Caret Down Icon"/>
            <p:cNvSpPr>
              <a:spLocks noChangeAspect="1"/>
            </p:cNvSpPr>
            <p:nvPr/>
          </p:nvSpPr>
          <p:spPr bwMode="auto">
            <a:xfrm>
              <a:off x="5705718" y="3222370"/>
              <a:ext cx="101456" cy="57462"/>
            </a:xfrm>
            <a:custGeom>
              <a:avLst/>
              <a:gdLst>
                <a:gd name="T0" fmla="*/ 824 w 824"/>
                <a:gd name="T1" fmla="*/ 52 h 464"/>
                <a:gd name="T2" fmla="*/ 809 w 824"/>
                <a:gd name="T3" fmla="*/ 88 h 464"/>
                <a:gd name="T4" fmla="*/ 448 w 824"/>
                <a:gd name="T5" fmla="*/ 449 h 464"/>
                <a:gd name="T6" fmla="*/ 412 w 824"/>
                <a:gd name="T7" fmla="*/ 464 h 464"/>
                <a:gd name="T8" fmla="*/ 376 w 824"/>
                <a:gd name="T9" fmla="*/ 449 h 464"/>
                <a:gd name="T10" fmla="*/ 15 w 824"/>
                <a:gd name="T11" fmla="*/ 88 h 464"/>
                <a:gd name="T12" fmla="*/ 0 w 824"/>
                <a:gd name="T13" fmla="*/ 52 h 464"/>
                <a:gd name="T14" fmla="*/ 15 w 824"/>
                <a:gd name="T15" fmla="*/ 15 h 464"/>
                <a:gd name="T16" fmla="*/ 51 w 824"/>
                <a:gd name="T17" fmla="*/ 0 h 464"/>
                <a:gd name="T18" fmla="*/ 772 w 824"/>
                <a:gd name="T19" fmla="*/ 0 h 464"/>
                <a:gd name="T20" fmla="*/ 809 w 824"/>
                <a:gd name="T21" fmla="*/ 15 h 464"/>
                <a:gd name="T22" fmla="*/ 824 w 824"/>
                <a:gd name="T23" fmla="*/ 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4" h="464">
                  <a:moveTo>
                    <a:pt x="824" y="52"/>
                  </a:moveTo>
                  <a:cubicBezTo>
                    <a:pt x="824" y="66"/>
                    <a:pt x="819" y="78"/>
                    <a:pt x="809" y="88"/>
                  </a:cubicBezTo>
                  <a:lnTo>
                    <a:pt x="448" y="449"/>
                  </a:lnTo>
                  <a:cubicBezTo>
                    <a:pt x="438" y="459"/>
                    <a:pt x="426" y="464"/>
                    <a:pt x="412" y="464"/>
                  </a:cubicBezTo>
                  <a:cubicBezTo>
                    <a:pt x="398" y="464"/>
                    <a:pt x="386" y="459"/>
                    <a:pt x="376" y="449"/>
                  </a:cubicBezTo>
                  <a:lnTo>
                    <a:pt x="15" y="88"/>
                  </a:lnTo>
                  <a:cubicBezTo>
                    <a:pt x="5" y="78"/>
                    <a:pt x="0" y="66"/>
                    <a:pt x="0" y="52"/>
                  </a:cubicBezTo>
                  <a:cubicBezTo>
                    <a:pt x="0" y="38"/>
                    <a:pt x="5" y="26"/>
                    <a:pt x="15" y="15"/>
                  </a:cubicBezTo>
                  <a:cubicBezTo>
                    <a:pt x="25" y="5"/>
                    <a:pt x="37" y="0"/>
                    <a:pt x="51" y="0"/>
                  </a:cubicBezTo>
                  <a:lnTo>
                    <a:pt x="772" y="0"/>
                  </a:lnTo>
                  <a:cubicBezTo>
                    <a:pt x="786" y="0"/>
                    <a:pt x="799" y="5"/>
                    <a:pt x="809" y="15"/>
                  </a:cubicBezTo>
                  <a:cubicBezTo>
                    <a:pt x="819" y="26"/>
                    <a:pt x="824" y="38"/>
                    <a:pt x="824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3745711" y="2421682"/>
            <a:ext cx="773605" cy="213370"/>
            <a:chOff x="3729409" y="3144416"/>
            <a:chExt cx="773605" cy="213370"/>
          </a:xfrm>
        </p:grpSpPr>
        <p:sp>
          <p:nvSpPr>
            <p:cNvPr id="56" name="Abgerundetes Rechteck 55"/>
            <p:cNvSpPr/>
            <p:nvPr/>
          </p:nvSpPr>
          <p:spPr>
            <a:xfrm>
              <a:off x="3729409" y="3144416"/>
              <a:ext cx="773605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Register</a:t>
              </a:r>
            </a:p>
          </p:txBody>
        </p:sp>
        <p:sp>
          <p:nvSpPr>
            <p:cNvPr id="57" name="Edit Icon"/>
            <p:cNvSpPr>
              <a:spLocks noChangeAspect="1" noEditPoints="1"/>
            </p:cNvSpPr>
            <p:nvPr/>
          </p:nvSpPr>
          <p:spPr bwMode="auto">
            <a:xfrm>
              <a:off x="3790950" y="3189982"/>
              <a:ext cx="154782" cy="122238"/>
            </a:xfrm>
            <a:custGeom>
              <a:avLst/>
              <a:gdLst>
                <a:gd name="T0" fmla="*/ 715 w 1437"/>
                <a:gd name="T1" fmla="*/ 850 h 1133"/>
                <a:gd name="T2" fmla="*/ 809 w 1437"/>
                <a:gd name="T3" fmla="*/ 757 h 1133"/>
                <a:gd name="T4" fmla="*/ 686 w 1437"/>
                <a:gd name="T5" fmla="*/ 634 h 1133"/>
                <a:gd name="T6" fmla="*/ 593 w 1437"/>
                <a:gd name="T7" fmla="*/ 728 h 1133"/>
                <a:gd name="T8" fmla="*/ 593 w 1437"/>
                <a:gd name="T9" fmla="*/ 773 h 1133"/>
                <a:gd name="T10" fmla="*/ 670 w 1437"/>
                <a:gd name="T11" fmla="*/ 773 h 1133"/>
                <a:gd name="T12" fmla="*/ 670 w 1437"/>
                <a:gd name="T13" fmla="*/ 850 h 1133"/>
                <a:gd name="T14" fmla="*/ 715 w 1437"/>
                <a:gd name="T15" fmla="*/ 850 h 1133"/>
                <a:gd name="T16" fmla="*/ 1069 w 1437"/>
                <a:gd name="T17" fmla="*/ 270 h 1133"/>
                <a:gd name="T18" fmla="*/ 1043 w 1437"/>
                <a:gd name="T19" fmla="*/ 271 h 1133"/>
                <a:gd name="T20" fmla="*/ 761 w 1437"/>
                <a:gd name="T21" fmla="*/ 553 h 1133"/>
                <a:gd name="T22" fmla="*/ 760 w 1437"/>
                <a:gd name="T23" fmla="*/ 580 h 1133"/>
                <a:gd name="T24" fmla="*/ 787 w 1437"/>
                <a:gd name="T25" fmla="*/ 579 h 1133"/>
                <a:gd name="T26" fmla="*/ 1069 w 1437"/>
                <a:gd name="T27" fmla="*/ 297 h 1133"/>
                <a:gd name="T28" fmla="*/ 1069 w 1437"/>
                <a:gd name="T29" fmla="*/ 270 h 1133"/>
                <a:gd name="T30" fmla="*/ 1134 w 1437"/>
                <a:gd name="T31" fmla="*/ 749 h 1133"/>
                <a:gd name="T32" fmla="*/ 1134 w 1437"/>
                <a:gd name="T33" fmla="*/ 902 h 1133"/>
                <a:gd name="T34" fmla="*/ 1066 w 1437"/>
                <a:gd name="T35" fmla="*/ 1065 h 1133"/>
                <a:gd name="T36" fmla="*/ 902 w 1437"/>
                <a:gd name="T37" fmla="*/ 1133 h 1133"/>
                <a:gd name="T38" fmla="*/ 232 w 1437"/>
                <a:gd name="T39" fmla="*/ 1133 h 1133"/>
                <a:gd name="T40" fmla="*/ 68 w 1437"/>
                <a:gd name="T41" fmla="*/ 1065 h 1133"/>
                <a:gd name="T42" fmla="*/ 0 w 1437"/>
                <a:gd name="T43" fmla="*/ 902 h 1133"/>
                <a:gd name="T44" fmla="*/ 0 w 1437"/>
                <a:gd name="T45" fmla="*/ 232 h 1133"/>
                <a:gd name="T46" fmla="*/ 68 w 1437"/>
                <a:gd name="T47" fmla="*/ 68 h 1133"/>
                <a:gd name="T48" fmla="*/ 232 w 1437"/>
                <a:gd name="T49" fmla="*/ 0 h 1133"/>
                <a:gd name="T50" fmla="*/ 902 w 1437"/>
                <a:gd name="T51" fmla="*/ 0 h 1133"/>
                <a:gd name="T52" fmla="*/ 996 w 1437"/>
                <a:gd name="T53" fmla="*/ 20 h 1133"/>
                <a:gd name="T54" fmla="*/ 1011 w 1437"/>
                <a:gd name="T55" fmla="*/ 39 h 1133"/>
                <a:gd name="T56" fmla="*/ 1003 w 1437"/>
                <a:gd name="T57" fmla="*/ 62 h 1133"/>
                <a:gd name="T58" fmla="*/ 964 w 1437"/>
                <a:gd name="T59" fmla="*/ 101 h 1133"/>
                <a:gd name="T60" fmla="*/ 938 w 1437"/>
                <a:gd name="T61" fmla="*/ 108 h 1133"/>
                <a:gd name="T62" fmla="*/ 902 w 1437"/>
                <a:gd name="T63" fmla="*/ 103 h 1133"/>
                <a:gd name="T64" fmla="*/ 232 w 1437"/>
                <a:gd name="T65" fmla="*/ 103 h 1133"/>
                <a:gd name="T66" fmla="*/ 141 w 1437"/>
                <a:gd name="T67" fmla="*/ 141 h 1133"/>
                <a:gd name="T68" fmla="*/ 103 w 1437"/>
                <a:gd name="T69" fmla="*/ 232 h 1133"/>
                <a:gd name="T70" fmla="*/ 103 w 1437"/>
                <a:gd name="T71" fmla="*/ 902 h 1133"/>
                <a:gd name="T72" fmla="*/ 141 w 1437"/>
                <a:gd name="T73" fmla="*/ 993 h 1133"/>
                <a:gd name="T74" fmla="*/ 232 w 1437"/>
                <a:gd name="T75" fmla="*/ 1030 h 1133"/>
                <a:gd name="T76" fmla="*/ 902 w 1437"/>
                <a:gd name="T77" fmla="*/ 1030 h 1133"/>
                <a:gd name="T78" fmla="*/ 993 w 1437"/>
                <a:gd name="T79" fmla="*/ 993 h 1133"/>
                <a:gd name="T80" fmla="*/ 1031 w 1437"/>
                <a:gd name="T81" fmla="*/ 902 h 1133"/>
                <a:gd name="T82" fmla="*/ 1031 w 1437"/>
                <a:gd name="T83" fmla="*/ 800 h 1133"/>
                <a:gd name="T84" fmla="*/ 1038 w 1437"/>
                <a:gd name="T85" fmla="*/ 782 h 1133"/>
                <a:gd name="T86" fmla="*/ 1090 w 1437"/>
                <a:gd name="T87" fmla="*/ 731 h 1133"/>
                <a:gd name="T88" fmla="*/ 1118 w 1437"/>
                <a:gd name="T89" fmla="*/ 725 h 1133"/>
                <a:gd name="T90" fmla="*/ 1134 w 1437"/>
                <a:gd name="T91" fmla="*/ 749 h 1133"/>
                <a:gd name="T92" fmla="*/ 1057 w 1437"/>
                <a:gd name="T93" fmla="*/ 155 h 1133"/>
                <a:gd name="T94" fmla="*/ 1288 w 1437"/>
                <a:gd name="T95" fmla="*/ 386 h 1133"/>
                <a:gd name="T96" fmla="*/ 747 w 1437"/>
                <a:gd name="T97" fmla="*/ 927 h 1133"/>
                <a:gd name="T98" fmla="*/ 516 w 1437"/>
                <a:gd name="T99" fmla="*/ 927 h 1133"/>
                <a:gd name="T100" fmla="*/ 516 w 1437"/>
                <a:gd name="T101" fmla="*/ 696 h 1133"/>
                <a:gd name="T102" fmla="*/ 1057 w 1437"/>
                <a:gd name="T103" fmla="*/ 155 h 1133"/>
                <a:gd name="T104" fmla="*/ 1414 w 1437"/>
                <a:gd name="T105" fmla="*/ 261 h 1133"/>
                <a:gd name="T106" fmla="*/ 1340 w 1437"/>
                <a:gd name="T107" fmla="*/ 335 h 1133"/>
                <a:gd name="T108" fmla="*/ 1108 w 1437"/>
                <a:gd name="T109" fmla="*/ 103 h 1133"/>
                <a:gd name="T110" fmla="*/ 1182 w 1437"/>
                <a:gd name="T111" fmla="*/ 29 h 1133"/>
                <a:gd name="T112" fmla="*/ 1237 w 1437"/>
                <a:gd name="T113" fmla="*/ 6 h 1133"/>
                <a:gd name="T114" fmla="*/ 1292 w 1437"/>
                <a:gd name="T115" fmla="*/ 29 h 1133"/>
                <a:gd name="T116" fmla="*/ 1414 w 1437"/>
                <a:gd name="T117" fmla="*/ 151 h 1133"/>
                <a:gd name="T118" fmla="*/ 1437 w 1437"/>
                <a:gd name="T119" fmla="*/ 206 h 1133"/>
                <a:gd name="T120" fmla="*/ 1414 w 1437"/>
                <a:gd name="T121" fmla="*/ 26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7" h="1133">
                  <a:moveTo>
                    <a:pt x="715" y="850"/>
                  </a:moveTo>
                  <a:lnTo>
                    <a:pt x="809" y="757"/>
                  </a:lnTo>
                  <a:lnTo>
                    <a:pt x="686" y="634"/>
                  </a:lnTo>
                  <a:lnTo>
                    <a:pt x="593" y="728"/>
                  </a:lnTo>
                  <a:lnTo>
                    <a:pt x="593" y="773"/>
                  </a:lnTo>
                  <a:lnTo>
                    <a:pt x="670" y="773"/>
                  </a:lnTo>
                  <a:lnTo>
                    <a:pt x="670" y="850"/>
                  </a:lnTo>
                  <a:lnTo>
                    <a:pt x="715" y="850"/>
                  </a:lnTo>
                  <a:close/>
                  <a:moveTo>
                    <a:pt x="1069" y="270"/>
                  </a:moveTo>
                  <a:cubicBezTo>
                    <a:pt x="1061" y="262"/>
                    <a:pt x="1052" y="262"/>
                    <a:pt x="1043" y="271"/>
                  </a:cubicBezTo>
                  <a:lnTo>
                    <a:pt x="761" y="553"/>
                  </a:lnTo>
                  <a:cubicBezTo>
                    <a:pt x="752" y="562"/>
                    <a:pt x="752" y="571"/>
                    <a:pt x="760" y="580"/>
                  </a:cubicBezTo>
                  <a:cubicBezTo>
                    <a:pt x="769" y="588"/>
                    <a:pt x="778" y="588"/>
                    <a:pt x="787" y="579"/>
                  </a:cubicBezTo>
                  <a:lnTo>
                    <a:pt x="1069" y="297"/>
                  </a:lnTo>
                  <a:cubicBezTo>
                    <a:pt x="1078" y="288"/>
                    <a:pt x="1078" y="279"/>
                    <a:pt x="1069" y="270"/>
                  </a:cubicBezTo>
                  <a:close/>
                  <a:moveTo>
                    <a:pt x="1134" y="749"/>
                  </a:moveTo>
                  <a:lnTo>
                    <a:pt x="1134" y="902"/>
                  </a:lnTo>
                  <a:cubicBezTo>
                    <a:pt x="1134" y="965"/>
                    <a:pt x="1111" y="1020"/>
                    <a:pt x="1066" y="1065"/>
                  </a:cubicBezTo>
                  <a:cubicBezTo>
                    <a:pt x="1020" y="1111"/>
                    <a:pt x="966" y="1133"/>
                    <a:pt x="902" y="1133"/>
                  </a:cubicBezTo>
                  <a:lnTo>
                    <a:pt x="232" y="1133"/>
                  </a:lnTo>
                  <a:cubicBezTo>
                    <a:pt x="168" y="1133"/>
                    <a:pt x="114" y="1111"/>
                    <a:pt x="68" y="1065"/>
                  </a:cubicBezTo>
                  <a:cubicBezTo>
                    <a:pt x="23" y="1020"/>
                    <a:pt x="0" y="965"/>
                    <a:pt x="0" y="902"/>
                  </a:cubicBezTo>
                  <a:lnTo>
                    <a:pt x="0" y="232"/>
                  </a:lnTo>
                  <a:cubicBezTo>
                    <a:pt x="0" y="168"/>
                    <a:pt x="23" y="113"/>
                    <a:pt x="68" y="68"/>
                  </a:cubicBezTo>
                  <a:cubicBezTo>
                    <a:pt x="114" y="23"/>
                    <a:pt x="168" y="0"/>
                    <a:pt x="232" y="0"/>
                  </a:cubicBezTo>
                  <a:lnTo>
                    <a:pt x="902" y="0"/>
                  </a:lnTo>
                  <a:cubicBezTo>
                    <a:pt x="936" y="0"/>
                    <a:pt x="967" y="7"/>
                    <a:pt x="996" y="20"/>
                  </a:cubicBezTo>
                  <a:cubicBezTo>
                    <a:pt x="1004" y="24"/>
                    <a:pt x="1009" y="30"/>
                    <a:pt x="1011" y="39"/>
                  </a:cubicBezTo>
                  <a:cubicBezTo>
                    <a:pt x="1012" y="48"/>
                    <a:pt x="1010" y="55"/>
                    <a:pt x="1003" y="62"/>
                  </a:cubicBezTo>
                  <a:lnTo>
                    <a:pt x="964" y="101"/>
                  </a:lnTo>
                  <a:cubicBezTo>
                    <a:pt x="956" y="109"/>
                    <a:pt x="948" y="111"/>
                    <a:pt x="938" y="108"/>
                  </a:cubicBezTo>
                  <a:cubicBezTo>
                    <a:pt x="926" y="105"/>
                    <a:pt x="914" y="103"/>
                    <a:pt x="902" y="103"/>
                  </a:cubicBezTo>
                  <a:lnTo>
                    <a:pt x="232" y="103"/>
                  </a:lnTo>
                  <a:cubicBezTo>
                    <a:pt x="197" y="103"/>
                    <a:pt x="166" y="116"/>
                    <a:pt x="141" y="141"/>
                  </a:cubicBezTo>
                  <a:cubicBezTo>
                    <a:pt x="116" y="166"/>
                    <a:pt x="103" y="196"/>
                    <a:pt x="103" y="232"/>
                  </a:cubicBezTo>
                  <a:lnTo>
                    <a:pt x="103" y="902"/>
                  </a:lnTo>
                  <a:cubicBezTo>
                    <a:pt x="103" y="937"/>
                    <a:pt x="116" y="967"/>
                    <a:pt x="141" y="993"/>
                  </a:cubicBezTo>
                  <a:cubicBezTo>
                    <a:pt x="166" y="1018"/>
                    <a:pt x="197" y="1030"/>
                    <a:pt x="232" y="1030"/>
                  </a:cubicBezTo>
                  <a:lnTo>
                    <a:pt x="902" y="1030"/>
                  </a:lnTo>
                  <a:cubicBezTo>
                    <a:pt x="937" y="1030"/>
                    <a:pt x="968" y="1018"/>
                    <a:pt x="993" y="993"/>
                  </a:cubicBezTo>
                  <a:cubicBezTo>
                    <a:pt x="1018" y="967"/>
                    <a:pt x="1031" y="937"/>
                    <a:pt x="1031" y="902"/>
                  </a:cubicBezTo>
                  <a:lnTo>
                    <a:pt x="1031" y="800"/>
                  </a:lnTo>
                  <a:cubicBezTo>
                    <a:pt x="1031" y="793"/>
                    <a:pt x="1033" y="787"/>
                    <a:pt x="1038" y="782"/>
                  </a:cubicBezTo>
                  <a:lnTo>
                    <a:pt x="1090" y="731"/>
                  </a:lnTo>
                  <a:cubicBezTo>
                    <a:pt x="1098" y="723"/>
                    <a:pt x="1107" y="721"/>
                    <a:pt x="1118" y="725"/>
                  </a:cubicBezTo>
                  <a:cubicBezTo>
                    <a:pt x="1128" y="730"/>
                    <a:pt x="1134" y="737"/>
                    <a:pt x="1134" y="749"/>
                  </a:cubicBezTo>
                  <a:close/>
                  <a:moveTo>
                    <a:pt x="1057" y="155"/>
                  </a:moveTo>
                  <a:lnTo>
                    <a:pt x="1288" y="386"/>
                  </a:lnTo>
                  <a:lnTo>
                    <a:pt x="747" y="927"/>
                  </a:lnTo>
                  <a:lnTo>
                    <a:pt x="516" y="927"/>
                  </a:lnTo>
                  <a:lnTo>
                    <a:pt x="516" y="696"/>
                  </a:lnTo>
                  <a:lnTo>
                    <a:pt x="1057" y="155"/>
                  </a:lnTo>
                  <a:close/>
                  <a:moveTo>
                    <a:pt x="1414" y="261"/>
                  </a:moveTo>
                  <a:lnTo>
                    <a:pt x="1340" y="335"/>
                  </a:lnTo>
                  <a:lnTo>
                    <a:pt x="1108" y="103"/>
                  </a:lnTo>
                  <a:lnTo>
                    <a:pt x="1182" y="29"/>
                  </a:lnTo>
                  <a:cubicBezTo>
                    <a:pt x="1197" y="14"/>
                    <a:pt x="1215" y="6"/>
                    <a:pt x="1237" y="6"/>
                  </a:cubicBezTo>
                  <a:cubicBezTo>
                    <a:pt x="1258" y="6"/>
                    <a:pt x="1277" y="14"/>
                    <a:pt x="1292" y="29"/>
                  </a:cubicBezTo>
                  <a:lnTo>
                    <a:pt x="1414" y="151"/>
                  </a:lnTo>
                  <a:cubicBezTo>
                    <a:pt x="1429" y="166"/>
                    <a:pt x="1437" y="185"/>
                    <a:pt x="1437" y="206"/>
                  </a:cubicBezTo>
                  <a:cubicBezTo>
                    <a:pt x="1437" y="227"/>
                    <a:pt x="1429" y="246"/>
                    <a:pt x="1414" y="26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3748088" y="3141762"/>
            <a:ext cx="3048001" cy="208749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 Details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consetetur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sadipscing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nonumy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eirmod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invidunt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aliquyam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erat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voluptua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de-DE" sz="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vero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eos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accusam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justo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duo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rebum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Stet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clita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kasd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gubergren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takimata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sanctus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consetetur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sadipscing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nonumy</a:t>
            </a:r>
            <a: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Eirmod</a:t>
            </a:r>
            <a: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invidunt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aliquyam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erat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voluptua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vero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eos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accusam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justo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duo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e</a:t>
            </a:r>
            <a:endParaRPr lang="en-US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utoShape 2" descr="Bildergebnis für image placehol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Bildergebnis für image placehold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9" y="3467377"/>
            <a:ext cx="1646236" cy="109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5731309"/>
            <a:ext cx="2333897" cy="182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feld 57"/>
          <p:cNvSpPr txBox="1"/>
          <p:nvPr/>
        </p:nvSpPr>
        <p:spPr>
          <a:xfrm>
            <a:off x="6278895" y="5731310"/>
            <a:ext cx="2163430" cy="1777410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 Location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ABC Conference Center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751 Broadway</a:t>
            </a:r>
            <a:b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York City</a:t>
            </a:r>
            <a:b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United States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entrance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back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side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building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paid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parking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in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parking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garage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side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street</a:t>
            </a:r>
            <a:r>
              <a:rPr lang="de-DE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6278895" y="7644033"/>
            <a:ext cx="2163430" cy="466281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 </a:t>
            </a:r>
            <a:r>
              <a:rPr lang="de-DE" sz="11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Participation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800" dirty="0" smtClean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</a:t>
            </a:r>
            <a:r>
              <a:rPr lang="de-DE" sz="8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://exampleeventurl.com</a:t>
            </a:r>
            <a:endParaRPr lang="en-US" sz="800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565" y="8694072"/>
            <a:ext cx="1826760" cy="121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hteck 61"/>
          <p:cNvSpPr/>
          <p:nvPr/>
        </p:nvSpPr>
        <p:spPr>
          <a:xfrm>
            <a:off x="3744860" y="8963377"/>
            <a:ext cx="2118751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Time: 15:25 – 16:45 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3744860" y="9156972"/>
            <a:ext cx="2118751" cy="200055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700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Timezone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America/</a:t>
            </a:r>
            <a:r>
              <a:rPr lang="en-US" sz="700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New_York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[-04:00]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60" y="7678545"/>
            <a:ext cx="2388740" cy="4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hteck 63"/>
          <p:cNvSpPr/>
          <p:nvPr/>
        </p:nvSpPr>
        <p:spPr>
          <a:xfrm>
            <a:off x="3744860" y="9405842"/>
            <a:ext cx="2118751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Time: 13:25 – 14:45 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744860" y="9599437"/>
            <a:ext cx="2118751" cy="200055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700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Timezone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America/Chicago [-06:00]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303118" y="9599437"/>
            <a:ext cx="636713" cy="165702"/>
            <a:chOff x="5591150" y="9599437"/>
            <a:chExt cx="636713" cy="165702"/>
          </a:xfrm>
        </p:grpSpPr>
        <p:sp>
          <p:nvSpPr>
            <p:cNvPr id="68" name="Abgerundetes Rechteck 67"/>
            <p:cNvSpPr/>
            <p:nvPr/>
          </p:nvSpPr>
          <p:spPr>
            <a:xfrm>
              <a:off x="5591150" y="9599437"/>
              <a:ext cx="636713" cy="165702"/>
            </a:xfrm>
            <a:prstGeom prst="roundRect">
              <a:avLst>
                <a:gd name="adj" fmla="val 14222"/>
              </a:avLst>
            </a:prstGeom>
            <a:solidFill>
              <a:srgbClr val="F9F9F9"/>
            </a:solidFill>
            <a:ln w="9525">
              <a:solidFill>
                <a:srgbClr val="C5C5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180000" bIns="72000" rtlCol="0" anchor="ctr"/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Change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Caret Down Icon"/>
            <p:cNvSpPr>
              <a:spLocks noChangeAspect="1"/>
            </p:cNvSpPr>
            <p:nvPr/>
          </p:nvSpPr>
          <p:spPr bwMode="auto">
            <a:xfrm>
              <a:off x="6089898" y="9665113"/>
              <a:ext cx="60649" cy="34350"/>
            </a:xfrm>
            <a:custGeom>
              <a:avLst/>
              <a:gdLst>
                <a:gd name="T0" fmla="*/ 824 w 824"/>
                <a:gd name="T1" fmla="*/ 52 h 464"/>
                <a:gd name="T2" fmla="*/ 809 w 824"/>
                <a:gd name="T3" fmla="*/ 88 h 464"/>
                <a:gd name="T4" fmla="*/ 448 w 824"/>
                <a:gd name="T5" fmla="*/ 449 h 464"/>
                <a:gd name="T6" fmla="*/ 412 w 824"/>
                <a:gd name="T7" fmla="*/ 464 h 464"/>
                <a:gd name="T8" fmla="*/ 376 w 824"/>
                <a:gd name="T9" fmla="*/ 449 h 464"/>
                <a:gd name="T10" fmla="*/ 15 w 824"/>
                <a:gd name="T11" fmla="*/ 88 h 464"/>
                <a:gd name="T12" fmla="*/ 0 w 824"/>
                <a:gd name="T13" fmla="*/ 52 h 464"/>
                <a:gd name="T14" fmla="*/ 15 w 824"/>
                <a:gd name="T15" fmla="*/ 15 h 464"/>
                <a:gd name="T16" fmla="*/ 51 w 824"/>
                <a:gd name="T17" fmla="*/ 0 h 464"/>
                <a:gd name="T18" fmla="*/ 772 w 824"/>
                <a:gd name="T19" fmla="*/ 0 h 464"/>
                <a:gd name="T20" fmla="*/ 809 w 824"/>
                <a:gd name="T21" fmla="*/ 15 h 464"/>
                <a:gd name="T22" fmla="*/ 824 w 824"/>
                <a:gd name="T23" fmla="*/ 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4" h="464">
                  <a:moveTo>
                    <a:pt x="824" y="52"/>
                  </a:moveTo>
                  <a:cubicBezTo>
                    <a:pt x="824" y="66"/>
                    <a:pt x="819" y="78"/>
                    <a:pt x="809" y="88"/>
                  </a:cubicBezTo>
                  <a:lnTo>
                    <a:pt x="448" y="449"/>
                  </a:lnTo>
                  <a:cubicBezTo>
                    <a:pt x="438" y="459"/>
                    <a:pt x="426" y="464"/>
                    <a:pt x="412" y="464"/>
                  </a:cubicBezTo>
                  <a:cubicBezTo>
                    <a:pt x="398" y="464"/>
                    <a:pt x="386" y="459"/>
                    <a:pt x="376" y="449"/>
                  </a:cubicBezTo>
                  <a:lnTo>
                    <a:pt x="15" y="88"/>
                  </a:lnTo>
                  <a:cubicBezTo>
                    <a:pt x="5" y="78"/>
                    <a:pt x="0" y="66"/>
                    <a:pt x="0" y="52"/>
                  </a:cubicBezTo>
                  <a:cubicBezTo>
                    <a:pt x="0" y="38"/>
                    <a:pt x="5" y="26"/>
                    <a:pt x="15" y="15"/>
                  </a:cubicBezTo>
                  <a:cubicBezTo>
                    <a:pt x="25" y="5"/>
                    <a:pt x="37" y="0"/>
                    <a:pt x="51" y="0"/>
                  </a:cubicBezTo>
                  <a:lnTo>
                    <a:pt x="772" y="0"/>
                  </a:lnTo>
                  <a:cubicBezTo>
                    <a:pt x="786" y="0"/>
                    <a:pt x="799" y="5"/>
                    <a:pt x="809" y="15"/>
                  </a:cubicBezTo>
                  <a:cubicBezTo>
                    <a:pt x="819" y="26"/>
                    <a:pt x="824" y="38"/>
                    <a:pt x="824" y="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5942227" y="10270554"/>
            <a:ext cx="673337" cy="213370"/>
            <a:chOff x="6501989" y="3144416"/>
            <a:chExt cx="673337" cy="213370"/>
          </a:xfrm>
        </p:grpSpPr>
        <p:sp>
          <p:nvSpPr>
            <p:cNvPr id="72" name="Abgerundetes Rechteck 71"/>
            <p:cNvSpPr/>
            <p:nvPr/>
          </p:nvSpPr>
          <p:spPr>
            <a:xfrm>
              <a:off x="6501989" y="3144416"/>
              <a:ext cx="673337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Follow</a:t>
              </a:r>
            </a:p>
          </p:txBody>
        </p:sp>
        <p:sp>
          <p:nvSpPr>
            <p:cNvPr id="73" name="Bookmark Icon"/>
            <p:cNvSpPr>
              <a:spLocks noChangeAspect="1"/>
            </p:cNvSpPr>
            <p:nvPr/>
          </p:nvSpPr>
          <p:spPr bwMode="auto">
            <a:xfrm>
              <a:off x="6590132" y="3189901"/>
              <a:ext cx="103230" cy="122400"/>
            </a:xfrm>
            <a:custGeom>
              <a:avLst/>
              <a:gdLst>
                <a:gd name="T0" fmla="*/ 937 w 1031"/>
                <a:gd name="T1" fmla="*/ 0 h 1218"/>
                <a:gd name="T2" fmla="*/ 973 w 1031"/>
                <a:gd name="T3" fmla="*/ 7 h 1218"/>
                <a:gd name="T4" fmla="*/ 1015 w 1031"/>
                <a:gd name="T5" fmla="*/ 40 h 1218"/>
                <a:gd name="T6" fmla="*/ 1031 w 1031"/>
                <a:gd name="T7" fmla="*/ 90 h 1218"/>
                <a:gd name="T8" fmla="*/ 1031 w 1031"/>
                <a:gd name="T9" fmla="*/ 1128 h 1218"/>
                <a:gd name="T10" fmla="*/ 1015 w 1031"/>
                <a:gd name="T11" fmla="*/ 1177 h 1218"/>
                <a:gd name="T12" fmla="*/ 973 w 1031"/>
                <a:gd name="T13" fmla="*/ 1210 h 1218"/>
                <a:gd name="T14" fmla="*/ 937 w 1031"/>
                <a:gd name="T15" fmla="*/ 1217 h 1218"/>
                <a:gd name="T16" fmla="*/ 870 w 1031"/>
                <a:gd name="T17" fmla="*/ 1191 h 1218"/>
                <a:gd name="T18" fmla="*/ 515 w 1031"/>
                <a:gd name="T19" fmla="*/ 850 h 1218"/>
                <a:gd name="T20" fmla="*/ 160 w 1031"/>
                <a:gd name="T21" fmla="*/ 1191 h 1218"/>
                <a:gd name="T22" fmla="*/ 94 w 1031"/>
                <a:gd name="T23" fmla="*/ 1218 h 1218"/>
                <a:gd name="T24" fmla="*/ 58 w 1031"/>
                <a:gd name="T25" fmla="*/ 1210 h 1218"/>
                <a:gd name="T26" fmla="*/ 16 w 1031"/>
                <a:gd name="T27" fmla="*/ 1177 h 1218"/>
                <a:gd name="T28" fmla="*/ 0 w 1031"/>
                <a:gd name="T29" fmla="*/ 1128 h 1218"/>
                <a:gd name="T30" fmla="*/ 0 w 1031"/>
                <a:gd name="T31" fmla="*/ 90 h 1218"/>
                <a:gd name="T32" fmla="*/ 16 w 1031"/>
                <a:gd name="T33" fmla="*/ 40 h 1218"/>
                <a:gd name="T34" fmla="*/ 58 w 1031"/>
                <a:gd name="T35" fmla="*/ 7 h 1218"/>
                <a:gd name="T36" fmla="*/ 94 w 1031"/>
                <a:gd name="T37" fmla="*/ 0 h 1218"/>
                <a:gd name="T38" fmla="*/ 937 w 1031"/>
                <a:gd name="T39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1" h="1218">
                  <a:moveTo>
                    <a:pt x="937" y="0"/>
                  </a:moveTo>
                  <a:cubicBezTo>
                    <a:pt x="950" y="0"/>
                    <a:pt x="961" y="2"/>
                    <a:pt x="973" y="7"/>
                  </a:cubicBezTo>
                  <a:cubicBezTo>
                    <a:pt x="990" y="14"/>
                    <a:pt x="1005" y="25"/>
                    <a:pt x="1015" y="40"/>
                  </a:cubicBezTo>
                  <a:cubicBezTo>
                    <a:pt x="1025" y="55"/>
                    <a:pt x="1031" y="72"/>
                    <a:pt x="1031" y="90"/>
                  </a:cubicBezTo>
                  <a:lnTo>
                    <a:pt x="1031" y="1128"/>
                  </a:lnTo>
                  <a:cubicBezTo>
                    <a:pt x="1031" y="1146"/>
                    <a:pt x="1025" y="1162"/>
                    <a:pt x="1015" y="1177"/>
                  </a:cubicBezTo>
                  <a:cubicBezTo>
                    <a:pt x="1005" y="1192"/>
                    <a:pt x="990" y="1203"/>
                    <a:pt x="973" y="1210"/>
                  </a:cubicBezTo>
                  <a:cubicBezTo>
                    <a:pt x="962" y="1215"/>
                    <a:pt x="951" y="1217"/>
                    <a:pt x="937" y="1217"/>
                  </a:cubicBezTo>
                  <a:cubicBezTo>
                    <a:pt x="912" y="1217"/>
                    <a:pt x="889" y="1208"/>
                    <a:pt x="870" y="1191"/>
                  </a:cubicBezTo>
                  <a:lnTo>
                    <a:pt x="515" y="850"/>
                  </a:lnTo>
                  <a:lnTo>
                    <a:pt x="160" y="1191"/>
                  </a:lnTo>
                  <a:cubicBezTo>
                    <a:pt x="141" y="1209"/>
                    <a:pt x="119" y="1218"/>
                    <a:pt x="94" y="1218"/>
                  </a:cubicBezTo>
                  <a:cubicBezTo>
                    <a:pt x="81" y="1218"/>
                    <a:pt x="69" y="1215"/>
                    <a:pt x="58" y="1210"/>
                  </a:cubicBezTo>
                  <a:cubicBezTo>
                    <a:pt x="40" y="1203"/>
                    <a:pt x="26" y="1192"/>
                    <a:pt x="16" y="1177"/>
                  </a:cubicBezTo>
                  <a:cubicBezTo>
                    <a:pt x="5" y="1162"/>
                    <a:pt x="0" y="1146"/>
                    <a:pt x="0" y="1128"/>
                  </a:cubicBezTo>
                  <a:lnTo>
                    <a:pt x="0" y="90"/>
                  </a:lnTo>
                  <a:cubicBezTo>
                    <a:pt x="0" y="72"/>
                    <a:pt x="5" y="55"/>
                    <a:pt x="16" y="40"/>
                  </a:cubicBezTo>
                  <a:cubicBezTo>
                    <a:pt x="26" y="25"/>
                    <a:pt x="40" y="14"/>
                    <a:pt x="58" y="7"/>
                  </a:cubicBezTo>
                  <a:cubicBezTo>
                    <a:pt x="69" y="2"/>
                    <a:pt x="81" y="0"/>
                    <a:pt x="94" y="0"/>
                  </a:cubicBezTo>
                  <a:lnTo>
                    <a:pt x="9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4582699" y="10270554"/>
            <a:ext cx="1296144" cy="213370"/>
            <a:chOff x="4583038" y="3144416"/>
            <a:chExt cx="1296144" cy="213370"/>
          </a:xfrm>
        </p:grpSpPr>
        <p:sp>
          <p:nvSpPr>
            <p:cNvPr id="75" name="Abgerundetes Rechteck 74"/>
            <p:cNvSpPr/>
            <p:nvPr/>
          </p:nvSpPr>
          <p:spPr>
            <a:xfrm>
              <a:off x="4583038" y="3144416"/>
              <a:ext cx="1296144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to Calendar</a:t>
              </a:r>
            </a:p>
          </p:txBody>
        </p:sp>
        <p:sp>
          <p:nvSpPr>
            <p:cNvPr id="76" name="Calendar Icon"/>
            <p:cNvSpPr>
              <a:spLocks noChangeAspect="1" noEditPoints="1"/>
            </p:cNvSpPr>
            <p:nvPr/>
          </p:nvSpPr>
          <p:spPr bwMode="auto">
            <a:xfrm>
              <a:off x="4655046" y="3189901"/>
              <a:ext cx="114282" cy="122400"/>
            </a:xfrm>
            <a:custGeom>
              <a:avLst/>
              <a:gdLst>
                <a:gd name="T0" fmla="*/ 335 w 1340"/>
                <a:gd name="T1" fmla="*/ 1339 h 1442"/>
                <a:gd name="T2" fmla="*/ 103 w 1340"/>
                <a:gd name="T3" fmla="*/ 1107 h 1442"/>
                <a:gd name="T4" fmla="*/ 387 w 1340"/>
                <a:gd name="T5" fmla="*/ 1339 h 1442"/>
                <a:gd name="T6" fmla="*/ 644 w 1340"/>
                <a:gd name="T7" fmla="*/ 1107 h 1442"/>
                <a:gd name="T8" fmla="*/ 387 w 1340"/>
                <a:gd name="T9" fmla="*/ 1339 h 1442"/>
                <a:gd name="T10" fmla="*/ 335 w 1340"/>
                <a:gd name="T11" fmla="*/ 1056 h 1442"/>
                <a:gd name="T12" fmla="*/ 103 w 1340"/>
                <a:gd name="T13" fmla="*/ 798 h 1442"/>
                <a:gd name="T14" fmla="*/ 387 w 1340"/>
                <a:gd name="T15" fmla="*/ 1056 h 1442"/>
                <a:gd name="T16" fmla="*/ 644 w 1340"/>
                <a:gd name="T17" fmla="*/ 798 h 1442"/>
                <a:gd name="T18" fmla="*/ 387 w 1340"/>
                <a:gd name="T19" fmla="*/ 1056 h 1442"/>
                <a:gd name="T20" fmla="*/ 335 w 1340"/>
                <a:gd name="T21" fmla="*/ 747 h 1442"/>
                <a:gd name="T22" fmla="*/ 103 w 1340"/>
                <a:gd name="T23" fmla="*/ 515 h 1442"/>
                <a:gd name="T24" fmla="*/ 696 w 1340"/>
                <a:gd name="T25" fmla="*/ 1339 h 1442"/>
                <a:gd name="T26" fmla="*/ 954 w 1340"/>
                <a:gd name="T27" fmla="*/ 1107 h 1442"/>
                <a:gd name="T28" fmla="*/ 696 w 1340"/>
                <a:gd name="T29" fmla="*/ 1339 h 1442"/>
                <a:gd name="T30" fmla="*/ 644 w 1340"/>
                <a:gd name="T31" fmla="*/ 747 h 1442"/>
                <a:gd name="T32" fmla="*/ 387 w 1340"/>
                <a:gd name="T33" fmla="*/ 515 h 1442"/>
                <a:gd name="T34" fmla="*/ 1005 w 1340"/>
                <a:gd name="T35" fmla="*/ 1339 h 1442"/>
                <a:gd name="T36" fmla="*/ 1237 w 1340"/>
                <a:gd name="T37" fmla="*/ 1107 h 1442"/>
                <a:gd name="T38" fmla="*/ 1005 w 1340"/>
                <a:gd name="T39" fmla="*/ 1339 h 1442"/>
                <a:gd name="T40" fmla="*/ 954 w 1340"/>
                <a:gd name="T41" fmla="*/ 1056 h 1442"/>
                <a:gd name="T42" fmla="*/ 696 w 1340"/>
                <a:gd name="T43" fmla="*/ 798 h 1442"/>
                <a:gd name="T44" fmla="*/ 413 w 1340"/>
                <a:gd name="T45" fmla="*/ 360 h 1442"/>
                <a:gd name="T46" fmla="*/ 405 w 1340"/>
                <a:gd name="T47" fmla="*/ 110 h 1442"/>
                <a:gd name="T48" fmla="*/ 335 w 1340"/>
                <a:gd name="T49" fmla="*/ 103 h 1442"/>
                <a:gd name="T50" fmla="*/ 310 w 1340"/>
                <a:gd name="T51" fmla="*/ 128 h 1442"/>
                <a:gd name="T52" fmla="*/ 317 w 1340"/>
                <a:gd name="T53" fmla="*/ 378 h 1442"/>
                <a:gd name="T54" fmla="*/ 387 w 1340"/>
                <a:gd name="T55" fmla="*/ 386 h 1442"/>
                <a:gd name="T56" fmla="*/ 413 w 1340"/>
                <a:gd name="T57" fmla="*/ 360 h 1442"/>
                <a:gd name="T58" fmla="*/ 1237 w 1340"/>
                <a:gd name="T59" fmla="*/ 1056 h 1442"/>
                <a:gd name="T60" fmla="*/ 1005 w 1340"/>
                <a:gd name="T61" fmla="*/ 798 h 1442"/>
                <a:gd name="T62" fmla="*/ 696 w 1340"/>
                <a:gd name="T63" fmla="*/ 747 h 1442"/>
                <a:gd name="T64" fmla="*/ 954 w 1340"/>
                <a:gd name="T65" fmla="*/ 515 h 1442"/>
                <a:gd name="T66" fmla="*/ 696 w 1340"/>
                <a:gd name="T67" fmla="*/ 747 h 1442"/>
                <a:gd name="T68" fmla="*/ 1237 w 1340"/>
                <a:gd name="T69" fmla="*/ 747 h 1442"/>
                <a:gd name="T70" fmla="*/ 1005 w 1340"/>
                <a:gd name="T71" fmla="*/ 515 h 1442"/>
                <a:gd name="T72" fmla="*/ 1031 w 1340"/>
                <a:gd name="T73" fmla="*/ 360 h 1442"/>
                <a:gd name="T74" fmla="*/ 1023 w 1340"/>
                <a:gd name="T75" fmla="*/ 110 h 1442"/>
                <a:gd name="T76" fmla="*/ 954 w 1340"/>
                <a:gd name="T77" fmla="*/ 103 h 1442"/>
                <a:gd name="T78" fmla="*/ 928 w 1340"/>
                <a:gd name="T79" fmla="*/ 128 h 1442"/>
                <a:gd name="T80" fmla="*/ 936 w 1340"/>
                <a:gd name="T81" fmla="*/ 378 h 1442"/>
                <a:gd name="T82" fmla="*/ 1005 w 1340"/>
                <a:gd name="T83" fmla="*/ 386 h 1442"/>
                <a:gd name="T84" fmla="*/ 1031 w 1340"/>
                <a:gd name="T85" fmla="*/ 360 h 1442"/>
                <a:gd name="T86" fmla="*/ 1340 w 1340"/>
                <a:gd name="T87" fmla="*/ 1339 h 1442"/>
                <a:gd name="T88" fmla="*/ 1237 w 1340"/>
                <a:gd name="T89" fmla="*/ 1442 h 1442"/>
                <a:gd name="T90" fmla="*/ 31 w 1340"/>
                <a:gd name="T91" fmla="*/ 1412 h 1442"/>
                <a:gd name="T92" fmla="*/ 0 w 1340"/>
                <a:gd name="T93" fmla="*/ 309 h 1442"/>
                <a:gd name="T94" fmla="*/ 103 w 1340"/>
                <a:gd name="T95" fmla="*/ 206 h 1442"/>
                <a:gd name="T96" fmla="*/ 207 w 1340"/>
                <a:gd name="T97" fmla="*/ 128 h 1442"/>
                <a:gd name="T98" fmla="*/ 335 w 1340"/>
                <a:gd name="T99" fmla="*/ 0 h 1442"/>
                <a:gd name="T100" fmla="*/ 478 w 1340"/>
                <a:gd name="T101" fmla="*/ 37 h 1442"/>
                <a:gd name="T102" fmla="*/ 516 w 1340"/>
                <a:gd name="T103" fmla="*/ 206 h 1442"/>
                <a:gd name="T104" fmla="*/ 825 w 1340"/>
                <a:gd name="T105" fmla="*/ 128 h 1442"/>
                <a:gd name="T106" fmla="*/ 954 w 1340"/>
                <a:gd name="T107" fmla="*/ 0 h 1442"/>
                <a:gd name="T108" fmla="*/ 1096 w 1340"/>
                <a:gd name="T109" fmla="*/ 37 h 1442"/>
                <a:gd name="T110" fmla="*/ 1134 w 1340"/>
                <a:gd name="T111" fmla="*/ 206 h 1442"/>
                <a:gd name="T112" fmla="*/ 1309 w 1340"/>
                <a:gd name="T113" fmla="*/ 236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40" h="1442">
                  <a:moveTo>
                    <a:pt x="103" y="1339"/>
                  </a:moveTo>
                  <a:lnTo>
                    <a:pt x="335" y="1339"/>
                  </a:lnTo>
                  <a:lnTo>
                    <a:pt x="335" y="1107"/>
                  </a:lnTo>
                  <a:lnTo>
                    <a:pt x="103" y="1107"/>
                  </a:lnTo>
                  <a:lnTo>
                    <a:pt x="103" y="1339"/>
                  </a:lnTo>
                  <a:close/>
                  <a:moveTo>
                    <a:pt x="387" y="1339"/>
                  </a:moveTo>
                  <a:lnTo>
                    <a:pt x="644" y="1339"/>
                  </a:lnTo>
                  <a:lnTo>
                    <a:pt x="644" y="1107"/>
                  </a:lnTo>
                  <a:lnTo>
                    <a:pt x="387" y="1107"/>
                  </a:lnTo>
                  <a:lnTo>
                    <a:pt x="387" y="1339"/>
                  </a:lnTo>
                  <a:close/>
                  <a:moveTo>
                    <a:pt x="103" y="1056"/>
                  </a:moveTo>
                  <a:lnTo>
                    <a:pt x="335" y="1056"/>
                  </a:lnTo>
                  <a:lnTo>
                    <a:pt x="335" y="798"/>
                  </a:lnTo>
                  <a:lnTo>
                    <a:pt x="103" y="798"/>
                  </a:lnTo>
                  <a:lnTo>
                    <a:pt x="103" y="1056"/>
                  </a:lnTo>
                  <a:close/>
                  <a:moveTo>
                    <a:pt x="387" y="1056"/>
                  </a:moveTo>
                  <a:lnTo>
                    <a:pt x="644" y="1056"/>
                  </a:lnTo>
                  <a:lnTo>
                    <a:pt x="644" y="798"/>
                  </a:lnTo>
                  <a:lnTo>
                    <a:pt x="387" y="798"/>
                  </a:lnTo>
                  <a:lnTo>
                    <a:pt x="387" y="1056"/>
                  </a:lnTo>
                  <a:close/>
                  <a:moveTo>
                    <a:pt x="103" y="747"/>
                  </a:moveTo>
                  <a:lnTo>
                    <a:pt x="335" y="747"/>
                  </a:lnTo>
                  <a:lnTo>
                    <a:pt x="335" y="515"/>
                  </a:lnTo>
                  <a:lnTo>
                    <a:pt x="103" y="515"/>
                  </a:lnTo>
                  <a:lnTo>
                    <a:pt x="103" y="747"/>
                  </a:lnTo>
                  <a:close/>
                  <a:moveTo>
                    <a:pt x="696" y="1339"/>
                  </a:moveTo>
                  <a:lnTo>
                    <a:pt x="954" y="1339"/>
                  </a:lnTo>
                  <a:lnTo>
                    <a:pt x="954" y="1107"/>
                  </a:lnTo>
                  <a:lnTo>
                    <a:pt x="696" y="1107"/>
                  </a:lnTo>
                  <a:lnTo>
                    <a:pt x="696" y="1339"/>
                  </a:lnTo>
                  <a:close/>
                  <a:moveTo>
                    <a:pt x="387" y="747"/>
                  </a:moveTo>
                  <a:lnTo>
                    <a:pt x="644" y="747"/>
                  </a:lnTo>
                  <a:lnTo>
                    <a:pt x="644" y="515"/>
                  </a:lnTo>
                  <a:lnTo>
                    <a:pt x="387" y="515"/>
                  </a:lnTo>
                  <a:lnTo>
                    <a:pt x="387" y="747"/>
                  </a:lnTo>
                  <a:close/>
                  <a:moveTo>
                    <a:pt x="1005" y="1339"/>
                  </a:moveTo>
                  <a:lnTo>
                    <a:pt x="1237" y="1339"/>
                  </a:lnTo>
                  <a:lnTo>
                    <a:pt x="1237" y="1107"/>
                  </a:lnTo>
                  <a:lnTo>
                    <a:pt x="1005" y="1107"/>
                  </a:lnTo>
                  <a:lnTo>
                    <a:pt x="1005" y="1339"/>
                  </a:lnTo>
                  <a:close/>
                  <a:moveTo>
                    <a:pt x="696" y="1056"/>
                  </a:moveTo>
                  <a:lnTo>
                    <a:pt x="954" y="1056"/>
                  </a:lnTo>
                  <a:lnTo>
                    <a:pt x="954" y="798"/>
                  </a:lnTo>
                  <a:lnTo>
                    <a:pt x="696" y="798"/>
                  </a:lnTo>
                  <a:lnTo>
                    <a:pt x="696" y="1056"/>
                  </a:lnTo>
                  <a:close/>
                  <a:moveTo>
                    <a:pt x="413" y="360"/>
                  </a:moveTo>
                  <a:lnTo>
                    <a:pt x="413" y="128"/>
                  </a:lnTo>
                  <a:cubicBezTo>
                    <a:pt x="413" y="121"/>
                    <a:pt x="410" y="115"/>
                    <a:pt x="405" y="110"/>
                  </a:cubicBezTo>
                  <a:cubicBezTo>
                    <a:pt x="400" y="105"/>
                    <a:pt x="394" y="103"/>
                    <a:pt x="387" y="103"/>
                  </a:cubicBezTo>
                  <a:lnTo>
                    <a:pt x="335" y="103"/>
                  </a:lnTo>
                  <a:cubicBezTo>
                    <a:pt x="328" y="103"/>
                    <a:pt x="322" y="105"/>
                    <a:pt x="317" y="110"/>
                  </a:cubicBezTo>
                  <a:cubicBezTo>
                    <a:pt x="312" y="115"/>
                    <a:pt x="310" y="121"/>
                    <a:pt x="310" y="128"/>
                  </a:cubicBezTo>
                  <a:lnTo>
                    <a:pt x="310" y="360"/>
                  </a:lnTo>
                  <a:cubicBezTo>
                    <a:pt x="310" y="367"/>
                    <a:pt x="312" y="373"/>
                    <a:pt x="317" y="378"/>
                  </a:cubicBezTo>
                  <a:cubicBezTo>
                    <a:pt x="322" y="383"/>
                    <a:pt x="328" y="386"/>
                    <a:pt x="335" y="386"/>
                  </a:cubicBezTo>
                  <a:lnTo>
                    <a:pt x="387" y="386"/>
                  </a:lnTo>
                  <a:cubicBezTo>
                    <a:pt x="394" y="386"/>
                    <a:pt x="400" y="383"/>
                    <a:pt x="405" y="378"/>
                  </a:cubicBezTo>
                  <a:cubicBezTo>
                    <a:pt x="410" y="373"/>
                    <a:pt x="413" y="367"/>
                    <a:pt x="413" y="360"/>
                  </a:cubicBezTo>
                  <a:close/>
                  <a:moveTo>
                    <a:pt x="1005" y="1056"/>
                  </a:moveTo>
                  <a:lnTo>
                    <a:pt x="1237" y="1056"/>
                  </a:lnTo>
                  <a:lnTo>
                    <a:pt x="1237" y="798"/>
                  </a:lnTo>
                  <a:lnTo>
                    <a:pt x="1005" y="798"/>
                  </a:lnTo>
                  <a:lnTo>
                    <a:pt x="1005" y="1056"/>
                  </a:lnTo>
                  <a:close/>
                  <a:moveTo>
                    <a:pt x="696" y="747"/>
                  </a:moveTo>
                  <a:lnTo>
                    <a:pt x="954" y="747"/>
                  </a:lnTo>
                  <a:lnTo>
                    <a:pt x="954" y="515"/>
                  </a:lnTo>
                  <a:lnTo>
                    <a:pt x="696" y="515"/>
                  </a:lnTo>
                  <a:lnTo>
                    <a:pt x="696" y="747"/>
                  </a:lnTo>
                  <a:close/>
                  <a:moveTo>
                    <a:pt x="1005" y="747"/>
                  </a:moveTo>
                  <a:lnTo>
                    <a:pt x="1237" y="747"/>
                  </a:lnTo>
                  <a:lnTo>
                    <a:pt x="1237" y="515"/>
                  </a:lnTo>
                  <a:lnTo>
                    <a:pt x="1005" y="515"/>
                  </a:lnTo>
                  <a:lnTo>
                    <a:pt x="1005" y="747"/>
                  </a:lnTo>
                  <a:close/>
                  <a:moveTo>
                    <a:pt x="1031" y="360"/>
                  </a:moveTo>
                  <a:lnTo>
                    <a:pt x="1031" y="128"/>
                  </a:lnTo>
                  <a:cubicBezTo>
                    <a:pt x="1031" y="121"/>
                    <a:pt x="1028" y="115"/>
                    <a:pt x="1023" y="110"/>
                  </a:cubicBezTo>
                  <a:cubicBezTo>
                    <a:pt x="1018" y="105"/>
                    <a:pt x="1012" y="103"/>
                    <a:pt x="1005" y="103"/>
                  </a:cubicBezTo>
                  <a:lnTo>
                    <a:pt x="954" y="103"/>
                  </a:lnTo>
                  <a:cubicBezTo>
                    <a:pt x="947" y="103"/>
                    <a:pt x="941" y="105"/>
                    <a:pt x="936" y="110"/>
                  </a:cubicBezTo>
                  <a:cubicBezTo>
                    <a:pt x="930" y="115"/>
                    <a:pt x="928" y="121"/>
                    <a:pt x="928" y="128"/>
                  </a:cubicBezTo>
                  <a:lnTo>
                    <a:pt x="928" y="360"/>
                  </a:lnTo>
                  <a:cubicBezTo>
                    <a:pt x="928" y="367"/>
                    <a:pt x="930" y="373"/>
                    <a:pt x="936" y="378"/>
                  </a:cubicBezTo>
                  <a:cubicBezTo>
                    <a:pt x="941" y="383"/>
                    <a:pt x="947" y="386"/>
                    <a:pt x="954" y="386"/>
                  </a:cubicBezTo>
                  <a:lnTo>
                    <a:pt x="1005" y="386"/>
                  </a:lnTo>
                  <a:cubicBezTo>
                    <a:pt x="1012" y="386"/>
                    <a:pt x="1018" y="383"/>
                    <a:pt x="1023" y="378"/>
                  </a:cubicBezTo>
                  <a:cubicBezTo>
                    <a:pt x="1028" y="373"/>
                    <a:pt x="1031" y="367"/>
                    <a:pt x="1031" y="360"/>
                  </a:cubicBezTo>
                  <a:close/>
                  <a:moveTo>
                    <a:pt x="1340" y="309"/>
                  </a:moveTo>
                  <a:lnTo>
                    <a:pt x="1340" y="1339"/>
                  </a:lnTo>
                  <a:cubicBezTo>
                    <a:pt x="1340" y="1367"/>
                    <a:pt x="1330" y="1391"/>
                    <a:pt x="1309" y="1412"/>
                  </a:cubicBezTo>
                  <a:cubicBezTo>
                    <a:pt x="1289" y="1432"/>
                    <a:pt x="1265" y="1442"/>
                    <a:pt x="1237" y="1442"/>
                  </a:cubicBezTo>
                  <a:lnTo>
                    <a:pt x="103" y="1442"/>
                  </a:lnTo>
                  <a:cubicBezTo>
                    <a:pt x="76" y="1442"/>
                    <a:pt x="51" y="1432"/>
                    <a:pt x="31" y="1412"/>
                  </a:cubicBezTo>
                  <a:cubicBezTo>
                    <a:pt x="11" y="1391"/>
                    <a:pt x="0" y="1367"/>
                    <a:pt x="0" y="1339"/>
                  </a:cubicBezTo>
                  <a:lnTo>
                    <a:pt x="0" y="309"/>
                  </a:lnTo>
                  <a:cubicBezTo>
                    <a:pt x="0" y="281"/>
                    <a:pt x="11" y="257"/>
                    <a:pt x="31" y="236"/>
                  </a:cubicBezTo>
                  <a:cubicBezTo>
                    <a:pt x="51" y="216"/>
                    <a:pt x="76" y="206"/>
                    <a:pt x="103" y="206"/>
                  </a:cubicBezTo>
                  <a:lnTo>
                    <a:pt x="207" y="206"/>
                  </a:lnTo>
                  <a:lnTo>
                    <a:pt x="207" y="128"/>
                  </a:lnTo>
                  <a:cubicBezTo>
                    <a:pt x="207" y="93"/>
                    <a:pt x="219" y="63"/>
                    <a:pt x="244" y="37"/>
                  </a:cubicBezTo>
                  <a:cubicBezTo>
                    <a:pt x="270" y="12"/>
                    <a:pt x="300" y="0"/>
                    <a:pt x="335" y="0"/>
                  </a:cubicBezTo>
                  <a:lnTo>
                    <a:pt x="387" y="0"/>
                  </a:lnTo>
                  <a:cubicBezTo>
                    <a:pt x="422" y="0"/>
                    <a:pt x="453" y="12"/>
                    <a:pt x="478" y="37"/>
                  </a:cubicBezTo>
                  <a:cubicBezTo>
                    <a:pt x="503" y="63"/>
                    <a:pt x="516" y="93"/>
                    <a:pt x="516" y="128"/>
                  </a:cubicBezTo>
                  <a:lnTo>
                    <a:pt x="516" y="206"/>
                  </a:lnTo>
                  <a:lnTo>
                    <a:pt x="825" y="206"/>
                  </a:lnTo>
                  <a:lnTo>
                    <a:pt x="825" y="128"/>
                  </a:lnTo>
                  <a:cubicBezTo>
                    <a:pt x="825" y="93"/>
                    <a:pt x="837" y="63"/>
                    <a:pt x="863" y="37"/>
                  </a:cubicBezTo>
                  <a:cubicBezTo>
                    <a:pt x="888" y="12"/>
                    <a:pt x="918" y="0"/>
                    <a:pt x="954" y="0"/>
                  </a:cubicBezTo>
                  <a:lnTo>
                    <a:pt x="1005" y="0"/>
                  </a:lnTo>
                  <a:cubicBezTo>
                    <a:pt x="1041" y="0"/>
                    <a:pt x="1071" y="12"/>
                    <a:pt x="1096" y="37"/>
                  </a:cubicBezTo>
                  <a:cubicBezTo>
                    <a:pt x="1121" y="63"/>
                    <a:pt x="1134" y="93"/>
                    <a:pt x="1134" y="128"/>
                  </a:cubicBezTo>
                  <a:lnTo>
                    <a:pt x="1134" y="206"/>
                  </a:lnTo>
                  <a:lnTo>
                    <a:pt x="1237" y="206"/>
                  </a:lnTo>
                  <a:cubicBezTo>
                    <a:pt x="1265" y="206"/>
                    <a:pt x="1289" y="216"/>
                    <a:pt x="1309" y="236"/>
                  </a:cubicBezTo>
                  <a:cubicBezTo>
                    <a:pt x="1330" y="257"/>
                    <a:pt x="1340" y="281"/>
                    <a:pt x="1340" y="30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Caret Down Icon"/>
            <p:cNvSpPr>
              <a:spLocks noChangeAspect="1"/>
            </p:cNvSpPr>
            <p:nvPr/>
          </p:nvSpPr>
          <p:spPr bwMode="auto">
            <a:xfrm>
              <a:off x="5705718" y="3222370"/>
              <a:ext cx="101456" cy="57462"/>
            </a:xfrm>
            <a:custGeom>
              <a:avLst/>
              <a:gdLst>
                <a:gd name="T0" fmla="*/ 824 w 824"/>
                <a:gd name="T1" fmla="*/ 52 h 464"/>
                <a:gd name="T2" fmla="*/ 809 w 824"/>
                <a:gd name="T3" fmla="*/ 88 h 464"/>
                <a:gd name="T4" fmla="*/ 448 w 824"/>
                <a:gd name="T5" fmla="*/ 449 h 464"/>
                <a:gd name="T6" fmla="*/ 412 w 824"/>
                <a:gd name="T7" fmla="*/ 464 h 464"/>
                <a:gd name="T8" fmla="*/ 376 w 824"/>
                <a:gd name="T9" fmla="*/ 449 h 464"/>
                <a:gd name="T10" fmla="*/ 15 w 824"/>
                <a:gd name="T11" fmla="*/ 88 h 464"/>
                <a:gd name="T12" fmla="*/ 0 w 824"/>
                <a:gd name="T13" fmla="*/ 52 h 464"/>
                <a:gd name="T14" fmla="*/ 15 w 824"/>
                <a:gd name="T15" fmla="*/ 15 h 464"/>
                <a:gd name="T16" fmla="*/ 51 w 824"/>
                <a:gd name="T17" fmla="*/ 0 h 464"/>
                <a:gd name="T18" fmla="*/ 772 w 824"/>
                <a:gd name="T19" fmla="*/ 0 h 464"/>
                <a:gd name="T20" fmla="*/ 809 w 824"/>
                <a:gd name="T21" fmla="*/ 15 h 464"/>
                <a:gd name="T22" fmla="*/ 824 w 824"/>
                <a:gd name="T23" fmla="*/ 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4" h="464">
                  <a:moveTo>
                    <a:pt x="824" y="52"/>
                  </a:moveTo>
                  <a:cubicBezTo>
                    <a:pt x="824" y="66"/>
                    <a:pt x="819" y="78"/>
                    <a:pt x="809" y="88"/>
                  </a:cubicBezTo>
                  <a:lnTo>
                    <a:pt x="448" y="449"/>
                  </a:lnTo>
                  <a:cubicBezTo>
                    <a:pt x="438" y="459"/>
                    <a:pt x="426" y="464"/>
                    <a:pt x="412" y="464"/>
                  </a:cubicBezTo>
                  <a:cubicBezTo>
                    <a:pt x="398" y="464"/>
                    <a:pt x="386" y="459"/>
                    <a:pt x="376" y="449"/>
                  </a:cubicBezTo>
                  <a:lnTo>
                    <a:pt x="15" y="88"/>
                  </a:lnTo>
                  <a:cubicBezTo>
                    <a:pt x="5" y="78"/>
                    <a:pt x="0" y="66"/>
                    <a:pt x="0" y="52"/>
                  </a:cubicBezTo>
                  <a:cubicBezTo>
                    <a:pt x="0" y="38"/>
                    <a:pt x="5" y="26"/>
                    <a:pt x="15" y="15"/>
                  </a:cubicBezTo>
                  <a:cubicBezTo>
                    <a:pt x="25" y="5"/>
                    <a:pt x="37" y="0"/>
                    <a:pt x="51" y="0"/>
                  </a:cubicBezTo>
                  <a:lnTo>
                    <a:pt x="772" y="0"/>
                  </a:lnTo>
                  <a:cubicBezTo>
                    <a:pt x="786" y="0"/>
                    <a:pt x="799" y="5"/>
                    <a:pt x="809" y="15"/>
                  </a:cubicBezTo>
                  <a:cubicBezTo>
                    <a:pt x="819" y="26"/>
                    <a:pt x="824" y="38"/>
                    <a:pt x="824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3745711" y="10270554"/>
            <a:ext cx="773605" cy="213370"/>
            <a:chOff x="3729409" y="3144416"/>
            <a:chExt cx="773605" cy="213370"/>
          </a:xfrm>
        </p:grpSpPr>
        <p:sp>
          <p:nvSpPr>
            <p:cNvPr id="79" name="Abgerundetes Rechteck 78"/>
            <p:cNvSpPr/>
            <p:nvPr/>
          </p:nvSpPr>
          <p:spPr>
            <a:xfrm>
              <a:off x="3729409" y="3144416"/>
              <a:ext cx="773605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Register</a:t>
              </a:r>
            </a:p>
          </p:txBody>
        </p:sp>
        <p:sp>
          <p:nvSpPr>
            <p:cNvPr id="80" name="Edit Icon"/>
            <p:cNvSpPr>
              <a:spLocks noChangeAspect="1" noEditPoints="1"/>
            </p:cNvSpPr>
            <p:nvPr/>
          </p:nvSpPr>
          <p:spPr bwMode="auto">
            <a:xfrm>
              <a:off x="3790950" y="3189982"/>
              <a:ext cx="154782" cy="122238"/>
            </a:xfrm>
            <a:custGeom>
              <a:avLst/>
              <a:gdLst>
                <a:gd name="T0" fmla="*/ 715 w 1437"/>
                <a:gd name="T1" fmla="*/ 850 h 1133"/>
                <a:gd name="T2" fmla="*/ 809 w 1437"/>
                <a:gd name="T3" fmla="*/ 757 h 1133"/>
                <a:gd name="T4" fmla="*/ 686 w 1437"/>
                <a:gd name="T5" fmla="*/ 634 h 1133"/>
                <a:gd name="T6" fmla="*/ 593 w 1437"/>
                <a:gd name="T7" fmla="*/ 728 h 1133"/>
                <a:gd name="T8" fmla="*/ 593 w 1437"/>
                <a:gd name="T9" fmla="*/ 773 h 1133"/>
                <a:gd name="T10" fmla="*/ 670 w 1437"/>
                <a:gd name="T11" fmla="*/ 773 h 1133"/>
                <a:gd name="T12" fmla="*/ 670 w 1437"/>
                <a:gd name="T13" fmla="*/ 850 h 1133"/>
                <a:gd name="T14" fmla="*/ 715 w 1437"/>
                <a:gd name="T15" fmla="*/ 850 h 1133"/>
                <a:gd name="T16" fmla="*/ 1069 w 1437"/>
                <a:gd name="T17" fmla="*/ 270 h 1133"/>
                <a:gd name="T18" fmla="*/ 1043 w 1437"/>
                <a:gd name="T19" fmla="*/ 271 h 1133"/>
                <a:gd name="T20" fmla="*/ 761 w 1437"/>
                <a:gd name="T21" fmla="*/ 553 h 1133"/>
                <a:gd name="T22" fmla="*/ 760 w 1437"/>
                <a:gd name="T23" fmla="*/ 580 h 1133"/>
                <a:gd name="T24" fmla="*/ 787 w 1437"/>
                <a:gd name="T25" fmla="*/ 579 h 1133"/>
                <a:gd name="T26" fmla="*/ 1069 w 1437"/>
                <a:gd name="T27" fmla="*/ 297 h 1133"/>
                <a:gd name="T28" fmla="*/ 1069 w 1437"/>
                <a:gd name="T29" fmla="*/ 270 h 1133"/>
                <a:gd name="T30" fmla="*/ 1134 w 1437"/>
                <a:gd name="T31" fmla="*/ 749 h 1133"/>
                <a:gd name="T32" fmla="*/ 1134 w 1437"/>
                <a:gd name="T33" fmla="*/ 902 h 1133"/>
                <a:gd name="T34" fmla="*/ 1066 w 1437"/>
                <a:gd name="T35" fmla="*/ 1065 h 1133"/>
                <a:gd name="T36" fmla="*/ 902 w 1437"/>
                <a:gd name="T37" fmla="*/ 1133 h 1133"/>
                <a:gd name="T38" fmla="*/ 232 w 1437"/>
                <a:gd name="T39" fmla="*/ 1133 h 1133"/>
                <a:gd name="T40" fmla="*/ 68 w 1437"/>
                <a:gd name="T41" fmla="*/ 1065 h 1133"/>
                <a:gd name="T42" fmla="*/ 0 w 1437"/>
                <a:gd name="T43" fmla="*/ 902 h 1133"/>
                <a:gd name="T44" fmla="*/ 0 w 1437"/>
                <a:gd name="T45" fmla="*/ 232 h 1133"/>
                <a:gd name="T46" fmla="*/ 68 w 1437"/>
                <a:gd name="T47" fmla="*/ 68 h 1133"/>
                <a:gd name="T48" fmla="*/ 232 w 1437"/>
                <a:gd name="T49" fmla="*/ 0 h 1133"/>
                <a:gd name="T50" fmla="*/ 902 w 1437"/>
                <a:gd name="T51" fmla="*/ 0 h 1133"/>
                <a:gd name="T52" fmla="*/ 996 w 1437"/>
                <a:gd name="T53" fmla="*/ 20 h 1133"/>
                <a:gd name="T54" fmla="*/ 1011 w 1437"/>
                <a:gd name="T55" fmla="*/ 39 h 1133"/>
                <a:gd name="T56" fmla="*/ 1003 w 1437"/>
                <a:gd name="T57" fmla="*/ 62 h 1133"/>
                <a:gd name="T58" fmla="*/ 964 w 1437"/>
                <a:gd name="T59" fmla="*/ 101 h 1133"/>
                <a:gd name="T60" fmla="*/ 938 w 1437"/>
                <a:gd name="T61" fmla="*/ 108 h 1133"/>
                <a:gd name="T62" fmla="*/ 902 w 1437"/>
                <a:gd name="T63" fmla="*/ 103 h 1133"/>
                <a:gd name="T64" fmla="*/ 232 w 1437"/>
                <a:gd name="T65" fmla="*/ 103 h 1133"/>
                <a:gd name="T66" fmla="*/ 141 w 1437"/>
                <a:gd name="T67" fmla="*/ 141 h 1133"/>
                <a:gd name="T68" fmla="*/ 103 w 1437"/>
                <a:gd name="T69" fmla="*/ 232 h 1133"/>
                <a:gd name="T70" fmla="*/ 103 w 1437"/>
                <a:gd name="T71" fmla="*/ 902 h 1133"/>
                <a:gd name="T72" fmla="*/ 141 w 1437"/>
                <a:gd name="T73" fmla="*/ 993 h 1133"/>
                <a:gd name="T74" fmla="*/ 232 w 1437"/>
                <a:gd name="T75" fmla="*/ 1030 h 1133"/>
                <a:gd name="T76" fmla="*/ 902 w 1437"/>
                <a:gd name="T77" fmla="*/ 1030 h 1133"/>
                <a:gd name="T78" fmla="*/ 993 w 1437"/>
                <a:gd name="T79" fmla="*/ 993 h 1133"/>
                <a:gd name="T80" fmla="*/ 1031 w 1437"/>
                <a:gd name="T81" fmla="*/ 902 h 1133"/>
                <a:gd name="T82" fmla="*/ 1031 w 1437"/>
                <a:gd name="T83" fmla="*/ 800 h 1133"/>
                <a:gd name="T84" fmla="*/ 1038 w 1437"/>
                <a:gd name="T85" fmla="*/ 782 h 1133"/>
                <a:gd name="T86" fmla="*/ 1090 w 1437"/>
                <a:gd name="T87" fmla="*/ 731 h 1133"/>
                <a:gd name="T88" fmla="*/ 1118 w 1437"/>
                <a:gd name="T89" fmla="*/ 725 h 1133"/>
                <a:gd name="T90" fmla="*/ 1134 w 1437"/>
                <a:gd name="T91" fmla="*/ 749 h 1133"/>
                <a:gd name="T92" fmla="*/ 1057 w 1437"/>
                <a:gd name="T93" fmla="*/ 155 h 1133"/>
                <a:gd name="T94" fmla="*/ 1288 w 1437"/>
                <a:gd name="T95" fmla="*/ 386 h 1133"/>
                <a:gd name="T96" fmla="*/ 747 w 1437"/>
                <a:gd name="T97" fmla="*/ 927 h 1133"/>
                <a:gd name="T98" fmla="*/ 516 w 1437"/>
                <a:gd name="T99" fmla="*/ 927 h 1133"/>
                <a:gd name="T100" fmla="*/ 516 w 1437"/>
                <a:gd name="T101" fmla="*/ 696 h 1133"/>
                <a:gd name="T102" fmla="*/ 1057 w 1437"/>
                <a:gd name="T103" fmla="*/ 155 h 1133"/>
                <a:gd name="T104" fmla="*/ 1414 w 1437"/>
                <a:gd name="T105" fmla="*/ 261 h 1133"/>
                <a:gd name="T106" fmla="*/ 1340 w 1437"/>
                <a:gd name="T107" fmla="*/ 335 h 1133"/>
                <a:gd name="T108" fmla="*/ 1108 w 1437"/>
                <a:gd name="T109" fmla="*/ 103 h 1133"/>
                <a:gd name="T110" fmla="*/ 1182 w 1437"/>
                <a:gd name="T111" fmla="*/ 29 h 1133"/>
                <a:gd name="T112" fmla="*/ 1237 w 1437"/>
                <a:gd name="T113" fmla="*/ 6 h 1133"/>
                <a:gd name="T114" fmla="*/ 1292 w 1437"/>
                <a:gd name="T115" fmla="*/ 29 h 1133"/>
                <a:gd name="T116" fmla="*/ 1414 w 1437"/>
                <a:gd name="T117" fmla="*/ 151 h 1133"/>
                <a:gd name="T118" fmla="*/ 1437 w 1437"/>
                <a:gd name="T119" fmla="*/ 206 h 1133"/>
                <a:gd name="T120" fmla="*/ 1414 w 1437"/>
                <a:gd name="T121" fmla="*/ 26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7" h="1133">
                  <a:moveTo>
                    <a:pt x="715" y="850"/>
                  </a:moveTo>
                  <a:lnTo>
                    <a:pt x="809" y="757"/>
                  </a:lnTo>
                  <a:lnTo>
                    <a:pt x="686" y="634"/>
                  </a:lnTo>
                  <a:lnTo>
                    <a:pt x="593" y="728"/>
                  </a:lnTo>
                  <a:lnTo>
                    <a:pt x="593" y="773"/>
                  </a:lnTo>
                  <a:lnTo>
                    <a:pt x="670" y="773"/>
                  </a:lnTo>
                  <a:lnTo>
                    <a:pt x="670" y="850"/>
                  </a:lnTo>
                  <a:lnTo>
                    <a:pt x="715" y="850"/>
                  </a:lnTo>
                  <a:close/>
                  <a:moveTo>
                    <a:pt x="1069" y="270"/>
                  </a:moveTo>
                  <a:cubicBezTo>
                    <a:pt x="1061" y="262"/>
                    <a:pt x="1052" y="262"/>
                    <a:pt x="1043" y="271"/>
                  </a:cubicBezTo>
                  <a:lnTo>
                    <a:pt x="761" y="553"/>
                  </a:lnTo>
                  <a:cubicBezTo>
                    <a:pt x="752" y="562"/>
                    <a:pt x="752" y="571"/>
                    <a:pt x="760" y="580"/>
                  </a:cubicBezTo>
                  <a:cubicBezTo>
                    <a:pt x="769" y="588"/>
                    <a:pt x="778" y="588"/>
                    <a:pt x="787" y="579"/>
                  </a:cubicBezTo>
                  <a:lnTo>
                    <a:pt x="1069" y="297"/>
                  </a:lnTo>
                  <a:cubicBezTo>
                    <a:pt x="1078" y="288"/>
                    <a:pt x="1078" y="279"/>
                    <a:pt x="1069" y="270"/>
                  </a:cubicBezTo>
                  <a:close/>
                  <a:moveTo>
                    <a:pt x="1134" y="749"/>
                  </a:moveTo>
                  <a:lnTo>
                    <a:pt x="1134" y="902"/>
                  </a:lnTo>
                  <a:cubicBezTo>
                    <a:pt x="1134" y="965"/>
                    <a:pt x="1111" y="1020"/>
                    <a:pt x="1066" y="1065"/>
                  </a:cubicBezTo>
                  <a:cubicBezTo>
                    <a:pt x="1020" y="1111"/>
                    <a:pt x="966" y="1133"/>
                    <a:pt x="902" y="1133"/>
                  </a:cubicBezTo>
                  <a:lnTo>
                    <a:pt x="232" y="1133"/>
                  </a:lnTo>
                  <a:cubicBezTo>
                    <a:pt x="168" y="1133"/>
                    <a:pt x="114" y="1111"/>
                    <a:pt x="68" y="1065"/>
                  </a:cubicBezTo>
                  <a:cubicBezTo>
                    <a:pt x="23" y="1020"/>
                    <a:pt x="0" y="965"/>
                    <a:pt x="0" y="902"/>
                  </a:cubicBezTo>
                  <a:lnTo>
                    <a:pt x="0" y="232"/>
                  </a:lnTo>
                  <a:cubicBezTo>
                    <a:pt x="0" y="168"/>
                    <a:pt x="23" y="113"/>
                    <a:pt x="68" y="68"/>
                  </a:cubicBezTo>
                  <a:cubicBezTo>
                    <a:pt x="114" y="23"/>
                    <a:pt x="168" y="0"/>
                    <a:pt x="232" y="0"/>
                  </a:cubicBezTo>
                  <a:lnTo>
                    <a:pt x="902" y="0"/>
                  </a:lnTo>
                  <a:cubicBezTo>
                    <a:pt x="936" y="0"/>
                    <a:pt x="967" y="7"/>
                    <a:pt x="996" y="20"/>
                  </a:cubicBezTo>
                  <a:cubicBezTo>
                    <a:pt x="1004" y="24"/>
                    <a:pt x="1009" y="30"/>
                    <a:pt x="1011" y="39"/>
                  </a:cubicBezTo>
                  <a:cubicBezTo>
                    <a:pt x="1012" y="48"/>
                    <a:pt x="1010" y="55"/>
                    <a:pt x="1003" y="62"/>
                  </a:cubicBezTo>
                  <a:lnTo>
                    <a:pt x="964" y="101"/>
                  </a:lnTo>
                  <a:cubicBezTo>
                    <a:pt x="956" y="109"/>
                    <a:pt x="948" y="111"/>
                    <a:pt x="938" y="108"/>
                  </a:cubicBezTo>
                  <a:cubicBezTo>
                    <a:pt x="926" y="105"/>
                    <a:pt x="914" y="103"/>
                    <a:pt x="902" y="103"/>
                  </a:cubicBezTo>
                  <a:lnTo>
                    <a:pt x="232" y="103"/>
                  </a:lnTo>
                  <a:cubicBezTo>
                    <a:pt x="197" y="103"/>
                    <a:pt x="166" y="116"/>
                    <a:pt x="141" y="141"/>
                  </a:cubicBezTo>
                  <a:cubicBezTo>
                    <a:pt x="116" y="166"/>
                    <a:pt x="103" y="196"/>
                    <a:pt x="103" y="232"/>
                  </a:cubicBezTo>
                  <a:lnTo>
                    <a:pt x="103" y="902"/>
                  </a:lnTo>
                  <a:cubicBezTo>
                    <a:pt x="103" y="937"/>
                    <a:pt x="116" y="967"/>
                    <a:pt x="141" y="993"/>
                  </a:cubicBezTo>
                  <a:cubicBezTo>
                    <a:pt x="166" y="1018"/>
                    <a:pt x="197" y="1030"/>
                    <a:pt x="232" y="1030"/>
                  </a:cubicBezTo>
                  <a:lnTo>
                    <a:pt x="902" y="1030"/>
                  </a:lnTo>
                  <a:cubicBezTo>
                    <a:pt x="937" y="1030"/>
                    <a:pt x="968" y="1018"/>
                    <a:pt x="993" y="993"/>
                  </a:cubicBezTo>
                  <a:cubicBezTo>
                    <a:pt x="1018" y="967"/>
                    <a:pt x="1031" y="937"/>
                    <a:pt x="1031" y="902"/>
                  </a:cubicBezTo>
                  <a:lnTo>
                    <a:pt x="1031" y="800"/>
                  </a:lnTo>
                  <a:cubicBezTo>
                    <a:pt x="1031" y="793"/>
                    <a:pt x="1033" y="787"/>
                    <a:pt x="1038" y="782"/>
                  </a:cubicBezTo>
                  <a:lnTo>
                    <a:pt x="1090" y="731"/>
                  </a:lnTo>
                  <a:cubicBezTo>
                    <a:pt x="1098" y="723"/>
                    <a:pt x="1107" y="721"/>
                    <a:pt x="1118" y="725"/>
                  </a:cubicBezTo>
                  <a:cubicBezTo>
                    <a:pt x="1128" y="730"/>
                    <a:pt x="1134" y="737"/>
                    <a:pt x="1134" y="749"/>
                  </a:cubicBezTo>
                  <a:close/>
                  <a:moveTo>
                    <a:pt x="1057" y="155"/>
                  </a:moveTo>
                  <a:lnTo>
                    <a:pt x="1288" y="386"/>
                  </a:lnTo>
                  <a:lnTo>
                    <a:pt x="747" y="927"/>
                  </a:lnTo>
                  <a:lnTo>
                    <a:pt x="516" y="927"/>
                  </a:lnTo>
                  <a:lnTo>
                    <a:pt x="516" y="696"/>
                  </a:lnTo>
                  <a:lnTo>
                    <a:pt x="1057" y="155"/>
                  </a:lnTo>
                  <a:close/>
                  <a:moveTo>
                    <a:pt x="1414" y="261"/>
                  </a:moveTo>
                  <a:lnTo>
                    <a:pt x="1340" y="335"/>
                  </a:lnTo>
                  <a:lnTo>
                    <a:pt x="1108" y="103"/>
                  </a:lnTo>
                  <a:lnTo>
                    <a:pt x="1182" y="29"/>
                  </a:lnTo>
                  <a:cubicBezTo>
                    <a:pt x="1197" y="14"/>
                    <a:pt x="1215" y="6"/>
                    <a:pt x="1237" y="6"/>
                  </a:cubicBezTo>
                  <a:cubicBezTo>
                    <a:pt x="1258" y="6"/>
                    <a:pt x="1277" y="14"/>
                    <a:pt x="1292" y="29"/>
                  </a:cubicBezTo>
                  <a:lnTo>
                    <a:pt x="1414" y="151"/>
                  </a:lnTo>
                  <a:cubicBezTo>
                    <a:pt x="1429" y="166"/>
                    <a:pt x="1437" y="185"/>
                    <a:pt x="1437" y="206"/>
                  </a:cubicBezTo>
                  <a:cubicBezTo>
                    <a:pt x="1437" y="227"/>
                    <a:pt x="1429" y="246"/>
                    <a:pt x="1414" y="26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Rechteck 5"/>
          <p:cNvSpPr/>
          <p:nvPr/>
        </p:nvSpPr>
        <p:spPr>
          <a:xfrm>
            <a:off x="0" y="11225578"/>
            <a:ext cx="12190413" cy="2563843"/>
          </a:xfrm>
          <a:custGeom>
            <a:avLst/>
            <a:gdLst/>
            <a:ahLst/>
            <a:cxnLst/>
            <a:rect l="l" t="t" r="r" b="b"/>
            <a:pathLst>
              <a:path w="12190413" h="2563843">
                <a:moveTo>
                  <a:pt x="0" y="0"/>
                </a:moveTo>
                <a:lnTo>
                  <a:pt x="3141663" y="0"/>
                </a:lnTo>
                <a:lnTo>
                  <a:pt x="3141663" y="353924"/>
                </a:lnTo>
                <a:cubicBezTo>
                  <a:pt x="3141663" y="390886"/>
                  <a:pt x="3171626" y="420849"/>
                  <a:pt x="3208588" y="420849"/>
                </a:cubicBezTo>
                <a:lnTo>
                  <a:pt x="8981825" y="420849"/>
                </a:lnTo>
                <a:cubicBezTo>
                  <a:pt x="9018787" y="420849"/>
                  <a:pt x="9048750" y="390886"/>
                  <a:pt x="9048750" y="353924"/>
                </a:cubicBezTo>
                <a:lnTo>
                  <a:pt x="9048750" y="0"/>
                </a:lnTo>
                <a:lnTo>
                  <a:pt x="12190413" y="0"/>
                </a:lnTo>
                <a:lnTo>
                  <a:pt x="12190413" y="2563843"/>
                </a:lnTo>
                <a:lnTo>
                  <a:pt x="0" y="2563843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feld 58"/>
          <p:cNvSpPr txBox="1"/>
          <p:nvPr/>
        </p:nvSpPr>
        <p:spPr>
          <a:xfrm>
            <a:off x="3744861" y="10854607"/>
            <a:ext cx="4697464" cy="24763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</a:t>
            </a:r>
            <a:r>
              <a:rPr lang="de-DE" sz="11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1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endParaRPr lang="en-US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Abgerundetes Rechteck 3"/>
          <p:cNvSpPr/>
          <p:nvPr/>
        </p:nvSpPr>
        <p:spPr>
          <a:xfrm>
            <a:off x="4643233" y="584700"/>
            <a:ext cx="2903946" cy="314006"/>
          </a:xfrm>
          <a:custGeom>
            <a:avLst/>
            <a:gdLst/>
            <a:ahLst/>
            <a:cxnLst/>
            <a:rect l="l" t="t" r="r" b="b"/>
            <a:pathLst>
              <a:path w="2903946" h="314006">
                <a:moveTo>
                  <a:pt x="0" y="0"/>
                </a:moveTo>
                <a:lnTo>
                  <a:pt x="2903946" y="0"/>
                </a:lnTo>
                <a:cubicBezTo>
                  <a:pt x="2812002" y="2128"/>
                  <a:pt x="2723198" y="314289"/>
                  <a:pt x="2613812" y="314006"/>
                </a:cubicBezTo>
                <a:lnTo>
                  <a:pt x="2490552" y="314006"/>
                </a:lnTo>
                <a:lnTo>
                  <a:pt x="2389974" y="314006"/>
                </a:lnTo>
                <a:lnTo>
                  <a:pt x="513971" y="314006"/>
                </a:lnTo>
                <a:lnTo>
                  <a:pt x="370356" y="314006"/>
                </a:lnTo>
                <a:lnTo>
                  <a:pt x="290133" y="314006"/>
                </a:lnTo>
                <a:cubicBezTo>
                  <a:pt x="180748" y="314289"/>
                  <a:pt x="91943" y="2128"/>
                  <a:pt x="0" y="0"/>
                </a:cubicBezTo>
                <a:close/>
              </a:path>
            </a:pathLst>
          </a:cu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</a:t>
            </a:r>
            <a:r>
              <a:rPr lang="de-DE" sz="16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6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Rechteck 18"/>
          <p:cNvSpPr/>
          <p:nvPr/>
        </p:nvSpPr>
        <p:spPr>
          <a:xfrm rot="19783397">
            <a:off x="-642655" y="244990"/>
            <a:ext cx="5197321" cy="1143665"/>
          </a:xfrm>
          <a:custGeom>
            <a:avLst/>
            <a:gdLst/>
            <a:ahLst/>
            <a:cxnLst/>
            <a:rect l="l" t="t" r="r" b="b"/>
            <a:pathLst>
              <a:path w="3898498" h="857550">
                <a:moveTo>
                  <a:pt x="2429607" y="0"/>
                </a:moveTo>
                <a:lnTo>
                  <a:pt x="3898498" y="857550"/>
                </a:lnTo>
                <a:lnTo>
                  <a:pt x="0" y="857550"/>
                </a:lnTo>
                <a:lnTo>
                  <a:pt x="500644" y="0"/>
                </a:lnTo>
                <a:close/>
              </a:path>
            </a:pathLst>
          </a:custGeom>
          <a:solidFill>
            <a:srgbClr val="E673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1771" tIns="60938" rIns="1919344" bIns="60938" rtlCol="0" anchor="ctr"/>
          <a:lstStyle/>
          <a:p>
            <a:pPr algn="ctr" defTabSz="1219110"/>
            <a:r>
              <a:rPr lang="de-DE" dirty="0" err="1" smtClean="0">
                <a:solidFill>
                  <a:prstClr val="white"/>
                </a:solidFill>
              </a:rPr>
              <a:t>Functionality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83" name="Geschweifte Klammer rechts 82"/>
          <p:cNvSpPr/>
          <p:nvPr/>
        </p:nvSpPr>
        <p:spPr>
          <a:xfrm rot="10800000">
            <a:off x="2926854" y="3136057"/>
            <a:ext cx="288032" cy="2039295"/>
          </a:xfrm>
          <a:prstGeom prst="rightBrace">
            <a:avLst>
              <a:gd name="adj1" fmla="val 23765"/>
              <a:gd name="adj2" fmla="val 50000"/>
            </a:avLst>
          </a:prstGeom>
          <a:ln w="28575">
            <a:solidFill>
              <a:srgbClr val="E673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hteckige Legende 83"/>
          <p:cNvSpPr/>
          <p:nvPr/>
        </p:nvSpPr>
        <p:spPr>
          <a:xfrm>
            <a:off x="9450566" y="2141536"/>
            <a:ext cx="2714604" cy="523176"/>
          </a:xfrm>
          <a:prstGeom prst="wedgeRectCallout">
            <a:avLst>
              <a:gd name="adj1" fmla="val -64767"/>
              <a:gd name="adj2" fmla="val -63576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err="1" smtClean="0">
                <a:solidFill>
                  <a:prstClr val="white"/>
                </a:solidFill>
              </a:rPr>
              <a:t>Only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shown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if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is</a:t>
            </a:r>
            <a:r>
              <a:rPr lang="de-DE" sz="1300" dirty="0" smtClean="0">
                <a:solidFill>
                  <a:prstClr val="white"/>
                </a:solidFill>
              </a:rPr>
              <a:t> a </a:t>
            </a:r>
            <a:r>
              <a:rPr lang="de-DE" sz="1300" dirty="0" err="1" smtClean="0">
                <a:solidFill>
                  <a:prstClr val="white"/>
                </a:solidFill>
              </a:rPr>
              <a:t>test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85" name="Rechteckige Legende 84"/>
          <p:cNvSpPr/>
          <p:nvPr/>
        </p:nvSpPr>
        <p:spPr>
          <a:xfrm>
            <a:off x="9450566" y="3923921"/>
            <a:ext cx="2714604" cy="523176"/>
          </a:xfrm>
          <a:prstGeom prst="wedgeRectCallout">
            <a:avLst>
              <a:gd name="adj1" fmla="val -91785"/>
              <a:gd name="adj2" fmla="val -45370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err="1" smtClean="0">
                <a:solidFill>
                  <a:prstClr val="white"/>
                </a:solidFill>
              </a:rPr>
              <a:t>Only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shown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if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has</a:t>
            </a:r>
            <a:r>
              <a:rPr lang="de-DE" sz="1300" dirty="0" smtClean="0">
                <a:solidFill>
                  <a:prstClr val="white"/>
                </a:solidFill>
              </a:rPr>
              <a:t> an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image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86" name="Rechteckige Legende 85"/>
          <p:cNvSpPr/>
          <p:nvPr/>
        </p:nvSpPr>
        <p:spPr>
          <a:xfrm>
            <a:off x="155575" y="3653509"/>
            <a:ext cx="1907183" cy="723230"/>
          </a:xfrm>
          <a:prstGeom prst="wedgeRectCallout">
            <a:avLst>
              <a:gd name="adj1" fmla="val 91006"/>
              <a:gd name="adj2" fmla="val 9944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smtClean="0">
                <a:solidFill>
                  <a:prstClr val="white"/>
                </a:solidFill>
              </a:rPr>
              <a:t>Event Details form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field</a:t>
            </a:r>
            <a:r>
              <a:rPr lang="de-DE" sz="1300" dirty="0" smtClean="0">
                <a:solidFill>
                  <a:prstClr val="white"/>
                </a:solidFill>
              </a:rPr>
              <a:t> „</a:t>
            </a:r>
            <a:r>
              <a:rPr lang="de-DE" sz="1300" dirty="0" err="1" smtClean="0">
                <a:solidFill>
                  <a:prstClr val="white"/>
                </a:solidFill>
              </a:rPr>
              <a:t>description</a:t>
            </a:r>
            <a:r>
              <a:rPr lang="de-DE" sz="1300" dirty="0" smtClean="0">
                <a:solidFill>
                  <a:prstClr val="white"/>
                </a:solidFill>
              </a:rPr>
              <a:t>“ on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input</a:t>
            </a:r>
            <a:r>
              <a:rPr lang="de-DE" sz="1300" dirty="0" smtClean="0">
                <a:solidFill>
                  <a:prstClr val="white"/>
                </a:solidFill>
              </a:rPr>
              <a:t> form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87" name="Geschweifte Klammer rechts 86"/>
          <p:cNvSpPr/>
          <p:nvPr/>
        </p:nvSpPr>
        <p:spPr>
          <a:xfrm rot="10800000">
            <a:off x="2926854" y="5731308"/>
            <a:ext cx="288032" cy="1825931"/>
          </a:xfrm>
          <a:prstGeom prst="rightBrace">
            <a:avLst>
              <a:gd name="adj1" fmla="val 23765"/>
              <a:gd name="adj2" fmla="val 50000"/>
            </a:avLst>
          </a:prstGeom>
          <a:ln w="28575">
            <a:solidFill>
              <a:srgbClr val="E673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eckige Legende 87"/>
          <p:cNvSpPr/>
          <p:nvPr/>
        </p:nvSpPr>
        <p:spPr>
          <a:xfrm>
            <a:off x="155575" y="6248761"/>
            <a:ext cx="1907183" cy="723230"/>
          </a:xfrm>
          <a:prstGeom prst="wedgeRectCallout">
            <a:avLst>
              <a:gd name="adj1" fmla="val 91006"/>
              <a:gd name="adj2" fmla="val 9944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smtClean="0">
                <a:solidFill>
                  <a:prstClr val="white"/>
                </a:solidFill>
              </a:rPr>
              <a:t>Eventlocation from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input</a:t>
            </a:r>
            <a:r>
              <a:rPr lang="de-DE" sz="1300" dirty="0" smtClean="0">
                <a:solidFill>
                  <a:prstClr val="white"/>
                </a:solidFill>
              </a:rPr>
              <a:t> form </a:t>
            </a:r>
            <a:r>
              <a:rPr lang="de-DE" sz="1300" dirty="0" err="1" smtClean="0">
                <a:solidFill>
                  <a:prstClr val="white"/>
                </a:solidFill>
              </a:rPr>
              <a:t>including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map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89" name="Geschweifte Klammer rechts 88"/>
          <p:cNvSpPr/>
          <p:nvPr/>
        </p:nvSpPr>
        <p:spPr>
          <a:xfrm rot="10800000">
            <a:off x="2926854" y="7579910"/>
            <a:ext cx="288032" cy="530403"/>
          </a:xfrm>
          <a:prstGeom prst="rightBrace">
            <a:avLst>
              <a:gd name="adj1" fmla="val 23765"/>
              <a:gd name="adj2" fmla="val 50000"/>
            </a:avLst>
          </a:prstGeom>
          <a:ln w="28575">
            <a:solidFill>
              <a:srgbClr val="E673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hteckige Legende 89"/>
          <p:cNvSpPr/>
          <p:nvPr/>
        </p:nvSpPr>
        <p:spPr>
          <a:xfrm>
            <a:off x="199033" y="7183415"/>
            <a:ext cx="1907183" cy="1323395"/>
          </a:xfrm>
          <a:prstGeom prst="wedgeRectCallout">
            <a:avLst>
              <a:gd name="adj1" fmla="val 91006"/>
              <a:gd name="adj2" fmla="val -3731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err="1" smtClean="0">
                <a:solidFill>
                  <a:prstClr val="white"/>
                </a:solidFill>
              </a:rPr>
              <a:t>Later</a:t>
            </a:r>
            <a:r>
              <a:rPr lang="de-DE" sz="1300" dirty="0" smtClean="0">
                <a:solidFill>
                  <a:prstClr val="white"/>
                </a:solidFill>
              </a:rPr>
              <a:t>, </a:t>
            </a:r>
            <a:r>
              <a:rPr lang="de-DE" sz="1300" dirty="0" err="1" smtClean="0">
                <a:solidFill>
                  <a:prstClr val="white"/>
                </a:solidFill>
              </a:rPr>
              <a:t>users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can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explicitly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choose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how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people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can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participate</a:t>
            </a:r>
            <a:r>
              <a:rPr lang="de-DE" sz="1300" dirty="0" smtClean="0">
                <a:solidFill>
                  <a:prstClr val="white"/>
                </a:solidFill>
              </a:rPr>
              <a:t> in </a:t>
            </a:r>
            <a:r>
              <a:rPr lang="de-DE" sz="1300" dirty="0" err="1" smtClean="0">
                <a:solidFill>
                  <a:prstClr val="white"/>
                </a:solidFill>
              </a:rPr>
              <a:t>their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r>
              <a:rPr lang="de-DE" sz="1300" dirty="0" smtClean="0">
                <a:solidFill>
                  <a:prstClr val="white"/>
                </a:solidFill>
              </a:rPr>
              <a:t>, </a:t>
            </a:r>
            <a:r>
              <a:rPr lang="de-DE" sz="1300" dirty="0" err="1" smtClean="0">
                <a:solidFill>
                  <a:prstClr val="white"/>
                </a:solidFill>
              </a:rPr>
              <a:t>for</a:t>
            </a:r>
            <a:r>
              <a:rPr lang="de-DE" sz="1300" dirty="0" smtClean="0">
                <a:solidFill>
                  <a:prstClr val="white"/>
                </a:solidFill>
              </a:rPr>
              <a:t> online </a:t>
            </a:r>
            <a:r>
              <a:rPr lang="de-DE" sz="1300" dirty="0" err="1" smtClean="0">
                <a:solidFill>
                  <a:prstClr val="white"/>
                </a:solidFill>
              </a:rPr>
              <a:t>events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this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part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shown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91" name="Geschweifte Klammer rechts 90"/>
          <p:cNvSpPr/>
          <p:nvPr/>
        </p:nvSpPr>
        <p:spPr>
          <a:xfrm rot="10800000">
            <a:off x="2926854" y="8637214"/>
            <a:ext cx="288032" cy="768628"/>
          </a:xfrm>
          <a:prstGeom prst="rightBrace">
            <a:avLst>
              <a:gd name="adj1" fmla="val 23765"/>
              <a:gd name="adj2" fmla="val 50000"/>
            </a:avLst>
          </a:prstGeom>
          <a:ln w="28575">
            <a:solidFill>
              <a:srgbClr val="E673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hteckige Legende 91"/>
          <p:cNvSpPr/>
          <p:nvPr/>
        </p:nvSpPr>
        <p:spPr>
          <a:xfrm>
            <a:off x="199033" y="8720821"/>
            <a:ext cx="1907183" cy="923285"/>
          </a:xfrm>
          <a:prstGeom prst="wedgeRectCallout">
            <a:avLst>
              <a:gd name="adj1" fmla="val 91006"/>
              <a:gd name="adj2" fmla="val -13784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smtClean="0">
                <a:solidFill>
                  <a:prstClr val="white"/>
                </a:solidFill>
              </a:rPr>
              <a:t>Event Date </a:t>
            </a:r>
            <a:r>
              <a:rPr lang="de-DE" sz="1300" dirty="0" err="1" smtClean="0">
                <a:solidFill>
                  <a:prstClr val="white"/>
                </a:solidFill>
              </a:rPr>
              <a:t>and</a:t>
            </a:r>
            <a:r>
              <a:rPr lang="de-DE" sz="1300" dirty="0" smtClean="0">
                <a:solidFill>
                  <a:prstClr val="white"/>
                </a:solidFill>
              </a:rPr>
              <a:t> Time </a:t>
            </a:r>
            <a:r>
              <a:rPr lang="de-DE" sz="1300" dirty="0" err="1" smtClean="0">
                <a:solidFill>
                  <a:prstClr val="white"/>
                </a:solidFill>
              </a:rPr>
              <a:t>are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shown</a:t>
            </a:r>
            <a:r>
              <a:rPr lang="de-DE" sz="1300" dirty="0" smtClean="0">
                <a:solidFill>
                  <a:prstClr val="white"/>
                </a:solidFill>
              </a:rPr>
              <a:t> in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timezone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that</a:t>
            </a:r>
            <a:r>
              <a:rPr lang="de-DE" sz="1300" dirty="0" smtClean="0">
                <a:solidFill>
                  <a:prstClr val="white"/>
                </a:solidFill>
              </a:rPr>
              <a:t> was </a:t>
            </a:r>
            <a:r>
              <a:rPr lang="de-DE" sz="1300" dirty="0" err="1" smtClean="0">
                <a:solidFill>
                  <a:prstClr val="white"/>
                </a:solidFill>
              </a:rPr>
              <a:t>entered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be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user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93" name="Geschweifte Klammer rechts 92"/>
          <p:cNvSpPr/>
          <p:nvPr/>
        </p:nvSpPr>
        <p:spPr>
          <a:xfrm rot="10800000">
            <a:off x="2926854" y="9478466"/>
            <a:ext cx="288032" cy="431231"/>
          </a:xfrm>
          <a:prstGeom prst="rightBrace">
            <a:avLst>
              <a:gd name="adj1" fmla="val 23765"/>
              <a:gd name="adj2" fmla="val 50000"/>
            </a:avLst>
          </a:prstGeom>
          <a:ln w="28575">
            <a:solidFill>
              <a:srgbClr val="E673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hteckige Legende 93"/>
          <p:cNvSpPr/>
          <p:nvPr/>
        </p:nvSpPr>
        <p:spPr>
          <a:xfrm>
            <a:off x="207406" y="9757525"/>
            <a:ext cx="1907183" cy="1723504"/>
          </a:xfrm>
          <a:prstGeom prst="wedgeRectCallout">
            <a:avLst>
              <a:gd name="adj1" fmla="val 90340"/>
              <a:gd name="adj2" fmla="val -49891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err="1" smtClean="0">
                <a:solidFill>
                  <a:prstClr val="white"/>
                </a:solidFill>
              </a:rPr>
              <a:t>If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timezone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of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viewing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user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is</a:t>
            </a:r>
            <a:r>
              <a:rPr lang="de-DE" sz="1300" dirty="0" smtClean="0">
                <a:solidFill>
                  <a:prstClr val="white"/>
                </a:solidFill>
              </a:rPr>
              <a:t> different (</a:t>
            </a:r>
            <a:r>
              <a:rPr lang="de-DE" sz="1300" dirty="0" err="1" smtClean="0">
                <a:solidFill>
                  <a:prstClr val="white"/>
                </a:solidFill>
              </a:rPr>
              <a:t>prio</a:t>
            </a:r>
            <a:r>
              <a:rPr lang="de-DE" sz="1300" dirty="0" smtClean="0">
                <a:solidFill>
                  <a:prstClr val="white"/>
                </a:solidFill>
              </a:rPr>
              <a:t> 1: </a:t>
            </a:r>
            <a:r>
              <a:rPr lang="de-DE" sz="1300" dirty="0" err="1" smtClean="0">
                <a:solidFill>
                  <a:prstClr val="white"/>
                </a:solidFill>
              </a:rPr>
              <a:t>logged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users</a:t>
            </a:r>
            <a:r>
              <a:rPr lang="de-DE" sz="1300" dirty="0" smtClean="0">
                <a:solidFill>
                  <a:prstClr val="white"/>
                </a:solidFill>
              </a:rPr>
              <a:t> = </a:t>
            </a:r>
            <a:r>
              <a:rPr lang="de-DE" sz="1300" dirty="0" err="1" smtClean="0">
                <a:solidFill>
                  <a:prstClr val="white"/>
                </a:solidFill>
              </a:rPr>
              <a:t>timezone</a:t>
            </a:r>
            <a:r>
              <a:rPr lang="de-DE" sz="1300" dirty="0" smtClean="0">
                <a:solidFill>
                  <a:prstClr val="white"/>
                </a:solidFill>
              </a:rPr>
              <a:t> from </a:t>
            </a:r>
            <a:r>
              <a:rPr lang="de-DE" sz="1300" dirty="0" err="1" smtClean="0">
                <a:solidFill>
                  <a:prstClr val="white"/>
                </a:solidFill>
              </a:rPr>
              <a:t>their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profile</a:t>
            </a:r>
            <a:r>
              <a:rPr lang="de-DE" sz="1300" dirty="0" smtClean="0">
                <a:solidFill>
                  <a:prstClr val="white"/>
                </a:solidFill>
              </a:rPr>
              <a:t>,</a:t>
            </a:r>
          </a:p>
          <a:p>
            <a:pPr defTabSz="1219110"/>
            <a:r>
              <a:rPr lang="de-DE" sz="1300" dirty="0" err="1" smtClean="0">
                <a:solidFill>
                  <a:prstClr val="white"/>
                </a:solidFill>
              </a:rPr>
              <a:t>Prio</a:t>
            </a:r>
            <a:r>
              <a:rPr lang="de-DE" sz="1300" dirty="0" smtClean="0">
                <a:solidFill>
                  <a:prstClr val="white"/>
                </a:solidFill>
              </a:rPr>
              <a:t> 2: </a:t>
            </a:r>
            <a:r>
              <a:rPr lang="de-DE" sz="1300" dirty="0" err="1" smtClean="0">
                <a:solidFill>
                  <a:prstClr val="white"/>
                </a:solidFill>
              </a:rPr>
              <a:t>timezone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according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to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users</a:t>
            </a:r>
            <a:r>
              <a:rPr lang="de-DE" sz="1300" dirty="0" smtClean="0">
                <a:solidFill>
                  <a:prstClr val="white"/>
                </a:solidFill>
              </a:rPr>
              <a:t> IP </a:t>
            </a:r>
            <a:r>
              <a:rPr lang="de-DE" sz="1300" dirty="0" err="1" smtClean="0">
                <a:solidFill>
                  <a:prstClr val="white"/>
                </a:solidFill>
              </a:rPr>
              <a:t>address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lookup</a:t>
            </a:r>
            <a:r>
              <a:rPr lang="de-DE" sz="1300" dirty="0" smtClean="0">
                <a:solidFill>
                  <a:prstClr val="white"/>
                </a:solidFill>
              </a:rPr>
              <a:t>)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95" name="Rechteckige Legende 94"/>
          <p:cNvSpPr/>
          <p:nvPr/>
        </p:nvSpPr>
        <p:spPr>
          <a:xfrm>
            <a:off x="9854276" y="10015624"/>
            <a:ext cx="1907183" cy="723230"/>
          </a:xfrm>
          <a:prstGeom prst="wedgeRectCallout">
            <a:avLst>
              <a:gd name="adj1" fmla="val -253932"/>
              <a:gd name="adj2" fmla="val -91219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smtClean="0">
                <a:solidFill>
                  <a:prstClr val="white"/>
                </a:solidFill>
              </a:rPr>
              <a:t>Users </a:t>
            </a:r>
            <a:r>
              <a:rPr lang="de-DE" sz="1300" dirty="0" err="1" smtClean="0">
                <a:solidFill>
                  <a:prstClr val="white"/>
                </a:solidFill>
              </a:rPr>
              <a:t>can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choose</a:t>
            </a:r>
            <a:r>
              <a:rPr lang="de-DE" sz="1300" dirty="0" smtClean="0">
                <a:solidFill>
                  <a:prstClr val="white"/>
                </a:solidFill>
              </a:rPr>
              <a:t> a different </a:t>
            </a:r>
            <a:r>
              <a:rPr lang="de-DE" sz="1300" dirty="0" err="1" smtClean="0">
                <a:solidFill>
                  <a:prstClr val="white"/>
                </a:solidFill>
              </a:rPr>
              <a:t>timezone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manually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96" name="Rechteckige Legende 95"/>
          <p:cNvSpPr/>
          <p:nvPr/>
        </p:nvSpPr>
        <p:spPr>
          <a:xfrm>
            <a:off x="9854276" y="10944011"/>
            <a:ext cx="1907183" cy="523176"/>
          </a:xfrm>
          <a:prstGeom prst="wedgeRectCallout">
            <a:avLst>
              <a:gd name="adj1" fmla="val -261257"/>
              <a:gd name="adj2" fmla="val -161616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smtClean="0">
                <a:solidFill>
                  <a:prstClr val="white"/>
                </a:solidFill>
              </a:rPr>
              <a:t>Same </a:t>
            </a:r>
            <a:r>
              <a:rPr lang="de-DE" sz="1300" dirty="0" err="1" smtClean="0">
                <a:solidFill>
                  <a:prstClr val="white"/>
                </a:solidFill>
              </a:rPr>
              <a:t>buttons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as</a:t>
            </a:r>
            <a:r>
              <a:rPr lang="de-DE" sz="1300" dirty="0" smtClean="0">
                <a:solidFill>
                  <a:prstClr val="white"/>
                </a:solidFill>
              </a:rPr>
              <a:t> on top </a:t>
            </a:r>
            <a:r>
              <a:rPr lang="de-DE" sz="1300" dirty="0" err="1" smtClean="0">
                <a:solidFill>
                  <a:prstClr val="white"/>
                </a:solidFill>
              </a:rPr>
              <a:t>of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page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97" name="Rechteckige Legende 96"/>
          <p:cNvSpPr/>
          <p:nvPr/>
        </p:nvSpPr>
        <p:spPr>
          <a:xfrm>
            <a:off x="9854276" y="11885322"/>
            <a:ext cx="1907183" cy="523176"/>
          </a:xfrm>
          <a:prstGeom prst="wedgeRectCallout">
            <a:avLst>
              <a:gd name="adj1" fmla="val -261257"/>
              <a:gd name="adj2" fmla="val -161616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smtClean="0">
                <a:solidFill>
                  <a:prstClr val="white"/>
                </a:solidFill>
              </a:rPr>
              <a:t>Same </a:t>
            </a:r>
            <a:r>
              <a:rPr lang="de-DE" sz="1300" dirty="0" err="1" smtClean="0">
                <a:solidFill>
                  <a:prstClr val="white"/>
                </a:solidFill>
              </a:rPr>
              <a:t>buttons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as</a:t>
            </a:r>
            <a:r>
              <a:rPr lang="de-DE" sz="1300" dirty="0" smtClean="0">
                <a:solidFill>
                  <a:prstClr val="white"/>
                </a:solidFill>
              </a:rPr>
              <a:t> on </a:t>
            </a:r>
            <a:r>
              <a:rPr lang="de-DE" sz="1300" dirty="0" err="1" smtClean="0">
                <a:solidFill>
                  <a:prstClr val="white"/>
                </a:solidFill>
              </a:rPr>
              <a:t>short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page</a:t>
            </a:r>
            <a:endParaRPr lang="de-DE" sz="13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82069"/>
            <a:ext cx="12190412" cy="38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8" descr="Bildergebnis für interconti hotel logo"/>
          <p:cNvSpPr>
            <a:spLocks noChangeAspect="1" noChangeArrowheads="1"/>
          </p:cNvSpPr>
          <p:nvPr/>
        </p:nvSpPr>
        <p:spPr bwMode="auto">
          <a:xfrm>
            <a:off x="207406" y="-144495"/>
            <a:ext cx="406347" cy="3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EventPage</a:t>
            </a:r>
            <a:r>
              <a:rPr lang="de-DE" dirty="0" smtClean="0"/>
              <a:t> – </a:t>
            </a:r>
            <a:r>
              <a:rPr lang="de-DE" dirty="0" err="1" smtClean="0"/>
              <a:t>desktop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3748088" y="5157986"/>
            <a:ext cx="2779166" cy="338554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Event in the City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744860" y="5488528"/>
            <a:ext cx="2118751" cy="2616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November 18</a:t>
            </a:r>
            <a:r>
              <a:rPr lang="en-US" sz="1100" b="1" baseline="300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2015 – 15:25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7676977" y="5157986"/>
            <a:ext cx="765347" cy="765347"/>
          </a:xfrm>
          <a:prstGeom prst="roundRect">
            <a:avLst>
              <a:gd name="adj" fmla="val 7466"/>
            </a:avLst>
          </a:prstGeom>
          <a:blipFill>
            <a:blip r:embed="rId3"/>
            <a:stretch>
              <a:fillRect/>
            </a:stretch>
          </a:blip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3693542" y="6066095"/>
            <a:ext cx="1018306" cy="215444"/>
            <a:chOff x="3693542" y="3260620"/>
            <a:chExt cx="1018306" cy="215444"/>
          </a:xfrm>
        </p:grpSpPr>
        <p:sp>
          <p:nvSpPr>
            <p:cNvPr id="36" name="Rechteck 35"/>
            <p:cNvSpPr/>
            <p:nvPr/>
          </p:nvSpPr>
          <p:spPr>
            <a:xfrm>
              <a:off x="3693542" y="3260620"/>
              <a:ext cx="1018306" cy="215444"/>
            </a:xfrm>
            <a:prstGeom prst="rect">
              <a:avLst/>
            </a:prstGeom>
          </p:spPr>
          <p:txBody>
            <a:bodyPr wrap="square" lIns="252000" anchor="ctr">
              <a:spAutoFit/>
            </a:bodyPr>
            <a:lstStyle/>
            <a:p>
              <a:r>
                <a:rPr lang="en-US" sz="800" dirty="0" smtClean="0">
                  <a:solidFill>
                    <a:srgbClr val="308FC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Show Details</a:t>
              </a:r>
              <a:endParaRPr lang="en-US" sz="800" dirty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Search Icon"/>
            <p:cNvSpPr>
              <a:spLocks noChangeAspect="1" noEditPoints="1"/>
            </p:cNvSpPr>
            <p:nvPr/>
          </p:nvSpPr>
          <p:spPr bwMode="auto">
            <a:xfrm>
              <a:off x="3780042" y="3308647"/>
              <a:ext cx="119391" cy="119391"/>
            </a:xfrm>
            <a:custGeom>
              <a:avLst/>
              <a:gdLst>
                <a:gd name="T0" fmla="*/ 927 w 1339"/>
                <a:gd name="T1" fmla="*/ 566 h 1339"/>
                <a:gd name="T2" fmla="*/ 821 w 1339"/>
                <a:gd name="T3" fmla="*/ 312 h 1339"/>
                <a:gd name="T4" fmla="*/ 567 w 1339"/>
                <a:gd name="T5" fmla="*/ 206 h 1339"/>
                <a:gd name="T6" fmla="*/ 312 w 1339"/>
                <a:gd name="T7" fmla="*/ 312 h 1339"/>
                <a:gd name="T8" fmla="*/ 206 w 1339"/>
                <a:gd name="T9" fmla="*/ 566 h 1339"/>
                <a:gd name="T10" fmla="*/ 312 w 1339"/>
                <a:gd name="T11" fmla="*/ 821 h 1339"/>
                <a:gd name="T12" fmla="*/ 567 w 1339"/>
                <a:gd name="T13" fmla="*/ 927 h 1339"/>
                <a:gd name="T14" fmla="*/ 821 w 1339"/>
                <a:gd name="T15" fmla="*/ 821 h 1339"/>
                <a:gd name="T16" fmla="*/ 927 w 1339"/>
                <a:gd name="T17" fmla="*/ 566 h 1339"/>
                <a:gd name="T18" fmla="*/ 1339 w 1339"/>
                <a:gd name="T19" fmla="*/ 1236 h 1339"/>
                <a:gd name="T20" fmla="*/ 1309 w 1339"/>
                <a:gd name="T21" fmla="*/ 1309 h 1339"/>
                <a:gd name="T22" fmla="*/ 1236 w 1339"/>
                <a:gd name="T23" fmla="*/ 1339 h 1339"/>
                <a:gd name="T24" fmla="*/ 1164 w 1339"/>
                <a:gd name="T25" fmla="*/ 1309 h 1339"/>
                <a:gd name="T26" fmla="*/ 888 w 1339"/>
                <a:gd name="T27" fmla="*/ 1033 h 1339"/>
                <a:gd name="T28" fmla="*/ 567 w 1339"/>
                <a:gd name="T29" fmla="*/ 1133 h 1339"/>
                <a:gd name="T30" fmla="*/ 346 w 1339"/>
                <a:gd name="T31" fmla="*/ 1089 h 1339"/>
                <a:gd name="T32" fmla="*/ 165 w 1339"/>
                <a:gd name="T33" fmla="*/ 968 h 1339"/>
                <a:gd name="T34" fmla="*/ 45 w 1339"/>
                <a:gd name="T35" fmla="*/ 787 h 1339"/>
                <a:gd name="T36" fmla="*/ 0 w 1339"/>
                <a:gd name="T37" fmla="*/ 566 h 1339"/>
                <a:gd name="T38" fmla="*/ 45 w 1339"/>
                <a:gd name="T39" fmla="*/ 346 h 1339"/>
                <a:gd name="T40" fmla="*/ 165 w 1339"/>
                <a:gd name="T41" fmla="*/ 165 h 1339"/>
                <a:gd name="T42" fmla="*/ 346 w 1339"/>
                <a:gd name="T43" fmla="*/ 44 h 1339"/>
                <a:gd name="T44" fmla="*/ 567 w 1339"/>
                <a:gd name="T45" fmla="*/ 0 h 1339"/>
                <a:gd name="T46" fmla="*/ 787 w 1339"/>
                <a:gd name="T47" fmla="*/ 44 h 1339"/>
                <a:gd name="T48" fmla="*/ 968 w 1339"/>
                <a:gd name="T49" fmla="*/ 165 h 1339"/>
                <a:gd name="T50" fmla="*/ 1089 w 1339"/>
                <a:gd name="T51" fmla="*/ 346 h 1339"/>
                <a:gd name="T52" fmla="*/ 1133 w 1339"/>
                <a:gd name="T53" fmla="*/ 566 h 1339"/>
                <a:gd name="T54" fmla="*/ 1034 w 1339"/>
                <a:gd name="T55" fmla="*/ 888 h 1339"/>
                <a:gd name="T56" fmla="*/ 1310 w 1339"/>
                <a:gd name="T57" fmla="*/ 1164 h 1339"/>
                <a:gd name="T58" fmla="*/ 1339 w 1339"/>
                <a:gd name="T59" fmla="*/ 1236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39" h="1339">
                  <a:moveTo>
                    <a:pt x="927" y="566"/>
                  </a:moveTo>
                  <a:cubicBezTo>
                    <a:pt x="927" y="467"/>
                    <a:pt x="892" y="382"/>
                    <a:pt x="821" y="312"/>
                  </a:cubicBezTo>
                  <a:cubicBezTo>
                    <a:pt x="751" y="241"/>
                    <a:pt x="666" y="206"/>
                    <a:pt x="567" y="206"/>
                  </a:cubicBezTo>
                  <a:cubicBezTo>
                    <a:pt x="467" y="206"/>
                    <a:pt x="382" y="241"/>
                    <a:pt x="312" y="312"/>
                  </a:cubicBezTo>
                  <a:cubicBezTo>
                    <a:pt x="241" y="382"/>
                    <a:pt x="206" y="467"/>
                    <a:pt x="206" y="566"/>
                  </a:cubicBezTo>
                  <a:cubicBezTo>
                    <a:pt x="206" y="666"/>
                    <a:pt x="241" y="751"/>
                    <a:pt x="312" y="821"/>
                  </a:cubicBezTo>
                  <a:cubicBezTo>
                    <a:pt x="382" y="892"/>
                    <a:pt x="467" y="927"/>
                    <a:pt x="567" y="927"/>
                  </a:cubicBezTo>
                  <a:cubicBezTo>
                    <a:pt x="666" y="927"/>
                    <a:pt x="751" y="892"/>
                    <a:pt x="821" y="821"/>
                  </a:cubicBezTo>
                  <a:cubicBezTo>
                    <a:pt x="892" y="751"/>
                    <a:pt x="927" y="666"/>
                    <a:pt x="927" y="566"/>
                  </a:cubicBezTo>
                  <a:close/>
                  <a:moveTo>
                    <a:pt x="1339" y="1236"/>
                  </a:moveTo>
                  <a:cubicBezTo>
                    <a:pt x="1339" y="1264"/>
                    <a:pt x="1329" y="1288"/>
                    <a:pt x="1309" y="1309"/>
                  </a:cubicBezTo>
                  <a:cubicBezTo>
                    <a:pt x="1288" y="1329"/>
                    <a:pt x="1264" y="1339"/>
                    <a:pt x="1236" y="1339"/>
                  </a:cubicBezTo>
                  <a:cubicBezTo>
                    <a:pt x="1207" y="1339"/>
                    <a:pt x="1183" y="1329"/>
                    <a:pt x="1164" y="1309"/>
                  </a:cubicBezTo>
                  <a:lnTo>
                    <a:pt x="888" y="1033"/>
                  </a:lnTo>
                  <a:cubicBezTo>
                    <a:pt x="792" y="1100"/>
                    <a:pt x="685" y="1133"/>
                    <a:pt x="567" y="1133"/>
                  </a:cubicBezTo>
                  <a:cubicBezTo>
                    <a:pt x="490" y="1133"/>
                    <a:pt x="416" y="1118"/>
                    <a:pt x="346" y="1089"/>
                  </a:cubicBezTo>
                  <a:cubicBezTo>
                    <a:pt x="276" y="1059"/>
                    <a:pt x="216" y="1019"/>
                    <a:pt x="165" y="968"/>
                  </a:cubicBezTo>
                  <a:cubicBezTo>
                    <a:pt x="115" y="917"/>
                    <a:pt x="74" y="857"/>
                    <a:pt x="45" y="787"/>
                  </a:cubicBezTo>
                  <a:cubicBezTo>
                    <a:pt x="15" y="717"/>
                    <a:pt x="0" y="643"/>
                    <a:pt x="0" y="566"/>
                  </a:cubicBezTo>
                  <a:cubicBezTo>
                    <a:pt x="0" y="490"/>
                    <a:pt x="15" y="416"/>
                    <a:pt x="45" y="346"/>
                  </a:cubicBezTo>
                  <a:cubicBezTo>
                    <a:pt x="74" y="276"/>
                    <a:pt x="115" y="216"/>
                    <a:pt x="165" y="165"/>
                  </a:cubicBezTo>
                  <a:cubicBezTo>
                    <a:pt x="216" y="114"/>
                    <a:pt x="276" y="74"/>
                    <a:pt x="346" y="44"/>
                  </a:cubicBezTo>
                  <a:cubicBezTo>
                    <a:pt x="416" y="15"/>
                    <a:pt x="490" y="0"/>
                    <a:pt x="567" y="0"/>
                  </a:cubicBezTo>
                  <a:cubicBezTo>
                    <a:pt x="643" y="0"/>
                    <a:pt x="717" y="15"/>
                    <a:pt x="787" y="44"/>
                  </a:cubicBezTo>
                  <a:cubicBezTo>
                    <a:pt x="857" y="74"/>
                    <a:pt x="917" y="114"/>
                    <a:pt x="968" y="165"/>
                  </a:cubicBezTo>
                  <a:cubicBezTo>
                    <a:pt x="1019" y="216"/>
                    <a:pt x="1059" y="276"/>
                    <a:pt x="1089" y="346"/>
                  </a:cubicBezTo>
                  <a:cubicBezTo>
                    <a:pt x="1118" y="416"/>
                    <a:pt x="1133" y="490"/>
                    <a:pt x="1133" y="566"/>
                  </a:cubicBezTo>
                  <a:cubicBezTo>
                    <a:pt x="1133" y="685"/>
                    <a:pt x="1100" y="792"/>
                    <a:pt x="1034" y="888"/>
                  </a:cubicBezTo>
                  <a:lnTo>
                    <a:pt x="1310" y="1164"/>
                  </a:lnTo>
                  <a:cubicBezTo>
                    <a:pt x="1330" y="1184"/>
                    <a:pt x="1339" y="1208"/>
                    <a:pt x="1339" y="1236"/>
                  </a:cubicBezTo>
                  <a:close/>
                </a:path>
              </a:pathLst>
            </a:custGeom>
            <a:solidFill>
              <a:srgbClr val="308FC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0" y="3933850"/>
            <a:ext cx="12190413" cy="5948219"/>
          </a:xfrm>
          <a:custGeom>
            <a:avLst/>
            <a:gdLst/>
            <a:ahLst/>
            <a:cxnLst/>
            <a:rect l="l" t="t" r="r" b="b"/>
            <a:pathLst>
              <a:path w="12190413" h="5948219">
                <a:moveTo>
                  <a:pt x="3208588" y="791963"/>
                </a:moveTo>
                <a:cubicBezTo>
                  <a:pt x="3171626" y="791963"/>
                  <a:pt x="3141663" y="821926"/>
                  <a:pt x="3141663" y="858888"/>
                </a:cubicBezTo>
                <a:lnTo>
                  <a:pt x="3141663" y="3738300"/>
                </a:lnTo>
                <a:cubicBezTo>
                  <a:pt x="3141663" y="3775262"/>
                  <a:pt x="3171626" y="3805225"/>
                  <a:pt x="3208588" y="3805225"/>
                </a:cubicBezTo>
                <a:lnTo>
                  <a:pt x="8981825" y="3805225"/>
                </a:lnTo>
                <a:cubicBezTo>
                  <a:pt x="9018787" y="3805225"/>
                  <a:pt x="9048750" y="3775262"/>
                  <a:pt x="9048750" y="3738300"/>
                </a:cubicBezTo>
                <a:lnTo>
                  <a:pt x="9048750" y="858888"/>
                </a:lnTo>
                <a:cubicBezTo>
                  <a:pt x="9048750" y="821926"/>
                  <a:pt x="9018787" y="791963"/>
                  <a:pt x="8981825" y="791963"/>
                </a:cubicBezTo>
                <a:close/>
                <a:moveTo>
                  <a:pt x="0" y="0"/>
                </a:moveTo>
                <a:lnTo>
                  <a:pt x="12190413" y="0"/>
                </a:lnTo>
                <a:lnTo>
                  <a:pt x="12190413" y="5948219"/>
                </a:lnTo>
                <a:lnTo>
                  <a:pt x="0" y="5948219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1" b="13221"/>
          <a:stretch/>
        </p:blipFill>
        <p:spPr bwMode="auto">
          <a:xfrm>
            <a:off x="3705721" y="7141424"/>
            <a:ext cx="4752528" cy="39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Abgerundetes Rechteck 23"/>
          <p:cNvSpPr/>
          <p:nvPr/>
        </p:nvSpPr>
        <p:spPr>
          <a:xfrm>
            <a:off x="3517261" y="7822282"/>
            <a:ext cx="5026218" cy="205200"/>
          </a:xfrm>
          <a:prstGeom prst="roundRect">
            <a:avLst>
              <a:gd name="adj" fmla="val 11156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Accounts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FREE. 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</a:t>
            </a:r>
            <a:r>
              <a:rPr lang="de-DE" sz="1000" b="1" dirty="0" err="1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de-DE" sz="1000" b="1" dirty="0">
              <a:solidFill>
                <a:srgbClr val="308FC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8398346"/>
            <a:ext cx="12190413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feld 40"/>
          <p:cNvSpPr txBox="1"/>
          <p:nvPr/>
        </p:nvSpPr>
        <p:spPr>
          <a:xfrm>
            <a:off x="4222998" y="844509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Event – do not </a:t>
            </a:r>
            <a:r>
              <a:rPr lang="de-DE" sz="16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  <a:endParaRPr lang="en-US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 rot="1187417">
            <a:off x="5844224" y="4817025"/>
            <a:ext cx="3455867" cy="432048"/>
          </a:xfrm>
          <a:custGeom>
            <a:avLst/>
            <a:gdLst/>
            <a:ahLst/>
            <a:cxnLst/>
            <a:rect l="l" t="t" r="r" b="b"/>
            <a:pathLst>
              <a:path w="3455867" h="432048">
                <a:moveTo>
                  <a:pt x="0" y="432048"/>
                </a:moveTo>
                <a:lnTo>
                  <a:pt x="1200698" y="0"/>
                </a:lnTo>
                <a:lnTo>
                  <a:pt x="3300403" y="0"/>
                </a:lnTo>
                <a:lnTo>
                  <a:pt x="3455867" y="43204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000" rtlCol="0" anchor="ctr"/>
          <a:lstStyle/>
          <a:p>
            <a:pPr algn="ctr"/>
            <a:r>
              <a:rPr lang="de-DE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Event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10965625" y="4124124"/>
            <a:ext cx="987599" cy="288099"/>
          </a:xfrm>
          <a:prstGeom prst="roundRect">
            <a:avLst/>
          </a:prstGeom>
          <a:noFill/>
          <a:ln w="6350">
            <a:solidFill>
              <a:srgbClr val="30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Up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0" y="4124156"/>
            <a:ext cx="2109279" cy="288067"/>
          </a:xfrm>
          <a:prstGeom prst="rect">
            <a:avLst/>
          </a:prstGeom>
        </p:spPr>
      </p:pic>
      <p:sp>
        <p:nvSpPr>
          <p:cNvPr id="46" name="Abgerundetes Rechteck 45"/>
          <p:cNvSpPr/>
          <p:nvPr/>
        </p:nvSpPr>
        <p:spPr>
          <a:xfrm>
            <a:off x="3517261" y="4448730"/>
            <a:ext cx="5026218" cy="205200"/>
          </a:xfrm>
          <a:prstGeom prst="roundRect">
            <a:avLst>
              <a:gd name="adj" fmla="val 11156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Accounts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FREE. 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</a:t>
            </a:r>
            <a:r>
              <a:rPr lang="de-DE" sz="1000" b="1" dirty="0" err="1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de-DE" sz="1000" b="1" dirty="0">
              <a:solidFill>
                <a:srgbClr val="308FC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2" name="Gruppieren 41"/>
          <p:cNvGrpSpPr/>
          <p:nvPr/>
        </p:nvGrpSpPr>
        <p:grpSpPr>
          <a:xfrm>
            <a:off x="5942227" y="5806058"/>
            <a:ext cx="673337" cy="213370"/>
            <a:chOff x="6501989" y="3144416"/>
            <a:chExt cx="673337" cy="213370"/>
          </a:xfrm>
        </p:grpSpPr>
        <p:sp>
          <p:nvSpPr>
            <p:cNvPr id="44" name="Abgerundetes Rechteck 43"/>
            <p:cNvSpPr/>
            <p:nvPr/>
          </p:nvSpPr>
          <p:spPr>
            <a:xfrm>
              <a:off x="6501989" y="3144416"/>
              <a:ext cx="673337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Follow</a:t>
              </a:r>
            </a:p>
          </p:txBody>
        </p:sp>
        <p:sp>
          <p:nvSpPr>
            <p:cNvPr id="45" name="Bookmark Icon"/>
            <p:cNvSpPr>
              <a:spLocks noChangeAspect="1"/>
            </p:cNvSpPr>
            <p:nvPr/>
          </p:nvSpPr>
          <p:spPr bwMode="auto">
            <a:xfrm>
              <a:off x="6590132" y="3189901"/>
              <a:ext cx="103230" cy="122400"/>
            </a:xfrm>
            <a:custGeom>
              <a:avLst/>
              <a:gdLst>
                <a:gd name="T0" fmla="*/ 937 w 1031"/>
                <a:gd name="T1" fmla="*/ 0 h 1218"/>
                <a:gd name="T2" fmla="*/ 973 w 1031"/>
                <a:gd name="T3" fmla="*/ 7 h 1218"/>
                <a:gd name="T4" fmla="*/ 1015 w 1031"/>
                <a:gd name="T5" fmla="*/ 40 h 1218"/>
                <a:gd name="T6" fmla="*/ 1031 w 1031"/>
                <a:gd name="T7" fmla="*/ 90 h 1218"/>
                <a:gd name="T8" fmla="*/ 1031 w 1031"/>
                <a:gd name="T9" fmla="*/ 1128 h 1218"/>
                <a:gd name="T10" fmla="*/ 1015 w 1031"/>
                <a:gd name="T11" fmla="*/ 1177 h 1218"/>
                <a:gd name="T12" fmla="*/ 973 w 1031"/>
                <a:gd name="T13" fmla="*/ 1210 h 1218"/>
                <a:gd name="T14" fmla="*/ 937 w 1031"/>
                <a:gd name="T15" fmla="*/ 1217 h 1218"/>
                <a:gd name="T16" fmla="*/ 870 w 1031"/>
                <a:gd name="T17" fmla="*/ 1191 h 1218"/>
                <a:gd name="T18" fmla="*/ 515 w 1031"/>
                <a:gd name="T19" fmla="*/ 850 h 1218"/>
                <a:gd name="T20" fmla="*/ 160 w 1031"/>
                <a:gd name="T21" fmla="*/ 1191 h 1218"/>
                <a:gd name="T22" fmla="*/ 94 w 1031"/>
                <a:gd name="T23" fmla="*/ 1218 h 1218"/>
                <a:gd name="T24" fmla="*/ 58 w 1031"/>
                <a:gd name="T25" fmla="*/ 1210 h 1218"/>
                <a:gd name="T26" fmla="*/ 16 w 1031"/>
                <a:gd name="T27" fmla="*/ 1177 h 1218"/>
                <a:gd name="T28" fmla="*/ 0 w 1031"/>
                <a:gd name="T29" fmla="*/ 1128 h 1218"/>
                <a:gd name="T30" fmla="*/ 0 w 1031"/>
                <a:gd name="T31" fmla="*/ 90 h 1218"/>
                <a:gd name="T32" fmla="*/ 16 w 1031"/>
                <a:gd name="T33" fmla="*/ 40 h 1218"/>
                <a:gd name="T34" fmla="*/ 58 w 1031"/>
                <a:gd name="T35" fmla="*/ 7 h 1218"/>
                <a:gd name="T36" fmla="*/ 94 w 1031"/>
                <a:gd name="T37" fmla="*/ 0 h 1218"/>
                <a:gd name="T38" fmla="*/ 937 w 1031"/>
                <a:gd name="T39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1" h="1218">
                  <a:moveTo>
                    <a:pt x="937" y="0"/>
                  </a:moveTo>
                  <a:cubicBezTo>
                    <a:pt x="950" y="0"/>
                    <a:pt x="961" y="2"/>
                    <a:pt x="973" y="7"/>
                  </a:cubicBezTo>
                  <a:cubicBezTo>
                    <a:pt x="990" y="14"/>
                    <a:pt x="1005" y="25"/>
                    <a:pt x="1015" y="40"/>
                  </a:cubicBezTo>
                  <a:cubicBezTo>
                    <a:pt x="1025" y="55"/>
                    <a:pt x="1031" y="72"/>
                    <a:pt x="1031" y="90"/>
                  </a:cubicBezTo>
                  <a:lnTo>
                    <a:pt x="1031" y="1128"/>
                  </a:lnTo>
                  <a:cubicBezTo>
                    <a:pt x="1031" y="1146"/>
                    <a:pt x="1025" y="1162"/>
                    <a:pt x="1015" y="1177"/>
                  </a:cubicBezTo>
                  <a:cubicBezTo>
                    <a:pt x="1005" y="1192"/>
                    <a:pt x="990" y="1203"/>
                    <a:pt x="973" y="1210"/>
                  </a:cubicBezTo>
                  <a:cubicBezTo>
                    <a:pt x="962" y="1215"/>
                    <a:pt x="951" y="1217"/>
                    <a:pt x="937" y="1217"/>
                  </a:cubicBezTo>
                  <a:cubicBezTo>
                    <a:pt x="912" y="1217"/>
                    <a:pt x="889" y="1208"/>
                    <a:pt x="870" y="1191"/>
                  </a:cubicBezTo>
                  <a:lnTo>
                    <a:pt x="515" y="850"/>
                  </a:lnTo>
                  <a:lnTo>
                    <a:pt x="160" y="1191"/>
                  </a:lnTo>
                  <a:cubicBezTo>
                    <a:pt x="141" y="1209"/>
                    <a:pt x="119" y="1218"/>
                    <a:pt x="94" y="1218"/>
                  </a:cubicBezTo>
                  <a:cubicBezTo>
                    <a:pt x="81" y="1218"/>
                    <a:pt x="69" y="1215"/>
                    <a:pt x="58" y="1210"/>
                  </a:cubicBezTo>
                  <a:cubicBezTo>
                    <a:pt x="40" y="1203"/>
                    <a:pt x="26" y="1192"/>
                    <a:pt x="16" y="1177"/>
                  </a:cubicBezTo>
                  <a:cubicBezTo>
                    <a:pt x="5" y="1162"/>
                    <a:pt x="0" y="1146"/>
                    <a:pt x="0" y="1128"/>
                  </a:cubicBezTo>
                  <a:lnTo>
                    <a:pt x="0" y="90"/>
                  </a:lnTo>
                  <a:cubicBezTo>
                    <a:pt x="0" y="72"/>
                    <a:pt x="5" y="55"/>
                    <a:pt x="16" y="40"/>
                  </a:cubicBezTo>
                  <a:cubicBezTo>
                    <a:pt x="26" y="25"/>
                    <a:pt x="40" y="14"/>
                    <a:pt x="58" y="7"/>
                  </a:cubicBezTo>
                  <a:cubicBezTo>
                    <a:pt x="69" y="2"/>
                    <a:pt x="81" y="0"/>
                    <a:pt x="94" y="0"/>
                  </a:cubicBezTo>
                  <a:lnTo>
                    <a:pt x="9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4582699" y="5806058"/>
            <a:ext cx="1296144" cy="213370"/>
            <a:chOff x="4583038" y="3144416"/>
            <a:chExt cx="1296144" cy="213370"/>
          </a:xfrm>
        </p:grpSpPr>
        <p:sp>
          <p:nvSpPr>
            <p:cNvPr id="48" name="Abgerundetes Rechteck 47"/>
            <p:cNvSpPr/>
            <p:nvPr/>
          </p:nvSpPr>
          <p:spPr>
            <a:xfrm>
              <a:off x="4583038" y="3144416"/>
              <a:ext cx="1296144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to Calendar</a:t>
              </a:r>
            </a:p>
          </p:txBody>
        </p:sp>
        <p:sp>
          <p:nvSpPr>
            <p:cNvPr id="49" name="Calendar Icon"/>
            <p:cNvSpPr>
              <a:spLocks noChangeAspect="1" noEditPoints="1"/>
            </p:cNvSpPr>
            <p:nvPr/>
          </p:nvSpPr>
          <p:spPr bwMode="auto">
            <a:xfrm>
              <a:off x="4655046" y="3189901"/>
              <a:ext cx="114282" cy="122400"/>
            </a:xfrm>
            <a:custGeom>
              <a:avLst/>
              <a:gdLst>
                <a:gd name="T0" fmla="*/ 335 w 1340"/>
                <a:gd name="T1" fmla="*/ 1339 h 1442"/>
                <a:gd name="T2" fmla="*/ 103 w 1340"/>
                <a:gd name="T3" fmla="*/ 1107 h 1442"/>
                <a:gd name="T4" fmla="*/ 387 w 1340"/>
                <a:gd name="T5" fmla="*/ 1339 h 1442"/>
                <a:gd name="T6" fmla="*/ 644 w 1340"/>
                <a:gd name="T7" fmla="*/ 1107 h 1442"/>
                <a:gd name="T8" fmla="*/ 387 w 1340"/>
                <a:gd name="T9" fmla="*/ 1339 h 1442"/>
                <a:gd name="T10" fmla="*/ 335 w 1340"/>
                <a:gd name="T11" fmla="*/ 1056 h 1442"/>
                <a:gd name="T12" fmla="*/ 103 w 1340"/>
                <a:gd name="T13" fmla="*/ 798 h 1442"/>
                <a:gd name="T14" fmla="*/ 387 w 1340"/>
                <a:gd name="T15" fmla="*/ 1056 h 1442"/>
                <a:gd name="T16" fmla="*/ 644 w 1340"/>
                <a:gd name="T17" fmla="*/ 798 h 1442"/>
                <a:gd name="T18" fmla="*/ 387 w 1340"/>
                <a:gd name="T19" fmla="*/ 1056 h 1442"/>
                <a:gd name="T20" fmla="*/ 335 w 1340"/>
                <a:gd name="T21" fmla="*/ 747 h 1442"/>
                <a:gd name="T22" fmla="*/ 103 w 1340"/>
                <a:gd name="T23" fmla="*/ 515 h 1442"/>
                <a:gd name="T24" fmla="*/ 696 w 1340"/>
                <a:gd name="T25" fmla="*/ 1339 h 1442"/>
                <a:gd name="T26" fmla="*/ 954 w 1340"/>
                <a:gd name="T27" fmla="*/ 1107 h 1442"/>
                <a:gd name="T28" fmla="*/ 696 w 1340"/>
                <a:gd name="T29" fmla="*/ 1339 h 1442"/>
                <a:gd name="T30" fmla="*/ 644 w 1340"/>
                <a:gd name="T31" fmla="*/ 747 h 1442"/>
                <a:gd name="T32" fmla="*/ 387 w 1340"/>
                <a:gd name="T33" fmla="*/ 515 h 1442"/>
                <a:gd name="T34" fmla="*/ 1005 w 1340"/>
                <a:gd name="T35" fmla="*/ 1339 h 1442"/>
                <a:gd name="T36" fmla="*/ 1237 w 1340"/>
                <a:gd name="T37" fmla="*/ 1107 h 1442"/>
                <a:gd name="T38" fmla="*/ 1005 w 1340"/>
                <a:gd name="T39" fmla="*/ 1339 h 1442"/>
                <a:gd name="T40" fmla="*/ 954 w 1340"/>
                <a:gd name="T41" fmla="*/ 1056 h 1442"/>
                <a:gd name="T42" fmla="*/ 696 w 1340"/>
                <a:gd name="T43" fmla="*/ 798 h 1442"/>
                <a:gd name="T44" fmla="*/ 413 w 1340"/>
                <a:gd name="T45" fmla="*/ 360 h 1442"/>
                <a:gd name="T46" fmla="*/ 405 w 1340"/>
                <a:gd name="T47" fmla="*/ 110 h 1442"/>
                <a:gd name="T48" fmla="*/ 335 w 1340"/>
                <a:gd name="T49" fmla="*/ 103 h 1442"/>
                <a:gd name="T50" fmla="*/ 310 w 1340"/>
                <a:gd name="T51" fmla="*/ 128 h 1442"/>
                <a:gd name="T52" fmla="*/ 317 w 1340"/>
                <a:gd name="T53" fmla="*/ 378 h 1442"/>
                <a:gd name="T54" fmla="*/ 387 w 1340"/>
                <a:gd name="T55" fmla="*/ 386 h 1442"/>
                <a:gd name="T56" fmla="*/ 413 w 1340"/>
                <a:gd name="T57" fmla="*/ 360 h 1442"/>
                <a:gd name="T58" fmla="*/ 1237 w 1340"/>
                <a:gd name="T59" fmla="*/ 1056 h 1442"/>
                <a:gd name="T60" fmla="*/ 1005 w 1340"/>
                <a:gd name="T61" fmla="*/ 798 h 1442"/>
                <a:gd name="T62" fmla="*/ 696 w 1340"/>
                <a:gd name="T63" fmla="*/ 747 h 1442"/>
                <a:gd name="T64" fmla="*/ 954 w 1340"/>
                <a:gd name="T65" fmla="*/ 515 h 1442"/>
                <a:gd name="T66" fmla="*/ 696 w 1340"/>
                <a:gd name="T67" fmla="*/ 747 h 1442"/>
                <a:gd name="T68" fmla="*/ 1237 w 1340"/>
                <a:gd name="T69" fmla="*/ 747 h 1442"/>
                <a:gd name="T70" fmla="*/ 1005 w 1340"/>
                <a:gd name="T71" fmla="*/ 515 h 1442"/>
                <a:gd name="T72" fmla="*/ 1031 w 1340"/>
                <a:gd name="T73" fmla="*/ 360 h 1442"/>
                <a:gd name="T74" fmla="*/ 1023 w 1340"/>
                <a:gd name="T75" fmla="*/ 110 h 1442"/>
                <a:gd name="T76" fmla="*/ 954 w 1340"/>
                <a:gd name="T77" fmla="*/ 103 h 1442"/>
                <a:gd name="T78" fmla="*/ 928 w 1340"/>
                <a:gd name="T79" fmla="*/ 128 h 1442"/>
                <a:gd name="T80" fmla="*/ 936 w 1340"/>
                <a:gd name="T81" fmla="*/ 378 h 1442"/>
                <a:gd name="T82" fmla="*/ 1005 w 1340"/>
                <a:gd name="T83" fmla="*/ 386 h 1442"/>
                <a:gd name="T84" fmla="*/ 1031 w 1340"/>
                <a:gd name="T85" fmla="*/ 360 h 1442"/>
                <a:gd name="T86" fmla="*/ 1340 w 1340"/>
                <a:gd name="T87" fmla="*/ 1339 h 1442"/>
                <a:gd name="T88" fmla="*/ 1237 w 1340"/>
                <a:gd name="T89" fmla="*/ 1442 h 1442"/>
                <a:gd name="T90" fmla="*/ 31 w 1340"/>
                <a:gd name="T91" fmla="*/ 1412 h 1442"/>
                <a:gd name="T92" fmla="*/ 0 w 1340"/>
                <a:gd name="T93" fmla="*/ 309 h 1442"/>
                <a:gd name="T94" fmla="*/ 103 w 1340"/>
                <a:gd name="T95" fmla="*/ 206 h 1442"/>
                <a:gd name="T96" fmla="*/ 207 w 1340"/>
                <a:gd name="T97" fmla="*/ 128 h 1442"/>
                <a:gd name="T98" fmla="*/ 335 w 1340"/>
                <a:gd name="T99" fmla="*/ 0 h 1442"/>
                <a:gd name="T100" fmla="*/ 478 w 1340"/>
                <a:gd name="T101" fmla="*/ 37 h 1442"/>
                <a:gd name="T102" fmla="*/ 516 w 1340"/>
                <a:gd name="T103" fmla="*/ 206 h 1442"/>
                <a:gd name="T104" fmla="*/ 825 w 1340"/>
                <a:gd name="T105" fmla="*/ 128 h 1442"/>
                <a:gd name="T106" fmla="*/ 954 w 1340"/>
                <a:gd name="T107" fmla="*/ 0 h 1442"/>
                <a:gd name="T108" fmla="*/ 1096 w 1340"/>
                <a:gd name="T109" fmla="*/ 37 h 1442"/>
                <a:gd name="T110" fmla="*/ 1134 w 1340"/>
                <a:gd name="T111" fmla="*/ 206 h 1442"/>
                <a:gd name="T112" fmla="*/ 1309 w 1340"/>
                <a:gd name="T113" fmla="*/ 236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40" h="1442">
                  <a:moveTo>
                    <a:pt x="103" y="1339"/>
                  </a:moveTo>
                  <a:lnTo>
                    <a:pt x="335" y="1339"/>
                  </a:lnTo>
                  <a:lnTo>
                    <a:pt x="335" y="1107"/>
                  </a:lnTo>
                  <a:lnTo>
                    <a:pt x="103" y="1107"/>
                  </a:lnTo>
                  <a:lnTo>
                    <a:pt x="103" y="1339"/>
                  </a:lnTo>
                  <a:close/>
                  <a:moveTo>
                    <a:pt x="387" y="1339"/>
                  </a:moveTo>
                  <a:lnTo>
                    <a:pt x="644" y="1339"/>
                  </a:lnTo>
                  <a:lnTo>
                    <a:pt x="644" y="1107"/>
                  </a:lnTo>
                  <a:lnTo>
                    <a:pt x="387" y="1107"/>
                  </a:lnTo>
                  <a:lnTo>
                    <a:pt x="387" y="1339"/>
                  </a:lnTo>
                  <a:close/>
                  <a:moveTo>
                    <a:pt x="103" y="1056"/>
                  </a:moveTo>
                  <a:lnTo>
                    <a:pt x="335" y="1056"/>
                  </a:lnTo>
                  <a:lnTo>
                    <a:pt x="335" y="798"/>
                  </a:lnTo>
                  <a:lnTo>
                    <a:pt x="103" y="798"/>
                  </a:lnTo>
                  <a:lnTo>
                    <a:pt x="103" y="1056"/>
                  </a:lnTo>
                  <a:close/>
                  <a:moveTo>
                    <a:pt x="387" y="1056"/>
                  </a:moveTo>
                  <a:lnTo>
                    <a:pt x="644" y="1056"/>
                  </a:lnTo>
                  <a:lnTo>
                    <a:pt x="644" y="798"/>
                  </a:lnTo>
                  <a:lnTo>
                    <a:pt x="387" y="798"/>
                  </a:lnTo>
                  <a:lnTo>
                    <a:pt x="387" y="1056"/>
                  </a:lnTo>
                  <a:close/>
                  <a:moveTo>
                    <a:pt x="103" y="747"/>
                  </a:moveTo>
                  <a:lnTo>
                    <a:pt x="335" y="747"/>
                  </a:lnTo>
                  <a:lnTo>
                    <a:pt x="335" y="515"/>
                  </a:lnTo>
                  <a:lnTo>
                    <a:pt x="103" y="515"/>
                  </a:lnTo>
                  <a:lnTo>
                    <a:pt x="103" y="747"/>
                  </a:lnTo>
                  <a:close/>
                  <a:moveTo>
                    <a:pt x="696" y="1339"/>
                  </a:moveTo>
                  <a:lnTo>
                    <a:pt x="954" y="1339"/>
                  </a:lnTo>
                  <a:lnTo>
                    <a:pt x="954" y="1107"/>
                  </a:lnTo>
                  <a:lnTo>
                    <a:pt x="696" y="1107"/>
                  </a:lnTo>
                  <a:lnTo>
                    <a:pt x="696" y="1339"/>
                  </a:lnTo>
                  <a:close/>
                  <a:moveTo>
                    <a:pt x="387" y="747"/>
                  </a:moveTo>
                  <a:lnTo>
                    <a:pt x="644" y="747"/>
                  </a:lnTo>
                  <a:lnTo>
                    <a:pt x="644" y="515"/>
                  </a:lnTo>
                  <a:lnTo>
                    <a:pt x="387" y="515"/>
                  </a:lnTo>
                  <a:lnTo>
                    <a:pt x="387" y="747"/>
                  </a:lnTo>
                  <a:close/>
                  <a:moveTo>
                    <a:pt x="1005" y="1339"/>
                  </a:moveTo>
                  <a:lnTo>
                    <a:pt x="1237" y="1339"/>
                  </a:lnTo>
                  <a:lnTo>
                    <a:pt x="1237" y="1107"/>
                  </a:lnTo>
                  <a:lnTo>
                    <a:pt x="1005" y="1107"/>
                  </a:lnTo>
                  <a:lnTo>
                    <a:pt x="1005" y="1339"/>
                  </a:lnTo>
                  <a:close/>
                  <a:moveTo>
                    <a:pt x="696" y="1056"/>
                  </a:moveTo>
                  <a:lnTo>
                    <a:pt x="954" y="1056"/>
                  </a:lnTo>
                  <a:lnTo>
                    <a:pt x="954" y="798"/>
                  </a:lnTo>
                  <a:lnTo>
                    <a:pt x="696" y="798"/>
                  </a:lnTo>
                  <a:lnTo>
                    <a:pt x="696" y="1056"/>
                  </a:lnTo>
                  <a:close/>
                  <a:moveTo>
                    <a:pt x="413" y="360"/>
                  </a:moveTo>
                  <a:lnTo>
                    <a:pt x="413" y="128"/>
                  </a:lnTo>
                  <a:cubicBezTo>
                    <a:pt x="413" y="121"/>
                    <a:pt x="410" y="115"/>
                    <a:pt x="405" y="110"/>
                  </a:cubicBezTo>
                  <a:cubicBezTo>
                    <a:pt x="400" y="105"/>
                    <a:pt x="394" y="103"/>
                    <a:pt x="387" y="103"/>
                  </a:cubicBezTo>
                  <a:lnTo>
                    <a:pt x="335" y="103"/>
                  </a:lnTo>
                  <a:cubicBezTo>
                    <a:pt x="328" y="103"/>
                    <a:pt x="322" y="105"/>
                    <a:pt x="317" y="110"/>
                  </a:cubicBezTo>
                  <a:cubicBezTo>
                    <a:pt x="312" y="115"/>
                    <a:pt x="310" y="121"/>
                    <a:pt x="310" y="128"/>
                  </a:cubicBezTo>
                  <a:lnTo>
                    <a:pt x="310" y="360"/>
                  </a:lnTo>
                  <a:cubicBezTo>
                    <a:pt x="310" y="367"/>
                    <a:pt x="312" y="373"/>
                    <a:pt x="317" y="378"/>
                  </a:cubicBezTo>
                  <a:cubicBezTo>
                    <a:pt x="322" y="383"/>
                    <a:pt x="328" y="386"/>
                    <a:pt x="335" y="386"/>
                  </a:cubicBezTo>
                  <a:lnTo>
                    <a:pt x="387" y="386"/>
                  </a:lnTo>
                  <a:cubicBezTo>
                    <a:pt x="394" y="386"/>
                    <a:pt x="400" y="383"/>
                    <a:pt x="405" y="378"/>
                  </a:cubicBezTo>
                  <a:cubicBezTo>
                    <a:pt x="410" y="373"/>
                    <a:pt x="413" y="367"/>
                    <a:pt x="413" y="360"/>
                  </a:cubicBezTo>
                  <a:close/>
                  <a:moveTo>
                    <a:pt x="1005" y="1056"/>
                  </a:moveTo>
                  <a:lnTo>
                    <a:pt x="1237" y="1056"/>
                  </a:lnTo>
                  <a:lnTo>
                    <a:pt x="1237" y="798"/>
                  </a:lnTo>
                  <a:lnTo>
                    <a:pt x="1005" y="798"/>
                  </a:lnTo>
                  <a:lnTo>
                    <a:pt x="1005" y="1056"/>
                  </a:lnTo>
                  <a:close/>
                  <a:moveTo>
                    <a:pt x="696" y="747"/>
                  </a:moveTo>
                  <a:lnTo>
                    <a:pt x="954" y="747"/>
                  </a:lnTo>
                  <a:lnTo>
                    <a:pt x="954" y="515"/>
                  </a:lnTo>
                  <a:lnTo>
                    <a:pt x="696" y="515"/>
                  </a:lnTo>
                  <a:lnTo>
                    <a:pt x="696" y="747"/>
                  </a:lnTo>
                  <a:close/>
                  <a:moveTo>
                    <a:pt x="1005" y="747"/>
                  </a:moveTo>
                  <a:lnTo>
                    <a:pt x="1237" y="747"/>
                  </a:lnTo>
                  <a:lnTo>
                    <a:pt x="1237" y="515"/>
                  </a:lnTo>
                  <a:lnTo>
                    <a:pt x="1005" y="515"/>
                  </a:lnTo>
                  <a:lnTo>
                    <a:pt x="1005" y="747"/>
                  </a:lnTo>
                  <a:close/>
                  <a:moveTo>
                    <a:pt x="1031" y="360"/>
                  </a:moveTo>
                  <a:lnTo>
                    <a:pt x="1031" y="128"/>
                  </a:lnTo>
                  <a:cubicBezTo>
                    <a:pt x="1031" y="121"/>
                    <a:pt x="1028" y="115"/>
                    <a:pt x="1023" y="110"/>
                  </a:cubicBezTo>
                  <a:cubicBezTo>
                    <a:pt x="1018" y="105"/>
                    <a:pt x="1012" y="103"/>
                    <a:pt x="1005" y="103"/>
                  </a:cubicBezTo>
                  <a:lnTo>
                    <a:pt x="954" y="103"/>
                  </a:lnTo>
                  <a:cubicBezTo>
                    <a:pt x="947" y="103"/>
                    <a:pt x="941" y="105"/>
                    <a:pt x="936" y="110"/>
                  </a:cubicBezTo>
                  <a:cubicBezTo>
                    <a:pt x="930" y="115"/>
                    <a:pt x="928" y="121"/>
                    <a:pt x="928" y="128"/>
                  </a:cubicBezTo>
                  <a:lnTo>
                    <a:pt x="928" y="360"/>
                  </a:lnTo>
                  <a:cubicBezTo>
                    <a:pt x="928" y="367"/>
                    <a:pt x="930" y="373"/>
                    <a:pt x="936" y="378"/>
                  </a:cubicBezTo>
                  <a:cubicBezTo>
                    <a:pt x="941" y="383"/>
                    <a:pt x="947" y="386"/>
                    <a:pt x="954" y="386"/>
                  </a:cubicBezTo>
                  <a:lnTo>
                    <a:pt x="1005" y="386"/>
                  </a:lnTo>
                  <a:cubicBezTo>
                    <a:pt x="1012" y="386"/>
                    <a:pt x="1018" y="383"/>
                    <a:pt x="1023" y="378"/>
                  </a:cubicBezTo>
                  <a:cubicBezTo>
                    <a:pt x="1028" y="373"/>
                    <a:pt x="1031" y="367"/>
                    <a:pt x="1031" y="360"/>
                  </a:cubicBezTo>
                  <a:close/>
                  <a:moveTo>
                    <a:pt x="1340" y="309"/>
                  </a:moveTo>
                  <a:lnTo>
                    <a:pt x="1340" y="1339"/>
                  </a:lnTo>
                  <a:cubicBezTo>
                    <a:pt x="1340" y="1367"/>
                    <a:pt x="1330" y="1391"/>
                    <a:pt x="1309" y="1412"/>
                  </a:cubicBezTo>
                  <a:cubicBezTo>
                    <a:pt x="1289" y="1432"/>
                    <a:pt x="1265" y="1442"/>
                    <a:pt x="1237" y="1442"/>
                  </a:cubicBezTo>
                  <a:lnTo>
                    <a:pt x="103" y="1442"/>
                  </a:lnTo>
                  <a:cubicBezTo>
                    <a:pt x="76" y="1442"/>
                    <a:pt x="51" y="1432"/>
                    <a:pt x="31" y="1412"/>
                  </a:cubicBezTo>
                  <a:cubicBezTo>
                    <a:pt x="11" y="1391"/>
                    <a:pt x="0" y="1367"/>
                    <a:pt x="0" y="1339"/>
                  </a:cubicBezTo>
                  <a:lnTo>
                    <a:pt x="0" y="309"/>
                  </a:lnTo>
                  <a:cubicBezTo>
                    <a:pt x="0" y="281"/>
                    <a:pt x="11" y="257"/>
                    <a:pt x="31" y="236"/>
                  </a:cubicBezTo>
                  <a:cubicBezTo>
                    <a:pt x="51" y="216"/>
                    <a:pt x="76" y="206"/>
                    <a:pt x="103" y="206"/>
                  </a:cubicBezTo>
                  <a:lnTo>
                    <a:pt x="207" y="206"/>
                  </a:lnTo>
                  <a:lnTo>
                    <a:pt x="207" y="128"/>
                  </a:lnTo>
                  <a:cubicBezTo>
                    <a:pt x="207" y="93"/>
                    <a:pt x="219" y="63"/>
                    <a:pt x="244" y="37"/>
                  </a:cubicBezTo>
                  <a:cubicBezTo>
                    <a:pt x="270" y="12"/>
                    <a:pt x="300" y="0"/>
                    <a:pt x="335" y="0"/>
                  </a:cubicBezTo>
                  <a:lnTo>
                    <a:pt x="387" y="0"/>
                  </a:lnTo>
                  <a:cubicBezTo>
                    <a:pt x="422" y="0"/>
                    <a:pt x="453" y="12"/>
                    <a:pt x="478" y="37"/>
                  </a:cubicBezTo>
                  <a:cubicBezTo>
                    <a:pt x="503" y="63"/>
                    <a:pt x="516" y="93"/>
                    <a:pt x="516" y="128"/>
                  </a:cubicBezTo>
                  <a:lnTo>
                    <a:pt x="516" y="206"/>
                  </a:lnTo>
                  <a:lnTo>
                    <a:pt x="825" y="206"/>
                  </a:lnTo>
                  <a:lnTo>
                    <a:pt x="825" y="128"/>
                  </a:lnTo>
                  <a:cubicBezTo>
                    <a:pt x="825" y="93"/>
                    <a:pt x="837" y="63"/>
                    <a:pt x="863" y="37"/>
                  </a:cubicBezTo>
                  <a:cubicBezTo>
                    <a:pt x="888" y="12"/>
                    <a:pt x="918" y="0"/>
                    <a:pt x="954" y="0"/>
                  </a:cubicBezTo>
                  <a:lnTo>
                    <a:pt x="1005" y="0"/>
                  </a:lnTo>
                  <a:cubicBezTo>
                    <a:pt x="1041" y="0"/>
                    <a:pt x="1071" y="12"/>
                    <a:pt x="1096" y="37"/>
                  </a:cubicBezTo>
                  <a:cubicBezTo>
                    <a:pt x="1121" y="63"/>
                    <a:pt x="1134" y="93"/>
                    <a:pt x="1134" y="128"/>
                  </a:cubicBezTo>
                  <a:lnTo>
                    <a:pt x="1134" y="206"/>
                  </a:lnTo>
                  <a:lnTo>
                    <a:pt x="1237" y="206"/>
                  </a:lnTo>
                  <a:cubicBezTo>
                    <a:pt x="1265" y="206"/>
                    <a:pt x="1289" y="216"/>
                    <a:pt x="1309" y="236"/>
                  </a:cubicBezTo>
                  <a:cubicBezTo>
                    <a:pt x="1330" y="257"/>
                    <a:pt x="1340" y="281"/>
                    <a:pt x="1340" y="30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Caret Down Icon"/>
            <p:cNvSpPr>
              <a:spLocks noChangeAspect="1"/>
            </p:cNvSpPr>
            <p:nvPr/>
          </p:nvSpPr>
          <p:spPr bwMode="auto">
            <a:xfrm>
              <a:off x="5705718" y="3222370"/>
              <a:ext cx="101456" cy="57462"/>
            </a:xfrm>
            <a:custGeom>
              <a:avLst/>
              <a:gdLst>
                <a:gd name="T0" fmla="*/ 824 w 824"/>
                <a:gd name="T1" fmla="*/ 52 h 464"/>
                <a:gd name="T2" fmla="*/ 809 w 824"/>
                <a:gd name="T3" fmla="*/ 88 h 464"/>
                <a:gd name="T4" fmla="*/ 448 w 824"/>
                <a:gd name="T5" fmla="*/ 449 h 464"/>
                <a:gd name="T6" fmla="*/ 412 w 824"/>
                <a:gd name="T7" fmla="*/ 464 h 464"/>
                <a:gd name="T8" fmla="*/ 376 w 824"/>
                <a:gd name="T9" fmla="*/ 449 h 464"/>
                <a:gd name="T10" fmla="*/ 15 w 824"/>
                <a:gd name="T11" fmla="*/ 88 h 464"/>
                <a:gd name="T12" fmla="*/ 0 w 824"/>
                <a:gd name="T13" fmla="*/ 52 h 464"/>
                <a:gd name="T14" fmla="*/ 15 w 824"/>
                <a:gd name="T15" fmla="*/ 15 h 464"/>
                <a:gd name="T16" fmla="*/ 51 w 824"/>
                <a:gd name="T17" fmla="*/ 0 h 464"/>
                <a:gd name="T18" fmla="*/ 772 w 824"/>
                <a:gd name="T19" fmla="*/ 0 h 464"/>
                <a:gd name="T20" fmla="*/ 809 w 824"/>
                <a:gd name="T21" fmla="*/ 15 h 464"/>
                <a:gd name="T22" fmla="*/ 824 w 824"/>
                <a:gd name="T23" fmla="*/ 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4" h="464">
                  <a:moveTo>
                    <a:pt x="824" y="52"/>
                  </a:moveTo>
                  <a:cubicBezTo>
                    <a:pt x="824" y="66"/>
                    <a:pt x="819" y="78"/>
                    <a:pt x="809" y="88"/>
                  </a:cubicBezTo>
                  <a:lnTo>
                    <a:pt x="448" y="449"/>
                  </a:lnTo>
                  <a:cubicBezTo>
                    <a:pt x="438" y="459"/>
                    <a:pt x="426" y="464"/>
                    <a:pt x="412" y="464"/>
                  </a:cubicBezTo>
                  <a:cubicBezTo>
                    <a:pt x="398" y="464"/>
                    <a:pt x="386" y="459"/>
                    <a:pt x="376" y="449"/>
                  </a:cubicBezTo>
                  <a:lnTo>
                    <a:pt x="15" y="88"/>
                  </a:lnTo>
                  <a:cubicBezTo>
                    <a:pt x="5" y="78"/>
                    <a:pt x="0" y="66"/>
                    <a:pt x="0" y="52"/>
                  </a:cubicBezTo>
                  <a:cubicBezTo>
                    <a:pt x="0" y="38"/>
                    <a:pt x="5" y="26"/>
                    <a:pt x="15" y="15"/>
                  </a:cubicBezTo>
                  <a:cubicBezTo>
                    <a:pt x="25" y="5"/>
                    <a:pt x="37" y="0"/>
                    <a:pt x="51" y="0"/>
                  </a:cubicBezTo>
                  <a:lnTo>
                    <a:pt x="772" y="0"/>
                  </a:lnTo>
                  <a:cubicBezTo>
                    <a:pt x="786" y="0"/>
                    <a:pt x="799" y="5"/>
                    <a:pt x="809" y="15"/>
                  </a:cubicBezTo>
                  <a:cubicBezTo>
                    <a:pt x="819" y="26"/>
                    <a:pt x="824" y="38"/>
                    <a:pt x="824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3745711" y="5806058"/>
            <a:ext cx="773605" cy="213370"/>
            <a:chOff x="3729409" y="3144416"/>
            <a:chExt cx="773605" cy="213370"/>
          </a:xfrm>
        </p:grpSpPr>
        <p:sp>
          <p:nvSpPr>
            <p:cNvPr id="52" name="Abgerundetes Rechteck 51"/>
            <p:cNvSpPr/>
            <p:nvPr/>
          </p:nvSpPr>
          <p:spPr>
            <a:xfrm>
              <a:off x="3729409" y="3144416"/>
              <a:ext cx="773605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Register</a:t>
              </a:r>
            </a:p>
          </p:txBody>
        </p:sp>
        <p:sp>
          <p:nvSpPr>
            <p:cNvPr id="53" name="Edit Icon"/>
            <p:cNvSpPr>
              <a:spLocks noChangeAspect="1" noEditPoints="1"/>
            </p:cNvSpPr>
            <p:nvPr/>
          </p:nvSpPr>
          <p:spPr bwMode="auto">
            <a:xfrm>
              <a:off x="3790950" y="3189982"/>
              <a:ext cx="154782" cy="122238"/>
            </a:xfrm>
            <a:custGeom>
              <a:avLst/>
              <a:gdLst>
                <a:gd name="T0" fmla="*/ 715 w 1437"/>
                <a:gd name="T1" fmla="*/ 850 h 1133"/>
                <a:gd name="T2" fmla="*/ 809 w 1437"/>
                <a:gd name="T3" fmla="*/ 757 h 1133"/>
                <a:gd name="T4" fmla="*/ 686 w 1437"/>
                <a:gd name="T5" fmla="*/ 634 h 1133"/>
                <a:gd name="T6" fmla="*/ 593 w 1437"/>
                <a:gd name="T7" fmla="*/ 728 h 1133"/>
                <a:gd name="T8" fmla="*/ 593 w 1437"/>
                <a:gd name="T9" fmla="*/ 773 h 1133"/>
                <a:gd name="T10" fmla="*/ 670 w 1437"/>
                <a:gd name="T11" fmla="*/ 773 h 1133"/>
                <a:gd name="T12" fmla="*/ 670 w 1437"/>
                <a:gd name="T13" fmla="*/ 850 h 1133"/>
                <a:gd name="T14" fmla="*/ 715 w 1437"/>
                <a:gd name="T15" fmla="*/ 850 h 1133"/>
                <a:gd name="T16" fmla="*/ 1069 w 1437"/>
                <a:gd name="T17" fmla="*/ 270 h 1133"/>
                <a:gd name="T18" fmla="*/ 1043 w 1437"/>
                <a:gd name="T19" fmla="*/ 271 h 1133"/>
                <a:gd name="T20" fmla="*/ 761 w 1437"/>
                <a:gd name="T21" fmla="*/ 553 h 1133"/>
                <a:gd name="T22" fmla="*/ 760 w 1437"/>
                <a:gd name="T23" fmla="*/ 580 h 1133"/>
                <a:gd name="T24" fmla="*/ 787 w 1437"/>
                <a:gd name="T25" fmla="*/ 579 h 1133"/>
                <a:gd name="T26" fmla="*/ 1069 w 1437"/>
                <a:gd name="T27" fmla="*/ 297 h 1133"/>
                <a:gd name="T28" fmla="*/ 1069 w 1437"/>
                <a:gd name="T29" fmla="*/ 270 h 1133"/>
                <a:gd name="T30" fmla="*/ 1134 w 1437"/>
                <a:gd name="T31" fmla="*/ 749 h 1133"/>
                <a:gd name="T32" fmla="*/ 1134 w 1437"/>
                <a:gd name="T33" fmla="*/ 902 h 1133"/>
                <a:gd name="T34" fmla="*/ 1066 w 1437"/>
                <a:gd name="T35" fmla="*/ 1065 h 1133"/>
                <a:gd name="T36" fmla="*/ 902 w 1437"/>
                <a:gd name="T37" fmla="*/ 1133 h 1133"/>
                <a:gd name="T38" fmla="*/ 232 w 1437"/>
                <a:gd name="T39" fmla="*/ 1133 h 1133"/>
                <a:gd name="T40" fmla="*/ 68 w 1437"/>
                <a:gd name="T41" fmla="*/ 1065 h 1133"/>
                <a:gd name="T42" fmla="*/ 0 w 1437"/>
                <a:gd name="T43" fmla="*/ 902 h 1133"/>
                <a:gd name="T44" fmla="*/ 0 w 1437"/>
                <a:gd name="T45" fmla="*/ 232 h 1133"/>
                <a:gd name="T46" fmla="*/ 68 w 1437"/>
                <a:gd name="T47" fmla="*/ 68 h 1133"/>
                <a:gd name="T48" fmla="*/ 232 w 1437"/>
                <a:gd name="T49" fmla="*/ 0 h 1133"/>
                <a:gd name="T50" fmla="*/ 902 w 1437"/>
                <a:gd name="T51" fmla="*/ 0 h 1133"/>
                <a:gd name="T52" fmla="*/ 996 w 1437"/>
                <a:gd name="T53" fmla="*/ 20 h 1133"/>
                <a:gd name="T54" fmla="*/ 1011 w 1437"/>
                <a:gd name="T55" fmla="*/ 39 h 1133"/>
                <a:gd name="T56" fmla="*/ 1003 w 1437"/>
                <a:gd name="T57" fmla="*/ 62 h 1133"/>
                <a:gd name="T58" fmla="*/ 964 w 1437"/>
                <a:gd name="T59" fmla="*/ 101 h 1133"/>
                <a:gd name="T60" fmla="*/ 938 w 1437"/>
                <a:gd name="T61" fmla="*/ 108 h 1133"/>
                <a:gd name="T62" fmla="*/ 902 w 1437"/>
                <a:gd name="T63" fmla="*/ 103 h 1133"/>
                <a:gd name="T64" fmla="*/ 232 w 1437"/>
                <a:gd name="T65" fmla="*/ 103 h 1133"/>
                <a:gd name="T66" fmla="*/ 141 w 1437"/>
                <a:gd name="T67" fmla="*/ 141 h 1133"/>
                <a:gd name="T68" fmla="*/ 103 w 1437"/>
                <a:gd name="T69" fmla="*/ 232 h 1133"/>
                <a:gd name="T70" fmla="*/ 103 w 1437"/>
                <a:gd name="T71" fmla="*/ 902 h 1133"/>
                <a:gd name="T72" fmla="*/ 141 w 1437"/>
                <a:gd name="T73" fmla="*/ 993 h 1133"/>
                <a:gd name="T74" fmla="*/ 232 w 1437"/>
                <a:gd name="T75" fmla="*/ 1030 h 1133"/>
                <a:gd name="T76" fmla="*/ 902 w 1437"/>
                <a:gd name="T77" fmla="*/ 1030 h 1133"/>
                <a:gd name="T78" fmla="*/ 993 w 1437"/>
                <a:gd name="T79" fmla="*/ 993 h 1133"/>
                <a:gd name="T80" fmla="*/ 1031 w 1437"/>
                <a:gd name="T81" fmla="*/ 902 h 1133"/>
                <a:gd name="T82" fmla="*/ 1031 w 1437"/>
                <a:gd name="T83" fmla="*/ 800 h 1133"/>
                <a:gd name="T84" fmla="*/ 1038 w 1437"/>
                <a:gd name="T85" fmla="*/ 782 h 1133"/>
                <a:gd name="T86" fmla="*/ 1090 w 1437"/>
                <a:gd name="T87" fmla="*/ 731 h 1133"/>
                <a:gd name="T88" fmla="*/ 1118 w 1437"/>
                <a:gd name="T89" fmla="*/ 725 h 1133"/>
                <a:gd name="T90" fmla="*/ 1134 w 1437"/>
                <a:gd name="T91" fmla="*/ 749 h 1133"/>
                <a:gd name="T92" fmla="*/ 1057 w 1437"/>
                <a:gd name="T93" fmla="*/ 155 h 1133"/>
                <a:gd name="T94" fmla="*/ 1288 w 1437"/>
                <a:gd name="T95" fmla="*/ 386 h 1133"/>
                <a:gd name="T96" fmla="*/ 747 w 1437"/>
                <a:gd name="T97" fmla="*/ 927 h 1133"/>
                <a:gd name="T98" fmla="*/ 516 w 1437"/>
                <a:gd name="T99" fmla="*/ 927 h 1133"/>
                <a:gd name="T100" fmla="*/ 516 w 1437"/>
                <a:gd name="T101" fmla="*/ 696 h 1133"/>
                <a:gd name="T102" fmla="*/ 1057 w 1437"/>
                <a:gd name="T103" fmla="*/ 155 h 1133"/>
                <a:gd name="T104" fmla="*/ 1414 w 1437"/>
                <a:gd name="T105" fmla="*/ 261 h 1133"/>
                <a:gd name="T106" fmla="*/ 1340 w 1437"/>
                <a:gd name="T107" fmla="*/ 335 h 1133"/>
                <a:gd name="T108" fmla="*/ 1108 w 1437"/>
                <a:gd name="T109" fmla="*/ 103 h 1133"/>
                <a:gd name="T110" fmla="*/ 1182 w 1437"/>
                <a:gd name="T111" fmla="*/ 29 h 1133"/>
                <a:gd name="T112" fmla="*/ 1237 w 1437"/>
                <a:gd name="T113" fmla="*/ 6 h 1133"/>
                <a:gd name="T114" fmla="*/ 1292 w 1437"/>
                <a:gd name="T115" fmla="*/ 29 h 1133"/>
                <a:gd name="T116" fmla="*/ 1414 w 1437"/>
                <a:gd name="T117" fmla="*/ 151 h 1133"/>
                <a:gd name="T118" fmla="*/ 1437 w 1437"/>
                <a:gd name="T119" fmla="*/ 206 h 1133"/>
                <a:gd name="T120" fmla="*/ 1414 w 1437"/>
                <a:gd name="T121" fmla="*/ 26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7" h="1133">
                  <a:moveTo>
                    <a:pt x="715" y="850"/>
                  </a:moveTo>
                  <a:lnTo>
                    <a:pt x="809" y="757"/>
                  </a:lnTo>
                  <a:lnTo>
                    <a:pt x="686" y="634"/>
                  </a:lnTo>
                  <a:lnTo>
                    <a:pt x="593" y="728"/>
                  </a:lnTo>
                  <a:lnTo>
                    <a:pt x="593" y="773"/>
                  </a:lnTo>
                  <a:lnTo>
                    <a:pt x="670" y="773"/>
                  </a:lnTo>
                  <a:lnTo>
                    <a:pt x="670" y="850"/>
                  </a:lnTo>
                  <a:lnTo>
                    <a:pt x="715" y="850"/>
                  </a:lnTo>
                  <a:close/>
                  <a:moveTo>
                    <a:pt x="1069" y="270"/>
                  </a:moveTo>
                  <a:cubicBezTo>
                    <a:pt x="1061" y="262"/>
                    <a:pt x="1052" y="262"/>
                    <a:pt x="1043" y="271"/>
                  </a:cubicBezTo>
                  <a:lnTo>
                    <a:pt x="761" y="553"/>
                  </a:lnTo>
                  <a:cubicBezTo>
                    <a:pt x="752" y="562"/>
                    <a:pt x="752" y="571"/>
                    <a:pt x="760" y="580"/>
                  </a:cubicBezTo>
                  <a:cubicBezTo>
                    <a:pt x="769" y="588"/>
                    <a:pt x="778" y="588"/>
                    <a:pt x="787" y="579"/>
                  </a:cubicBezTo>
                  <a:lnTo>
                    <a:pt x="1069" y="297"/>
                  </a:lnTo>
                  <a:cubicBezTo>
                    <a:pt x="1078" y="288"/>
                    <a:pt x="1078" y="279"/>
                    <a:pt x="1069" y="270"/>
                  </a:cubicBezTo>
                  <a:close/>
                  <a:moveTo>
                    <a:pt x="1134" y="749"/>
                  </a:moveTo>
                  <a:lnTo>
                    <a:pt x="1134" y="902"/>
                  </a:lnTo>
                  <a:cubicBezTo>
                    <a:pt x="1134" y="965"/>
                    <a:pt x="1111" y="1020"/>
                    <a:pt x="1066" y="1065"/>
                  </a:cubicBezTo>
                  <a:cubicBezTo>
                    <a:pt x="1020" y="1111"/>
                    <a:pt x="966" y="1133"/>
                    <a:pt x="902" y="1133"/>
                  </a:cubicBezTo>
                  <a:lnTo>
                    <a:pt x="232" y="1133"/>
                  </a:lnTo>
                  <a:cubicBezTo>
                    <a:pt x="168" y="1133"/>
                    <a:pt x="114" y="1111"/>
                    <a:pt x="68" y="1065"/>
                  </a:cubicBezTo>
                  <a:cubicBezTo>
                    <a:pt x="23" y="1020"/>
                    <a:pt x="0" y="965"/>
                    <a:pt x="0" y="902"/>
                  </a:cubicBezTo>
                  <a:lnTo>
                    <a:pt x="0" y="232"/>
                  </a:lnTo>
                  <a:cubicBezTo>
                    <a:pt x="0" y="168"/>
                    <a:pt x="23" y="113"/>
                    <a:pt x="68" y="68"/>
                  </a:cubicBezTo>
                  <a:cubicBezTo>
                    <a:pt x="114" y="23"/>
                    <a:pt x="168" y="0"/>
                    <a:pt x="232" y="0"/>
                  </a:cubicBezTo>
                  <a:lnTo>
                    <a:pt x="902" y="0"/>
                  </a:lnTo>
                  <a:cubicBezTo>
                    <a:pt x="936" y="0"/>
                    <a:pt x="967" y="7"/>
                    <a:pt x="996" y="20"/>
                  </a:cubicBezTo>
                  <a:cubicBezTo>
                    <a:pt x="1004" y="24"/>
                    <a:pt x="1009" y="30"/>
                    <a:pt x="1011" y="39"/>
                  </a:cubicBezTo>
                  <a:cubicBezTo>
                    <a:pt x="1012" y="48"/>
                    <a:pt x="1010" y="55"/>
                    <a:pt x="1003" y="62"/>
                  </a:cubicBezTo>
                  <a:lnTo>
                    <a:pt x="964" y="101"/>
                  </a:lnTo>
                  <a:cubicBezTo>
                    <a:pt x="956" y="109"/>
                    <a:pt x="948" y="111"/>
                    <a:pt x="938" y="108"/>
                  </a:cubicBezTo>
                  <a:cubicBezTo>
                    <a:pt x="926" y="105"/>
                    <a:pt x="914" y="103"/>
                    <a:pt x="902" y="103"/>
                  </a:cubicBezTo>
                  <a:lnTo>
                    <a:pt x="232" y="103"/>
                  </a:lnTo>
                  <a:cubicBezTo>
                    <a:pt x="197" y="103"/>
                    <a:pt x="166" y="116"/>
                    <a:pt x="141" y="141"/>
                  </a:cubicBezTo>
                  <a:cubicBezTo>
                    <a:pt x="116" y="166"/>
                    <a:pt x="103" y="196"/>
                    <a:pt x="103" y="232"/>
                  </a:cubicBezTo>
                  <a:lnTo>
                    <a:pt x="103" y="902"/>
                  </a:lnTo>
                  <a:cubicBezTo>
                    <a:pt x="103" y="937"/>
                    <a:pt x="116" y="967"/>
                    <a:pt x="141" y="993"/>
                  </a:cubicBezTo>
                  <a:cubicBezTo>
                    <a:pt x="166" y="1018"/>
                    <a:pt x="197" y="1030"/>
                    <a:pt x="232" y="1030"/>
                  </a:cubicBezTo>
                  <a:lnTo>
                    <a:pt x="902" y="1030"/>
                  </a:lnTo>
                  <a:cubicBezTo>
                    <a:pt x="937" y="1030"/>
                    <a:pt x="968" y="1018"/>
                    <a:pt x="993" y="993"/>
                  </a:cubicBezTo>
                  <a:cubicBezTo>
                    <a:pt x="1018" y="967"/>
                    <a:pt x="1031" y="937"/>
                    <a:pt x="1031" y="902"/>
                  </a:cubicBezTo>
                  <a:lnTo>
                    <a:pt x="1031" y="800"/>
                  </a:lnTo>
                  <a:cubicBezTo>
                    <a:pt x="1031" y="793"/>
                    <a:pt x="1033" y="787"/>
                    <a:pt x="1038" y="782"/>
                  </a:cubicBezTo>
                  <a:lnTo>
                    <a:pt x="1090" y="731"/>
                  </a:lnTo>
                  <a:cubicBezTo>
                    <a:pt x="1098" y="723"/>
                    <a:pt x="1107" y="721"/>
                    <a:pt x="1118" y="725"/>
                  </a:cubicBezTo>
                  <a:cubicBezTo>
                    <a:pt x="1128" y="730"/>
                    <a:pt x="1134" y="737"/>
                    <a:pt x="1134" y="749"/>
                  </a:cubicBezTo>
                  <a:close/>
                  <a:moveTo>
                    <a:pt x="1057" y="155"/>
                  </a:moveTo>
                  <a:lnTo>
                    <a:pt x="1288" y="386"/>
                  </a:lnTo>
                  <a:lnTo>
                    <a:pt x="747" y="927"/>
                  </a:lnTo>
                  <a:lnTo>
                    <a:pt x="516" y="927"/>
                  </a:lnTo>
                  <a:lnTo>
                    <a:pt x="516" y="696"/>
                  </a:lnTo>
                  <a:lnTo>
                    <a:pt x="1057" y="155"/>
                  </a:lnTo>
                  <a:close/>
                  <a:moveTo>
                    <a:pt x="1414" y="261"/>
                  </a:moveTo>
                  <a:lnTo>
                    <a:pt x="1340" y="335"/>
                  </a:lnTo>
                  <a:lnTo>
                    <a:pt x="1108" y="103"/>
                  </a:lnTo>
                  <a:lnTo>
                    <a:pt x="1182" y="29"/>
                  </a:lnTo>
                  <a:cubicBezTo>
                    <a:pt x="1197" y="14"/>
                    <a:pt x="1215" y="6"/>
                    <a:pt x="1237" y="6"/>
                  </a:cubicBezTo>
                  <a:cubicBezTo>
                    <a:pt x="1258" y="6"/>
                    <a:pt x="1277" y="14"/>
                    <a:pt x="1292" y="29"/>
                  </a:cubicBezTo>
                  <a:lnTo>
                    <a:pt x="1414" y="151"/>
                  </a:lnTo>
                  <a:cubicBezTo>
                    <a:pt x="1429" y="166"/>
                    <a:pt x="1437" y="185"/>
                    <a:pt x="1437" y="206"/>
                  </a:cubicBezTo>
                  <a:cubicBezTo>
                    <a:pt x="1437" y="227"/>
                    <a:pt x="1429" y="246"/>
                    <a:pt x="1414" y="26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744861" y="6926578"/>
            <a:ext cx="4697464" cy="24763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</a:t>
            </a:r>
            <a:r>
              <a:rPr lang="de-DE" sz="11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1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endParaRPr lang="en-US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" y="549474"/>
            <a:ext cx="12190412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0" y="549474"/>
            <a:ext cx="12190413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Gerade Verbindung 11"/>
          <p:cNvCxnSpPr/>
          <p:nvPr/>
        </p:nvCxnSpPr>
        <p:spPr>
          <a:xfrm>
            <a:off x="0" y="3933850"/>
            <a:ext cx="12190413" cy="0"/>
          </a:xfrm>
          <a:prstGeom prst="line">
            <a:avLst/>
          </a:prstGeom>
          <a:ln w="38100">
            <a:solidFill>
              <a:srgbClr val="0073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move Circle Icon"/>
          <p:cNvSpPr>
            <a:spLocks noChangeAspect="1" noEditPoints="1"/>
          </p:cNvSpPr>
          <p:nvPr/>
        </p:nvSpPr>
        <p:spPr bwMode="auto">
          <a:xfrm>
            <a:off x="11639822" y="805701"/>
            <a:ext cx="266700" cy="266700"/>
          </a:xfrm>
          <a:custGeom>
            <a:avLst/>
            <a:gdLst>
              <a:gd name="T0" fmla="*/ 906 w 1237"/>
              <a:gd name="T1" fmla="*/ 773 h 1237"/>
              <a:gd name="T2" fmla="*/ 891 w 1237"/>
              <a:gd name="T3" fmla="*/ 810 h 1237"/>
              <a:gd name="T4" fmla="*/ 809 w 1237"/>
              <a:gd name="T5" fmla="*/ 892 h 1237"/>
              <a:gd name="T6" fmla="*/ 773 w 1237"/>
              <a:gd name="T7" fmla="*/ 906 h 1237"/>
              <a:gd name="T8" fmla="*/ 737 w 1237"/>
              <a:gd name="T9" fmla="*/ 892 h 1237"/>
              <a:gd name="T10" fmla="*/ 618 w 1237"/>
              <a:gd name="T11" fmla="*/ 773 h 1237"/>
              <a:gd name="T12" fmla="*/ 500 w 1237"/>
              <a:gd name="T13" fmla="*/ 892 h 1237"/>
              <a:gd name="T14" fmla="*/ 464 w 1237"/>
              <a:gd name="T15" fmla="*/ 906 h 1237"/>
              <a:gd name="T16" fmla="*/ 427 w 1237"/>
              <a:gd name="T17" fmla="*/ 892 h 1237"/>
              <a:gd name="T18" fmla="*/ 345 w 1237"/>
              <a:gd name="T19" fmla="*/ 810 h 1237"/>
              <a:gd name="T20" fmla="*/ 331 w 1237"/>
              <a:gd name="T21" fmla="*/ 773 h 1237"/>
              <a:gd name="T22" fmla="*/ 345 w 1237"/>
              <a:gd name="T23" fmla="*/ 737 h 1237"/>
              <a:gd name="T24" fmla="*/ 464 w 1237"/>
              <a:gd name="T25" fmla="*/ 619 h 1237"/>
              <a:gd name="T26" fmla="*/ 345 w 1237"/>
              <a:gd name="T27" fmla="*/ 500 h 1237"/>
              <a:gd name="T28" fmla="*/ 331 w 1237"/>
              <a:gd name="T29" fmla="*/ 464 h 1237"/>
              <a:gd name="T30" fmla="*/ 345 w 1237"/>
              <a:gd name="T31" fmla="*/ 428 h 1237"/>
              <a:gd name="T32" fmla="*/ 427 w 1237"/>
              <a:gd name="T33" fmla="*/ 346 h 1237"/>
              <a:gd name="T34" fmla="*/ 464 w 1237"/>
              <a:gd name="T35" fmla="*/ 331 h 1237"/>
              <a:gd name="T36" fmla="*/ 500 w 1237"/>
              <a:gd name="T37" fmla="*/ 346 h 1237"/>
              <a:gd name="T38" fmla="*/ 618 w 1237"/>
              <a:gd name="T39" fmla="*/ 464 h 1237"/>
              <a:gd name="T40" fmla="*/ 737 w 1237"/>
              <a:gd name="T41" fmla="*/ 346 h 1237"/>
              <a:gd name="T42" fmla="*/ 773 w 1237"/>
              <a:gd name="T43" fmla="*/ 331 h 1237"/>
              <a:gd name="T44" fmla="*/ 809 w 1237"/>
              <a:gd name="T45" fmla="*/ 346 h 1237"/>
              <a:gd name="T46" fmla="*/ 891 w 1237"/>
              <a:gd name="T47" fmla="*/ 428 h 1237"/>
              <a:gd name="T48" fmla="*/ 906 w 1237"/>
              <a:gd name="T49" fmla="*/ 464 h 1237"/>
              <a:gd name="T50" fmla="*/ 891 w 1237"/>
              <a:gd name="T51" fmla="*/ 500 h 1237"/>
              <a:gd name="T52" fmla="*/ 773 w 1237"/>
              <a:gd name="T53" fmla="*/ 619 h 1237"/>
              <a:gd name="T54" fmla="*/ 891 w 1237"/>
              <a:gd name="T55" fmla="*/ 737 h 1237"/>
              <a:gd name="T56" fmla="*/ 906 w 1237"/>
              <a:gd name="T57" fmla="*/ 773 h 1237"/>
              <a:gd name="T58" fmla="*/ 1030 w 1237"/>
              <a:gd name="T59" fmla="*/ 619 h 1237"/>
              <a:gd name="T60" fmla="*/ 998 w 1237"/>
              <a:gd name="T61" fmla="*/ 459 h 1237"/>
              <a:gd name="T62" fmla="*/ 910 w 1237"/>
              <a:gd name="T63" fmla="*/ 327 h 1237"/>
              <a:gd name="T64" fmla="*/ 778 w 1237"/>
              <a:gd name="T65" fmla="*/ 239 h 1237"/>
              <a:gd name="T66" fmla="*/ 618 w 1237"/>
              <a:gd name="T67" fmla="*/ 207 h 1237"/>
              <a:gd name="T68" fmla="*/ 458 w 1237"/>
              <a:gd name="T69" fmla="*/ 239 h 1237"/>
              <a:gd name="T70" fmla="*/ 327 w 1237"/>
              <a:gd name="T71" fmla="*/ 327 h 1237"/>
              <a:gd name="T72" fmla="*/ 239 w 1237"/>
              <a:gd name="T73" fmla="*/ 459 h 1237"/>
              <a:gd name="T74" fmla="*/ 206 w 1237"/>
              <a:gd name="T75" fmla="*/ 619 h 1237"/>
              <a:gd name="T76" fmla="*/ 239 w 1237"/>
              <a:gd name="T77" fmla="*/ 779 h 1237"/>
              <a:gd name="T78" fmla="*/ 327 w 1237"/>
              <a:gd name="T79" fmla="*/ 910 h 1237"/>
              <a:gd name="T80" fmla="*/ 458 w 1237"/>
              <a:gd name="T81" fmla="*/ 998 h 1237"/>
              <a:gd name="T82" fmla="*/ 618 w 1237"/>
              <a:gd name="T83" fmla="*/ 1031 h 1237"/>
              <a:gd name="T84" fmla="*/ 778 w 1237"/>
              <a:gd name="T85" fmla="*/ 998 h 1237"/>
              <a:gd name="T86" fmla="*/ 910 w 1237"/>
              <a:gd name="T87" fmla="*/ 910 h 1237"/>
              <a:gd name="T88" fmla="*/ 998 w 1237"/>
              <a:gd name="T89" fmla="*/ 779 h 1237"/>
              <a:gd name="T90" fmla="*/ 1030 w 1237"/>
              <a:gd name="T91" fmla="*/ 619 h 1237"/>
              <a:gd name="T92" fmla="*/ 1237 w 1237"/>
              <a:gd name="T93" fmla="*/ 619 h 1237"/>
              <a:gd name="T94" fmla="*/ 1154 w 1237"/>
              <a:gd name="T95" fmla="*/ 929 h 1237"/>
              <a:gd name="T96" fmla="*/ 929 w 1237"/>
              <a:gd name="T97" fmla="*/ 1154 h 1237"/>
              <a:gd name="T98" fmla="*/ 618 w 1237"/>
              <a:gd name="T99" fmla="*/ 1237 h 1237"/>
              <a:gd name="T100" fmla="*/ 308 w 1237"/>
              <a:gd name="T101" fmla="*/ 1154 h 1237"/>
              <a:gd name="T102" fmla="*/ 83 w 1237"/>
              <a:gd name="T103" fmla="*/ 929 h 1237"/>
              <a:gd name="T104" fmla="*/ 0 w 1237"/>
              <a:gd name="T105" fmla="*/ 619 h 1237"/>
              <a:gd name="T106" fmla="*/ 83 w 1237"/>
              <a:gd name="T107" fmla="*/ 308 h 1237"/>
              <a:gd name="T108" fmla="*/ 308 w 1237"/>
              <a:gd name="T109" fmla="*/ 83 h 1237"/>
              <a:gd name="T110" fmla="*/ 618 w 1237"/>
              <a:gd name="T111" fmla="*/ 0 h 1237"/>
              <a:gd name="T112" fmla="*/ 929 w 1237"/>
              <a:gd name="T113" fmla="*/ 83 h 1237"/>
              <a:gd name="T114" fmla="*/ 1154 w 1237"/>
              <a:gd name="T115" fmla="*/ 308 h 1237"/>
              <a:gd name="T116" fmla="*/ 1237 w 1237"/>
              <a:gd name="T117" fmla="*/ 61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37" h="1237">
                <a:moveTo>
                  <a:pt x="906" y="773"/>
                </a:moveTo>
                <a:cubicBezTo>
                  <a:pt x="906" y="788"/>
                  <a:pt x="901" y="800"/>
                  <a:pt x="891" y="810"/>
                </a:cubicBezTo>
                <a:lnTo>
                  <a:pt x="809" y="892"/>
                </a:lnTo>
                <a:cubicBezTo>
                  <a:pt x="799" y="901"/>
                  <a:pt x="787" y="906"/>
                  <a:pt x="773" y="906"/>
                </a:cubicBezTo>
                <a:cubicBezTo>
                  <a:pt x="758" y="906"/>
                  <a:pt x="746" y="901"/>
                  <a:pt x="737" y="892"/>
                </a:cubicBezTo>
                <a:lnTo>
                  <a:pt x="618" y="773"/>
                </a:lnTo>
                <a:lnTo>
                  <a:pt x="500" y="892"/>
                </a:lnTo>
                <a:cubicBezTo>
                  <a:pt x="490" y="901"/>
                  <a:pt x="478" y="906"/>
                  <a:pt x="464" y="906"/>
                </a:cubicBezTo>
                <a:cubicBezTo>
                  <a:pt x="449" y="906"/>
                  <a:pt x="437" y="901"/>
                  <a:pt x="427" y="892"/>
                </a:cubicBezTo>
                <a:lnTo>
                  <a:pt x="345" y="810"/>
                </a:lnTo>
                <a:cubicBezTo>
                  <a:pt x="336" y="800"/>
                  <a:pt x="331" y="788"/>
                  <a:pt x="331" y="773"/>
                </a:cubicBezTo>
                <a:cubicBezTo>
                  <a:pt x="331" y="759"/>
                  <a:pt x="336" y="747"/>
                  <a:pt x="345" y="737"/>
                </a:cubicBezTo>
                <a:lnTo>
                  <a:pt x="464" y="619"/>
                </a:lnTo>
                <a:lnTo>
                  <a:pt x="345" y="500"/>
                </a:lnTo>
                <a:cubicBezTo>
                  <a:pt x="336" y="491"/>
                  <a:pt x="331" y="479"/>
                  <a:pt x="331" y="464"/>
                </a:cubicBezTo>
                <a:cubicBezTo>
                  <a:pt x="331" y="450"/>
                  <a:pt x="336" y="438"/>
                  <a:pt x="345" y="428"/>
                </a:cubicBezTo>
                <a:lnTo>
                  <a:pt x="427" y="346"/>
                </a:lnTo>
                <a:cubicBezTo>
                  <a:pt x="437" y="336"/>
                  <a:pt x="449" y="331"/>
                  <a:pt x="464" y="331"/>
                </a:cubicBezTo>
                <a:cubicBezTo>
                  <a:pt x="478" y="331"/>
                  <a:pt x="490" y="336"/>
                  <a:pt x="500" y="346"/>
                </a:cubicBezTo>
                <a:lnTo>
                  <a:pt x="618" y="464"/>
                </a:lnTo>
                <a:lnTo>
                  <a:pt x="737" y="346"/>
                </a:lnTo>
                <a:cubicBezTo>
                  <a:pt x="746" y="336"/>
                  <a:pt x="758" y="331"/>
                  <a:pt x="773" y="331"/>
                </a:cubicBezTo>
                <a:cubicBezTo>
                  <a:pt x="787" y="331"/>
                  <a:pt x="799" y="336"/>
                  <a:pt x="809" y="346"/>
                </a:cubicBezTo>
                <a:lnTo>
                  <a:pt x="891" y="428"/>
                </a:lnTo>
                <a:cubicBezTo>
                  <a:pt x="901" y="438"/>
                  <a:pt x="906" y="450"/>
                  <a:pt x="906" y="464"/>
                </a:cubicBezTo>
                <a:cubicBezTo>
                  <a:pt x="906" y="479"/>
                  <a:pt x="901" y="491"/>
                  <a:pt x="891" y="500"/>
                </a:cubicBezTo>
                <a:lnTo>
                  <a:pt x="773" y="619"/>
                </a:lnTo>
                <a:lnTo>
                  <a:pt x="891" y="737"/>
                </a:lnTo>
                <a:cubicBezTo>
                  <a:pt x="901" y="747"/>
                  <a:pt x="906" y="759"/>
                  <a:pt x="906" y="773"/>
                </a:cubicBezTo>
                <a:close/>
                <a:moveTo>
                  <a:pt x="1030" y="619"/>
                </a:moveTo>
                <a:cubicBezTo>
                  <a:pt x="1030" y="563"/>
                  <a:pt x="1020" y="510"/>
                  <a:pt x="998" y="459"/>
                </a:cubicBezTo>
                <a:cubicBezTo>
                  <a:pt x="976" y="408"/>
                  <a:pt x="947" y="364"/>
                  <a:pt x="910" y="327"/>
                </a:cubicBezTo>
                <a:cubicBezTo>
                  <a:pt x="873" y="290"/>
                  <a:pt x="829" y="261"/>
                  <a:pt x="778" y="239"/>
                </a:cubicBezTo>
                <a:cubicBezTo>
                  <a:pt x="727" y="217"/>
                  <a:pt x="674" y="207"/>
                  <a:pt x="618" y="207"/>
                </a:cubicBezTo>
                <a:cubicBezTo>
                  <a:pt x="562" y="207"/>
                  <a:pt x="509" y="217"/>
                  <a:pt x="458" y="239"/>
                </a:cubicBezTo>
                <a:cubicBezTo>
                  <a:pt x="408" y="261"/>
                  <a:pt x="364" y="290"/>
                  <a:pt x="327" y="327"/>
                </a:cubicBezTo>
                <a:cubicBezTo>
                  <a:pt x="290" y="364"/>
                  <a:pt x="260" y="408"/>
                  <a:pt x="239" y="459"/>
                </a:cubicBezTo>
                <a:cubicBezTo>
                  <a:pt x="217" y="510"/>
                  <a:pt x="206" y="563"/>
                  <a:pt x="206" y="619"/>
                </a:cubicBezTo>
                <a:cubicBezTo>
                  <a:pt x="206" y="675"/>
                  <a:pt x="217" y="728"/>
                  <a:pt x="239" y="779"/>
                </a:cubicBezTo>
                <a:cubicBezTo>
                  <a:pt x="260" y="829"/>
                  <a:pt x="290" y="873"/>
                  <a:pt x="327" y="910"/>
                </a:cubicBezTo>
                <a:cubicBezTo>
                  <a:pt x="364" y="947"/>
                  <a:pt x="408" y="977"/>
                  <a:pt x="458" y="998"/>
                </a:cubicBezTo>
                <a:cubicBezTo>
                  <a:pt x="509" y="1020"/>
                  <a:pt x="562" y="1031"/>
                  <a:pt x="618" y="1031"/>
                </a:cubicBezTo>
                <a:cubicBezTo>
                  <a:pt x="674" y="1031"/>
                  <a:pt x="727" y="1020"/>
                  <a:pt x="778" y="998"/>
                </a:cubicBezTo>
                <a:cubicBezTo>
                  <a:pt x="829" y="977"/>
                  <a:pt x="873" y="947"/>
                  <a:pt x="910" y="910"/>
                </a:cubicBezTo>
                <a:cubicBezTo>
                  <a:pt x="947" y="873"/>
                  <a:pt x="976" y="829"/>
                  <a:pt x="998" y="779"/>
                </a:cubicBezTo>
                <a:cubicBezTo>
                  <a:pt x="1020" y="728"/>
                  <a:pt x="1030" y="675"/>
                  <a:pt x="1030" y="619"/>
                </a:cubicBezTo>
                <a:close/>
                <a:moveTo>
                  <a:pt x="1237" y="619"/>
                </a:moveTo>
                <a:cubicBezTo>
                  <a:pt x="1237" y="731"/>
                  <a:pt x="1209" y="834"/>
                  <a:pt x="1154" y="929"/>
                </a:cubicBezTo>
                <a:cubicBezTo>
                  <a:pt x="1098" y="1024"/>
                  <a:pt x="1023" y="1099"/>
                  <a:pt x="929" y="1154"/>
                </a:cubicBezTo>
                <a:cubicBezTo>
                  <a:pt x="834" y="1209"/>
                  <a:pt x="730" y="1237"/>
                  <a:pt x="618" y="1237"/>
                </a:cubicBezTo>
                <a:cubicBezTo>
                  <a:pt x="506" y="1237"/>
                  <a:pt x="403" y="1209"/>
                  <a:pt x="308" y="1154"/>
                </a:cubicBezTo>
                <a:cubicBezTo>
                  <a:pt x="213" y="1099"/>
                  <a:pt x="138" y="1024"/>
                  <a:pt x="83" y="929"/>
                </a:cubicBezTo>
                <a:cubicBezTo>
                  <a:pt x="28" y="834"/>
                  <a:pt x="0" y="731"/>
                  <a:pt x="0" y="619"/>
                </a:cubicBezTo>
                <a:cubicBezTo>
                  <a:pt x="0" y="507"/>
                  <a:pt x="28" y="403"/>
                  <a:pt x="83" y="308"/>
                </a:cubicBezTo>
                <a:cubicBezTo>
                  <a:pt x="138" y="214"/>
                  <a:pt x="213" y="139"/>
                  <a:pt x="308" y="83"/>
                </a:cubicBezTo>
                <a:cubicBezTo>
                  <a:pt x="403" y="28"/>
                  <a:pt x="506" y="0"/>
                  <a:pt x="618" y="0"/>
                </a:cubicBezTo>
                <a:cubicBezTo>
                  <a:pt x="730" y="0"/>
                  <a:pt x="834" y="28"/>
                  <a:pt x="929" y="83"/>
                </a:cubicBezTo>
                <a:cubicBezTo>
                  <a:pt x="1023" y="139"/>
                  <a:pt x="1098" y="214"/>
                  <a:pt x="1154" y="308"/>
                </a:cubicBezTo>
                <a:cubicBezTo>
                  <a:pt x="1209" y="403"/>
                  <a:pt x="1237" y="507"/>
                  <a:pt x="1237" y="6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ooltip Left"/>
          <p:cNvSpPr>
            <a:spLocks/>
          </p:cNvSpPr>
          <p:nvPr/>
        </p:nvSpPr>
        <p:spPr bwMode="auto">
          <a:xfrm>
            <a:off x="10559702" y="765498"/>
            <a:ext cx="1008112" cy="347106"/>
          </a:xfrm>
          <a:custGeom>
            <a:avLst/>
            <a:gdLst>
              <a:gd name="T0" fmla="*/ 7575 w 8768"/>
              <a:gd name="T1" fmla="*/ 3136 h 3136"/>
              <a:gd name="T2" fmla="*/ 522 w 8768"/>
              <a:gd name="T3" fmla="*/ 3136 h 3136"/>
              <a:gd name="T4" fmla="*/ 0 w 8768"/>
              <a:gd name="T5" fmla="*/ 2614 h 3136"/>
              <a:gd name="T6" fmla="*/ 0 w 8768"/>
              <a:gd name="T7" fmla="*/ 523 h 3136"/>
              <a:gd name="T8" fmla="*/ 522 w 8768"/>
              <a:gd name="T9" fmla="*/ 0 h 3136"/>
              <a:gd name="T10" fmla="*/ 7575 w 8768"/>
              <a:gd name="T11" fmla="*/ 0 h 3136"/>
              <a:gd name="T12" fmla="*/ 8097 w 8768"/>
              <a:gd name="T13" fmla="*/ 523 h 3136"/>
              <a:gd name="T14" fmla="*/ 8097 w 8768"/>
              <a:gd name="T15" fmla="*/ 1029 h 3136"/>
              <a:gd name="T16" fmla="*/ 8768 w 8768"/>
              <a:gd name="T17" fmla="*/ 1568 h 3136"/>
              <a:gd name="T18" fmla="*/ 8097 w 8768"/>
              <a:gd name="T19" fmla="*/ 2108 h 3136"/>
              <a:gd name="T20" fmla="*/ 8097 w 8768"/>
              <a:gd name="T21" fmla="*/ 2614 h 3136"/>
              <a:gd name="T22" fmla="*/ 7575 w 8768"/>
              <a:gd name="T23" fmla="*/ 3136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68" h="3136">
                <a:moveTo>
                  <a:pt x="7575" y="3136"/>
                </a:moveTo>
                <a:lnTo>
                  <a:pt x="522" y="3136"/>
                </a:lnTo>
                <a:cubicBezTo>
                  <a:pt x="234" y="3136"/>
                  <a:pt x="0" y="2902"/>
                  <a:pt x="0" y="2614"/>
                </a:cubicBezTo>
                <a:lnTo>
                  <a:pt x="0" y="523"/>
                </a:lnTo>
                <a:cubicBezTo>
                  <a:pt x="0" y="234"/>
                  <a:pt x="234" y="0"/>
                  <a:pt x="522" y="0"/>
                </a:cubicBezTo>
                <a:lnTo>
                  <a:pt x="7575" y="0"/>
                </a:lnTo>
                <a:cubicBezTo>
                  <a:pt x="7864" y="0"/>
                  <a:pt x="8097" y="234"/>
                  <a:pt x="8097" y="523"/>
                </a:cubicBezTo>
                <a:lnTo>
                  <a:pt x="8097" y="1029"/>
                </a:lnTo>
                <a:lnTo>
                  <a:pt x="8768" y="1568"/>
                </a:lnTo>
                <a:lnTo>
                  <a:pt x="8097" y="2108"/>
                </a:lnTo>
                <a:lnTo>
                  <a:pt x="8097" y="2614"/>
                </a:lnTo>
                <a:cubicBezTo>
                  <a:pt x="8097" y="2902"/>
                  <a:pt x="7864" y="3136"/>
                  <a:pt x="7575" y="3136"/>
                </a:cubicBezTo>
                <a:close/>
              </a:path>
            </a:pathLst>
          </a:custGeom>
          <a:solidFill>
            <a:srgbClr val="4D4D4D"/>
          </a:solidFill>
          <a:ln w="1270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Hide Sharing Information</a:t>
            </a:r>
            <a:endParaRPr lang="en-US" sz="75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3141663" y="693490"/>
            <a:ext cx="504056" cy="213370"/>
          </a:xfrm>
          <a:prstGeom prst="roundRect">
            <a:avLst>
              <a:gd name="adj" fmla="val 14222"/>
            </a:avLst>
          </a:prstGeom>
          <a:solidFill>
            <a:srgbClr val="02567E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75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</a:t>
            </a:r>
            <a:endParaRPr lang="en-US" sz="75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Abgerundetes Rechteck 66"/>
          <p:cNvSpPr/>
          <p:nvPr/>
        </p:nvSpPr>
        <p:spPr>
          <a:xfrm>
            <a:off x="3744860" y="693490"/>
            <a:ext cx="504056" cy="213370"/>
          </a:xfrm>
          <a:prstGeom prst="roundRect">
            <a:avLst>
              <a:gd name="adj" fmla="val 14222"/>
            </a:avLst>
          </a:prstGeom>
          <a:solidFill>
            <a:srgbClr val="C5C5C5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75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Embed</a:t>
            </a:r>
            <a:endParaRPr lang="en-US" sz="75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4330671" y="693490"/>
            <a:ext cx="504056" cy="213370"/>
          </a:xfrm>
          <a:prstGeom prst="roundRect">
            <a:avLst>
              <a:gd name="adj" fmla="val 14222"/>
            </a:avLst>
          </a:prstGeom>
          <a:solidFill>
            <a:srgbClr val="C5C5C5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75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</a:t>
            </a:r>
            <a:endParaRPr lang="en-US" sz="75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70" y="1053530"/>
            <a:ext cx="476726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Abgerundetes Rechteck 3"/>
          <p:cNvSpPr/>
          <p:nvPr/>
        </p:nvSpPr>
        <p:spPr>
          <a:xfrm>
            <a:off x="4643233" y="3956367"/>
            <a:ext cx="2903946" cy="314006"/>
          </a:xfrm>
          <a:custGeom>
            <a:avLst/>
            <a:gdLst/>
            <a:ahLst/>
            <a:cxnLst/>
            <a:rect l="l" t="t" r="r" b="b"/>
            <a:pathLst>
              <a:path w="2903946" h="314006">
                <a:moveTo>
                  <a:pt x="0" y="0"/>
                </a:moveTo>
                <a:lnTo>
                  <a:pt x="2903946" y="0"/>
                </a:lnTo>
                <a:cubicBezTo>
                  <a:pt x="2812002" y="2128"/>
                  <a:pt x="2723198" y="314289"/>
                  <a:pt x="2613812" y="314006"/>
                </a:cubicBezTo>
                <a:lnTo>
                  <a:pt x="2490552" y="314006"/>
                </a:lnTo>
                <a:lnTo>
                  <a:pt x="2389974" y="314006"/>
                </a:lnTo>
                <a:lnTo>
                  <a:pt x="513971" y="314006"/>
                </a:lnTo>
                <a:lnTo>
                  <a:pt x="370356" y="314006"/>
                </a:lnTo>
                <a:lnTo>
                  <a:pt x="290133" y="314006"/>
                </a:lnTo>
                <a:cubicBezTo>
                  <a:pt x="180748" y="314289"/>
                  <a:pt x="91943" y="2128"/>
                  <a:pt x="0" y="0"/>
                </a:cubicBezTo>
                <a:close/>
              </a:path>
            </a:pathLst>
          </a:cu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Hide</a:t>
            </a:r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Details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1" r="65338" b="13221"/>
          <a:stretch/>
        </p:blipFill>
        <p:spPr bwMode="auto">
          <a:xfrm>
            <a:off x="2875644" y="1701602"/>
            <a:ext cx="3672408" cy="87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844" y="1557586"/>
            <a:ext cx="6307137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7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82069"/>
            <a:ext cx="12190412" cy="38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8" descr="Bildergebnis für interconti hotel logo"/>
          <p:cNvSpPr>
            <a:spLocks noChangeAspect="1" noChangeArrowheads="1"/>
          </p:cNvSpPr>
          <p:nvPr/>
        </p:nvSpPr>
        <p:spPr bwMode="auto">
          <a:xfrm>
            <a:off x="207406" y="-144495"/>
            <a:ext cx="406347" cy="3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EventPage</a:t>
            </a:r>
            <a:r>
              <a:rPr lang="de-DE" dirty="0" smtClean="0"/>
              <a:t> – </a:t>
            </a:r>
            <a:r>
              <a:rPr lang="de-DE" dirty="0" err="1" smtClean="0"/>
              <a:t>desktop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3748088" y="5157986"/>
            <a:ext cx="2779166" cy="338554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Event in the City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744860" y="5488528"/>
            <a:ext cx="2118751" cy="2616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November 18</a:t>
            </a:r>
            <a:r>
              <a:rPr lang="en-US" sz="1100" b="1" baseline="300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2015 – 15:25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7676977" y="5157986"/>
            <a:ext cx="765347" cy="765347"/>
          </a:xfrm>
          <a:prstGeom prst="roundRect">
            <a:avLst>
              <a:gd name="adj" fmla="val 7466"/>
            </a:avLst>
          </a:prstGeom>
          <a:blipFill>
            <a:blip r:embed="rId3"/>
            <a:stretch>
              <a:fillRect/>
            </a:stretch>
          </a:blip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3693542" y="6066095"/>
            <a:ext cx="1018306" cy="215444"/>
            <a:chOff x="3693542" y="3260620"/>
            <a:chExt cx="1018306" cy="215444"/>
          </a:xfrm>
        </p:grpSpPr>
        <p:sp>
          <p:nvSpPr>
            <p:cNvPr id="36" name="Rechteck 35"/>
            <p:cNvSpPr/>
            <p:nvPr/>
          </p:nvSpPr>
          <p:spPr>
            <a:xfrm>
              <a:off x="3693542" y="3260620"/>
              <a:ext cx="1018306" cy="215444"/>
            </a:xfrm>
            <a:prstGeom prst="rect">
              <a:avLst/>
            </a:prstGeom>
          </p:spPr>
          <p:txBody>
            <a:bodyPr wrap="square" lIns="252000" anchor="ctr">
              <a:spAutoFit/>
            </a:bodyPr>
            <a:lstStyle/>
            <a:p>
              <a:r>
                <a:rPr lang="en-US" sz="800" dirty="0" smtClean="0">
                  <a:solidFill>
                    <a:srgbClr val="308FC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Show Details</a:t>
              </a:r>
              <a:endParaRPr lang="en-US" sz="800" dirty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Search Icon"/>
            <p:cNvSpPr>
              <a:spLocks noChangeAspect="1" noEditPoints="1"/>
            </p:cNvSpPr>
            <p:nvPr/>
          </p:nvSpPr>
          <p:spPr bwMode="auto">
            <a:xfrm>
              <a:off x="3780042" y="3308647"/>
              <a:ext cx="119391" cy="119391"/>
            </a:xfrm>
            <a:custGeom>
              <a:avLst/>
              <a:gdLst>
                <a:gd name="T0" fmla="*/ 927 w 1339"/>
                <a:gd name="T1" fmla="*/ 566 h 1339"/>
                <a:gd name="T2" fmla="*/ 821 w 1339"/>
                <a:gd name="T3" fmla="*/ 312 h 1339"/>
                <a:gd name="T4" fmla="*/ 567 w 1339"/>
                <a:gd name="T5" fmla="*/ 206 h 1339"/>
                <a:gd name="T6" fmla="*/ 312 w 1339"/>
                <a:gd name="T7" fmla="*/ 312 h 1339"/>
                <a:gd name="T8" fmla="*/ 206 w 1339"/>
                <a:gd name="T9" fmla="*/ 566 h 1339"/>
                <a:gd name="T10" fmla="*/ 312 w 1339"/>
                <a:gd name="T11" fmla="*/ 821 h 1339"/>
                <a:gd name="T12" fmla="*/ 567 w 1339"/>
                <a:gd name="T13" fmla="*/ 927 h 1339"/>
                <a:gd name="T14" fmla="*/ 821 w 1339"/>
                <a:gd name="T15" fmla="*/ 821 h 1339"/>
                <a:gd name="T16" fmla="*/ 927 w 1339"/>
                <a:gd name="T17" fmla="*/ 566 h 1339"/>
                <a:gd name="T18" fmla="*/ 1339 w 1339"/>
                <a:gd name="T19" fmla="*/ 1236 h 1339"/>
                <a:gd name="T20" fmla="*/ 1309 w 1339"/>
                <a:gd name="T21" fmla="*/ 1309 h 1339"/>
                <a:gd name="T22" fmla="*/ 1236 w 1339"/>
                <a:gd name="T23" fmla="*/ 1339 h 1339"/>
                <a:gd name="T24" fmla="*/ 1164 w 1339"/>
                <a:gd name="T25" fmla="*/ 1309 h 1339"/>
                <a:gd name="T26" fmla="*/ 888 w 1339"/>
                <a:gd name="T27" fmla="*/ 1033 h 1339"/>
                <a:gd name="T28" fmla="*/ 567 w 1339"/>
                <a:gd name="T29" fmla="*/ 1133 h 1339"/>
                <a:gd name="T30" fmla="*/ 346 w 1339"/>
                <a:gd name="T31" fmla="*/ 1089 h 1339"/>
                <a:gd name="T32" fmla="*/ 165 w 1339"/>
                <a:gd name="T33" fmla="*/ 968 h 1339"/>
                <a:gd name="T34" fmla="*/ 45 w 1339"/>
                <a:gd name="T35" fmla="*/ 787 h 1339"/>
                <a:gd name="T36" fmla="*/ 0 w 1339"/>
                <a:gd name="T37" fmla="*/ 566 h 1339"/>
                <a:gd name="T38" fmla="*/ 45 w 1339"/>
                <a:gd name="T39" fmla="*/ 346 h 1339"/>
                <a:gd name="T40" fmla="*/ 165 w 1339"/>
                <a:gd name="T41" fmla="*/ 165 h 1339"/>
                <a:gd name="T42" fmla="*/ 346 w 1339"/>
                <a:gd name="T43" fmla="*/ 44 h 1339"/>
                <a:gd name="T44" fmla="*/ 567 w 1339"/>
                <a:gd name="T45" fmla="*/ 0 h 1339"/>
                <a:gd name="T46" fmla="*/ 787 w 1339"/>
                <a:gd name="T47" fmla="*/ 44 h 1339"/>
                <a:gd name="T48" fmla="*/ 968 w 1339"/>
                <a:gd name="T49" fmla="*/ 165 h 1339"/>
                <a:gd name="T50" fmla="*/ 1089 w 1339"/>
                <a:gd name="T51" fmla="*/ 346 h 1339"/>
                <a:gd name="T52" fmla="*/ 1133 w 1339"/>
                <a:gd name="T53" fmla="*/ 566 h 1339"/>
                <a:gd name="T54" fmla="*/ 1034 w 1339"/>
                <a:gd name="T55" fmla="*/ 888 h 1339"/>
                <a:gd name="T56" fmla="*/ 1310 w 1339"/>
                <a:gd name="T57" fmla="*/ 1164 h 1339"/>
                <a:gd name="T58" fmla="*/ 1339 w 1339"/>
                <a:gd name="T59" fmla="*/ 1236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39" h="1339">
                  <a:moveTo>
                    <a:pt x="927" y="566"/>
                  </a:moveTo>
                  <a:cubicBezTo>
                    <a:pt x="927" y="467"/>
                    <a:pt x="892" y="382"/>
                    <a:pt x="821" y="312"/>
                  </a:cubicBezTo>
                  <a:cubicBezTo>
                    <a:pt x="751" y="241"/>
                    <a:pt x="666" y="206"/>
                    <a:pt x="567" y="206"/>
                  </a:cubicBezTo>
                  <a:cubicBezTo>
                    <a:pt x="467" y="206"/>
                    <a:pt x="382" y="241"/>
                    <a:pt x="312" y="312"/>
                  </a:cubicBezTo>
                  <a:cubicBezTo>
                    <a:pt x="241" y="382"/>
                    <a:pt x="206" y="467"/>
                    <a:pt x="206" y="566"/>
                  </a:cubicBezTo>
                  <a:cubicBezTo>
                    <a:pt x="206" y="666"/>
                    <a:pt x="241" y="751"/>
                    <a:pt x="312" y="821"/>
                  </a:cubicBezTo>
                  <a:cubicBezTo>
                    <a:pt x="382" y="892"/>
                    <a:pt x="467" y="927"/>
                    <a:pt x="567" y="927"/>
                  </a:cubicBezTo>
                  <a:cubicBezTo>
                    <a:pt x="666" y="927"/>
                    <a:pt x="751" y="892"/>
                    <a:pt x="821" y="821"/>
                  </a:cubicBezTo>
                  <a:cubicBezTo>
                    <a:pt x="892" y="751"/>
                    <a:pt x="927" y="666"/>
                    <a:pt x="927" y="566"/>
                  </a:cubicBezTo>
                  <a:close/>
                  <a:moveTo>
                    <a:pt x="1339" y="1236"/>
                  </a:moveTo>
                  <a:cubicBezTo>
                    <a:pt x="1339" y="1264"/>
                    <a:pt x="1329" y="1288"/>
                    <a:pt x="1309" y="1309"/>
                  </a:cubicBezTo>
                  <a:cubicBezTo>
                    <a:pt x="1288" y="1329"/>
                    <a:pt x="1264" y="1339"/>
                    <a:pt x="1236" y="1339"/>
                  </a:cubicBezTo>
                  <a:cubicBezTo>
                    <a:pt x="1207" y="1339"/>
                    <a:pt x="1183" y="1329"/>
                    <a:pt x="1164" y="1309"/>
                  </a:cubicBezTo>
                  <a:lnTo>
                    <a:pt x="888" y="1033"/>
                  </a:lnTo>
                  <a:cubicBezTo>
                    <a:pt x="792" y="1100"/>
                    <a:pt x="685" y="1133"/>
                    <a:pt x="567" y="1133"/>
                  </a:cubicBezTo>
                  <a:cubicBezTo>
                    <a:pt x="490" y="1133"/>
                    <a:pt x="416" y="1118"/>
                    <a:pt x="346" y="1089"/>
                  </a:cubicBezTo>
                  <a:cubicBezTo>
                    <a:pt x="276" y="1059"/>
                    <a:pt x="216" y="1019"/>
                    <a:pt x="165" y="968"/>
                  </a:cubicBezTo>
                  <a:cubicBezTo>
                    <a:pt x="115" y="917"/>
                    <a:pt x="74" y="857"/>
                    <a:pt x="45" y="787"/>
                  </a:cubicBezTo>
                  <a:cubicBezTo>
                    <a:pt x="15" y="717"/>
                    <a:pt x="0" y="643"/>
                    <a:pt x="0" y="566"/>
                  </a:cubicBezTo>
                  <a:cubicBezTo>
                    <a:pt x="0" y="490"/>
                    <a:pt x="15" y="416"/>
                    <a:pt x="45" y="346"/>
                  </a:cubicBezTo>
                  <a:cubicBezTo>
                    <a:pt x="74" y="276"/>
                    <a:pt x="115" y="216"/>
                    <a:pt x="165" y="165"/>
                  </a:cubicBezTo>
                  <a:cubicBezTo>
                    <a:pt x="216" y="114"/>
                    <a:pt x="276" y="74"/>
                    <a:pt x="346" y="44"/>
                  </a:cubicBezTo>
                  <a:cubicBezTo>
                    <a:pt x="416" y="15"/>
                    <a:pt x="490" y="0"/>
                    <a:pt x="567" y="0"/>
                  </a:cubicBezTo>
                  <a:cubicBezTo>
                    <a:pt x="643" y="0"/>
                    <a:pt x="717" y="15"/>
                    <a:pt x="787" y="44"/>
                  </a:cubicBezTo>
                  <a:cubicBezTo>
                    <a:pt x="857" y="74"/>
                    <a:pt x="917" y="114"/>
                    <a:pt x="968" y="165"/>
                  </a:cubicBezTo>
                  <a:cubicBezTo>
                    <a:pt x="1019" y="216"/>
                    <a:pt x="1059" y="276"/>
                    <a:pt x="1089" y="346"/>
                  </a:cubicBezTo>
                  <a:cubicBezTo>
                    <a:pt x="1118" y="416"/>
                    <a:pt x="1133" y="490"/>
                    <a:pt x="1133" y="566"/>
                  </a:cubicBezTo>
                  <a:cubicBezTo>
                    <a:pt x="1133" y="685"/>
                    <a:pt x="1100" y="792"/>
                    <a:pt x="1034" y="888"/>
                  </a:cubicBezTo>
                  <a:lnTo>
                    <a:pt x="1310" y="1164"/>
                  </a:lnTo>
                  <a:cubicBezTo>
                    <a:pt x="1330" y="1184"/>
                    <a:pt x="1339" y="1208"/>
                    <a:pt x="1339" y="1236"/>
                  </a:cubicBezTo>
                  <a:close/>
                </a:path>
              </a:pathLst>
            </a:custGeom>
            <a:solidFill>
              <a:srgbClr val="308FC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0" y="3933850"/>
            <a:ext cx="12190413" cy="5948219"/>
          </a:xfrm>
          <a:custGeom>
            <a:avLst/>
            <a:gdLst/>
            <a:ahLst/>
            <a:cxnLst/>
            <a:rect l="l" t="t" r="r" b="b"/>
            <a:pathLst>
              <a:path w="12190413" h="5948219">
                <a:moveTo>
                  <a:pt x="3208588" y="791963"/>
                </a:moveTo>
                <a:cubicBezTo>
                  <a:pt x="3171626" y="791963"/>
                  <a:pt x="3141663" y="821926"/>
                  <a:pt x="3141663" y="858888"/>
                </a:cubicBezTo>
                <a:lnTo>
                  <a:pt x="3141663" y="3738300"/>
                </a:lnTo>
                <a:cubicBezTo>
                  <a:pt x="3141663" y="3775262"/>
                  <a:pt x="3171626" y="3805225"/>
                  <a:pt x="3208588" y="3805225"/>
                </a:cubicBezTo>
                <a:lnTo>
                  <a:pt x="8981825" y="3805225"/>
                </a:lnTo>
                <a:cubicBezTo>
                  <a:pt x="9018787" y="3805225"/>
                  <a:pt x="9048750" y="3775262"/>
                  <a:pt x="9048750" y="3738300"/>
                </a:cubicBezTo>
                <a:lnTo>
                  <a:pt x="9048750" y="858888"/>
                </a:lnTo>
                <a:cubicBezTo>
                  <a:pt x="9048750" y="821926"/>
                  <a:pt x="9018787" y="791963"/>
                  <a:pt x="8981825" y="791963"/>
                </a:cubicBezTo>
                <a:close/>
                <a:moveTo>
                  <a:pt x="0" y="0"/>
                </a:moveTo>
                <a:lnTo>
                  <a:pt x="12190413" y="0"/>
                </a:lnTo>
                <a:lnTo>
                  <a:pt x="12190413" y="5948219"/>
                </a:lnTo>
                <a:lnTo>
                  <a:pt x="0" y="5948219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1" b="13221"/>
          <a:stretch/>
        </p:blipFill>
        <p:spPr bwMode="auto">
          <a:xfrm>
            <a:off x="3705721" y="7141424"/>
            <a:ext cx="4752528" cy="39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Abgerundetes Rechteck 23"/>
          <p:cNvSpPr/>
          <p:nvPr/>
        </p:nvSpPr>
        <p:spPr>
          <a:xfrm>
            <a:off x="3517261" y="7822282"/>
            <a:ext cx="5026218" cy="205200"/>
          </a:xfrm>
          <a:prstGeom prst="roundRect">
            <a:avLst>
              <a:gd name="adj" fmla="val 11156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Accounts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FREE. 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</a:t>
            </a:r>
            <a:r>
              <a:rPr lang="de-DE" sz="1000" b="1" dirty="0" err="1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de-DE" sz="1000" b="1" dirty="0">
              <a:solidFill>
                <a:srgbClr val="308FC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8398346"/>
            <a:ext cx="12190413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feld 40"/>
          <p:cNvSpPr txBox="1"/>
          <p:nvPr/>
        </p:nvSpPr>
        <p:spPr>
          <a:xfrm>
            <a:off x="4222998" y="844509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Event – do not </a:t>
            </a:r>
            <a:r>
              <a:rPr lang="de-DE" sz="16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  <a:endParaRPr lang="en-US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 rot="1187417">
            <a:off x="5844224" y="4817025"/>
            <a:ext cx="3455867" cy="432048"/>
          </a:xfrm>
          <a:custGeom>
            <a:avLst/>
            <a:gdLst/>
            <a:ahLst/>
            <a:cxnLst/>
            <a:rect l="l" t="t" r="r" b="b"/>
            <a:pathLst>
              <a:path w="3455867" h="432048">
                <a:moveTo>
                  <a:pt x="0" y="432048"/>
                </a:moveTo>
                <a:lnTo>
                  <a:pt x="1200698" y="0"/>
                </a:lnTo>
                <a:lnTo>
                  <a:pt x="3300403" y="0"/>
                </a:lnTo>
                <a:lnTo>
                  <a:pt x="3455867" y="43204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000" rtlCol="0" anchor="ctr"/>
          <a:lstStyle/>
          <a:p>
            <a:pPr algn="ctr"/>
            <a:r>
              <a:rPr lang="de-DE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Event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10965625" y="4124124"/>
            <a:ext cx="987599" cy="288099"/>
          </a:xfrm>
          <a:prstGeom prst="roundRect">
            <a:avLst/>
          </a:prstGeom>
          <a:noFill/>
          <a:ln w="6350">
            <a:solidFill>
              <a:srgbClr val="30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Up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0" y="4124156"/>
            <a:ext cx="2109279" cy="288067"/>
          </a:xfrm>
          <a:prstGeom prst="rect">
            <a:avLst/>
          </a:prstGeom>
        </p:spPr>
      </p:pic>
      <p:sp>
        <p:nvSpPr>
          <p:cNvPr id="46" name="Abgerundetes Rechteck 45"/>
          <p:cNvSpPr/>
          <p:nvPr/>
        </p:nvSpPr>
        <p:spPr>
          <a:xfrm>
            <a:off x="3517261" y="4448730"/>
            <a:ext cx="5026218" cy="205200"/>
          </a:xfrm>
          <a:prstGeom prst="roundRect">
            <a:avLst>
              <a:gd name="adj" fmla="val 11156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EventFellows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Accounts </a:t>
            </a:r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FREE. 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</a:t>
            </a:r>
            <a:r>
              <a:rPr lang="de-DE" sz="1000" b="1" dirty="0" err="1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de-DE" sz="1000" b="1" dirty="0" smtClean="0">
                <a:solidFill>
                  <a:srgbClr val="308F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de-DE" sz="1000" b="1" dirty="0">
              <a:solidFill>
                <a:srgbClr val="308FC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2" name="Gruppieren 41"/>
          <p:cNvGrpSpPr/>
          <p:nvPr/>
        </p:nvGrpSpPr>
        <p:grpSpPr>
          <a:xfrm>
            <a:off x="5942227" y="5806058"/>
            <a:ext cx="673337" cy="213370"/>
            <a:chOff x="6501989" y="3144416"/>
            <a:chExt cx="673337" cy="213370"/>
          </a:xfrm>
        </p:grpSpPr>
        <p:sp>
          <p:nvSpPr>
            <p:cNvPr id="44" name="Abgerundetes Rechteck 43"/>
            <p:cNvSpPr/>
            <p:nvPr/>
          </p:nvSpPr>
          <p:spPr>
            <a:xfrm>
              <a:off x="6501989" y="3144416"/>
              <a:ext cx="673337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Follow</a:t>
              </a:r>
            </a:p>
          </p:txBody>
        </p:sp>
        <p:sp>
          <p:nvSpPr>
            <p:cNvPr id="45" name="Bookmark Icon"/>
            <p:cNvSpPr>
              <a:spLocks noChangeAspect="1"/>
            </p:cNvSpPr>
            <p:nvPr/>
          </p:nvSpPr>
          <p:spPr bwMode="auto">
            <a:xfrm>
              <a:off x="6590132" y="3189901"/>
              <a:ext cx="103230" cy="122400"/>
            </a:xfrm>
            <a:custGeom>
              <a:avLst/>
              <a:gdLst>
                <a:gd name="T0" fmla="*/ 937 w 1031"/>
                <a:gd name="T1" fmla="*/ 0 h 1218"/>
                <a:gd name="T2" fmla="*/ 973 w 1031"/>
                <a:gd name="T3" fmla="*/ 7 h 1218"/>
                <a:gd name="T4" fmla="*/ 1015 w 1031"/>
                <a:gd name="T5" fmla="*/ 40 h 1218"/>
                <a:gd name="T6" fmla="*/ 1031 w 1031"/>
                <a:gd name="T7" fmla="*/ 90 h 1218"/>
                <a:gd name="T8" fmla="*/ 1031 w 1031"/>
                <a:gd name="T9" fmla="*/ 1128 h 1218"/>
                <a:gd name="T10" fmla="*/ 1015 w 1031"/>
                <a:gd name="T11" fmla="*/ 1177 h 1218"/>
                <a:gd name="T12" fmla="*/ 973 w 1031"/>
                <a:gd name="T13" fmla="*/ 1210 h 1218"/>
                <a:gd name="T14" fmla="*/ 937 w 1031"/>
                <a:gd name="T15" fmla="*/ 1217 h 1218"/>
                <a:gd name="T16" fmla="*/ 870 w 1031"/>
                <a:gd name="T17" fmla="*/ 1191 h 1218"/>
                <a:gd name="T18" fmla="*/ 515 w 1031"/>
                <a:gd name="T19" fmla="*/ 850 h 1218"/>
                <a:gd name="T20" fmla="*/ 160 w 1031"/>
                <a:gd name="T21" fmla="*/ 1191 h 1218"/>
                <a:gd name="T22" fmla="*/ 94 w 1031"/>
                <a:gd name="T23" fmla="*/ 1218 h 1218"/>
                <a:gd name="T24" fmla="*/ 58 w 1031"/>
                <a:gd name="T25" fmla="*/ 1210 h 1218"/>
                <a:gd name="T26" fmla="*/ 16 w 1031"/>
                <a:gd name="T27" fmla="*/ 1177 h 1218"/>
                <a:gd name="T28" fmla="*/ 0 w 1031"/>
                <a:gd name="T29" fmla="*/ 1128 h 1218"/>
                <a:gd name="T30" fmla="*/ 0 w 1031"/>
                <a:gd name="T31" fmla="*/ 90 h 1218"/>
                <a:gd name="T32" fmla="*/ 16 w 1031"/>
                <a:gd name="T33" fmla="*/ 40 h 1218"/>
                <a:gd name="T34" fmla="*/ 58 w 1031"/>
                <a:gd name="T35" fmla="*/ 7 h 1218"/>
                <a:gd name="T36" fmla="*/ 94 w 1031"/>
                <a:gd name="T37" fmla="*/ 0 h 1218"/>
                <a:gd name="T38" fmla="*/ 937 w 1031"/>
                <a:gd name="T39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1" h="1218">
                  <a:moveTo>
                    <a:pt x="937" y="0"/>
                  </a:moveTo>
                  <a:cubicBezTo>
                    <a:pt x="950" y="0"/>
                    <a:pt x="961" y="2"/>
                    <a:pt x="973" y="7"/>
                  </a:cubicBezTo>
                  <a:cubicBezTo>
                    <a:pt x="990" y="14"/>
                    <a:pt x="1005" y="25"/>
                    <a:pt x="1015" y="40"/>
                  </a:cubicBezTo>
                  <a:cubicBezTo>
                    <a:pt x="1025" y="55"/>
                    <a:pt x="1031" y="72"/>
                    <a:pt x="1031" y="90"/>
                  </a:cubicBezTo>
                  <a:lnTo>
                    <a:pt x="1031" y="1128"/>
                  </a:lnTo>
                  <a:cubicBezTo>
                    <a:pt x="1031" y="1146"/>
                    <a:pt x="1025" y="1162"/>
                    <a:pt x="1015" y="1177"/>
                  </a:cubicBezTo>
                  <a:cubicBezTo>
                    <a:pt x="1005" y="1192"/>
                    <a:pt x="990" y="1203"/>
                    <a:pt x="973" y="1210"/>
                  </a:cubicBezTo>
                  <a:cubicBezTo>
                    <a:pt x="962" y="1215"/>
                    <a:pt x="951" y="1217"/>
                    <a:pt x="937" y="1217"/>
                  </a:cubicBezTo>
                  <a:cubicBezTo>
                    <a:pt x="912" y="1217"/>
                    <a:pt x="889" y="1208"/>
                    <a:pt x="870" y="1191"/>
                  </a:cubicBezTo>
                  <a:lnTo>
                    <a:pt x="515" y="850"/>
                  </a:lnTo>
                  <a:lnTo>
                    <a:pt x="160" y="1191"/>
                  </a:lnTo>
                  <a:cubicBezTo>
                    <a:pt x="141" y="1209"/>
                    <a:pt x="119" y="1218"/>
                    <a:pt x="94" y="1218"/>
                  </a:cubicBezTo>
                  <a:cubicBezTo>
                    <a:pt x="81" y="1218"/>
                    <a:pt x="69" y="1215"/>
                    <a:pt x="58" y="1210"/>
                  </a:cubicBezTo>
                  <a:cubicBezTo>
                    <a:pt x="40" y="1203"/>
                    <a:pt x="26" y="1192"/>
                    <a:pt x="16" y="1177"/>
                  </a:cubicBezTo>
                  <a:cubicBezTo>
                    <a:pt x="5" y="1162"/>
                    <a:pt x="0" y="1146"/>
                    <a:pt x="0" y="1128"/>
                  </a:cubicBezTo>
                  <a:lnTo>
                    <a:pt x="0" y="90"/>
                  </a:lnTo>
                  <a:cubicBezTo>
                    <a:pt x="0" y="72"/>
                    <a:pt x="5" y="55"/>
                    <a:pt x="16" y="40"/>
                  </a:cubicBezTo>
                  <a:cubicBezTo>
                    <a:pt x="26" y="25"/>
                    <a:pt x="40" y="14"/>
                    <a:pt x="58" y="7"/>
                  </a:cubicBezTo>
                  <a:cubicBezTo>
                    <a:pt x="69" y="2"/>
                    <a:pt x="81" y="0"/>
                    <a:pt x="94" y="0"/>
                  </a:cubicBezTo>
                  <a:lnTo>
                    <a:pt x="9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4582699" y="5806058"/>
            <a:ext cx="1296144" cy="213370"/>
            <a:chOff x="4583038" y="3144416"/>
            <a:chExt cx="1296144" cy="213370"/>
          </a:xfrm>
        </p:grpSpPr>
        <p:sp>
          <p:nvSpPr>
            <p:cNvPr id="48" name="Abgerundetes Rechteck 47"/>
            <p:cNvSpPr/>
            <p:nvPr/>
          </p:nvSpPr>
          <p:spPr>
            <a:xfrm>
              <a:off x="4583038" y="3144416"/>
              <a:ext cx="1296144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to Calendar</a:t>
              </a:r>
            </a:p>
          </p:txBody>
        </p:sp>
        <p:sp>
          <p:nvSpPr>
            <p:cNvPr id="49" name="Calendar Icon"/>
            <p:cNvSpPr>
              <a:spLocks noChangeAspect="1" noEditPoints="1"/>
            </p:cNvSpPr>
            <p:nvPr/>
          </p:nvSpPr>
          <p:spPr bwMode="auto">
            <a:xfrm>
              <a:off x="4655046" y="3189901"/>
              <a:ext cx="114282" cy="122400"/>
            </a:xfrm>
            <a:custGeom>
              <a:avLst/>
              <a:gdLst>
                <a:gd name="T0" fmla="*/ 335 w 1340"/>
                <a:gd name="T1" fmla="*/ 1339 h 1442"/>
                <a:gd name="T2" fmla="*/ 103 w 1340"/>
                <a:gd name="T3" fmla="*/ 1107 h 1442"/>
                <a:gd name="T4" fmla="*/ 387 w 1340"/>
                <a:gd name="T5" fmla="*/ 1339 h 1442"/>
                <a:gd name="T6" fmla="*/ 644 w 1340"/>
                <a:gd name="T7" fmla="*/ 1107 h 1442"/>
                <a:gd name="T8" fmla="*/ 387 w 1340"/>
                <a:gd name="T9" fmla="*/ 1339 h 1442"/>
                <a:gd name="T10" fmla="*/ 335 w 1340"/>
                <a:gd name="T11" fmla="*/ 1056 h 1442"/>
                <a:gd name="T12" fmla="*/ 103 w 1340"/>
                <a:gd name="T13" fmla="*/ 798 h 1442"/>
                <a:gd name="T14" fmla="*/ 387 w 1340"/>
                <a:gd name="T15" fmla="*/ 1056 h 1442"/>
                <a:gd name="T16" fmla="*/ 644 w 1340"/>
                <a:gd name="T17" fmla="*/ 798 h 1442"/>
                <a:gd name="T18" fmla="*/ 387 w 1340"/>
                <a:gd name="T19" fmla="*/ 1056 h 1442"/>
                <a:gd name="T20" fmla="*/ 335 w 1340"/>
                <a:gd name="T21" fmla="*/ 747 h 1442"/>
                <a:gd name="T22" fmla="*/ 103 w 1340"/>
                <a:gd name="T23" fmla="*/ 515 h 1442"/>
                <a:gd name="T24" fmla="*/ 696 w 1340"/>
                <a:gd name="T25" fmla="*/ 1339 h 1442"/>
                <a:gd name="T26" fmla="*/ 954 w 1340"/>
                <a:gd name="T27" fmla="*/ 1107 h 1442"/>
                <a:gd name="T28" fmla="*/ 696 w 1340"/>
                <a:gd name="T29" fmla="*/ 1339 h 1442"/>
                <a:gd name="T30" fmla="*/ 644 w 1340"/>
                <a:gd name="T31" fmla="*/ 747 h 1442"/>
                <a:gd name="T32" fmla="*/ 387 w 1340"/>
                <a:gd name="T33" fmla="*/ 515 h 1442"/>
                <a:gd name="T34" fmla="*/ 1005 w 1340"/>
                <a:gd name="T35" fmla="*/ 1339 h 1442"/>
                <a:gd name="T36" fmla="*/ 1237 w 1340"/>
                <a:gd name="T37" fmla="*/ 1107 h 1442"/>
                <a:gd name="T38" fmla="*/ 1005 w 1340"/>
                <a:gd name="T39" fmla="*/ 1339 h 1442"/>
                <a:gd name="T40" fmla="*/ 954 w 1340"/>
                <a:gd name="T41" fmla="*/ 1056 h 1442"/>
                <a:gd name="T42" fmla="*/ 696 w 1340"/>
                <a:gd name="T43" fmla="*/ 798 h 1442"/>
                <a:gd name="T44" fmla="*/ 413 w 1340"/>
                <a:gd name="T45" fmla="*/ 360 h 1442"/>
                <a:gd name="T46" fmla="*/ 405 w 1340"/>
                <a:gd name="T47" fmla="*/ 110 h 1442"/>
                <a:gd name="T48" fmla="*/ 335 w 1340"/>
                <a:gd name="T49" fmla="*/ 103 h 1442"/>
                <a:gd name="T50" fmla="*/ 310 w 1340"/>
                <a:gd name="T51" fmla="*/ 128 h 1442"/>
                <a:gd name="T52" fmla="*/ 317 w 1340"/>
                <a:gd name="T53" fmla="*/ 378 h 1442"/>
                <a:gd name="T54" fmla="*/ 387 w 1340"/>
                <a:gd name="T55" fmla="*/ 386 h 1442"/>
                <a:gd name="T56" fmla="*/ 413 w 1340"/>
                <a:gd name="T57" fmla="*/ 360 h 1442"/>
                <a:gd name="T58" fmla="*/ 1237 w 1340"/>
                <a:gd name="T59" fmla="*/ 1056 h 1442"/>
                <a:gd name="T60" fmla="*/ 1005 w 1340"/>
                <a:gd name="T61" fmla="*/ 798 h 1442"/>
                <a:gd name="T62" fmla="*/ 696 w 1340"/>
                <a:gd name="T63" fmla="*/ 747 h 1442"/>
                <a:gd name="T64" fmla="*/ 954 w 1340"/>
                <a:gd name="T65" fmla="*/ 515 h 1442"/>
                <a:gd name="T66" fmla="*/ 696 w 1340"/>
                <a:gd name="T67" fmla="*/ 747 h 1442"/>
                <a:gd name="T68" fmla="*/ 1237 w 1340"/>
                <a:gd name="T69" fmla="*/ 747 h 1442"/>
                <a:gd name="T70" fmla="*/ 1005 w 1340"/>
                <a:gd name="T71" fmla="*/ 515 h 1442"/>
                <a:gd name="T72" fmla="*/ 1031 w 1340"/>
                <a:gd name="T73" fmla="*/ 360 h 1442"/>
                <a:gd name="T74" fmla="*/ 1023 w 1340"/>
                <a:gd name="T75" fmla="*/ 110 h 1442"/>
                <a:gd name="T76" fmla="*/ 954 w 1340"/>
                <a:gd name="T77" fmla="*/ 103 h 1442"/>
                <a:gd name="T78" fmla="*/ 928 w 1340"/>
                <a:gd name="T79" fmla="*/ 128 h 1442"/>
                <a:gd name="T80" fmla="*/ 936 w 1340"/>
                <a:gd name="T81" fmla="*/ 378 h 1442"/>
                <a:gd name="T82" fmla="*/ 1005 w 1340"/>
                <a:gd name="T83" fmla="*/ 386 h 1442"/>
                <a:gd name="T84" fmla="*/ 1031 w 1340"/>
                <a:gd name="T85" fmla="*/ 360 h 1442"/>
                <a:gd name="T86" fmla="*/ 1340 w 1340"/>
                <a:gd name="T87" fmla="*/ 1339 h 1442"/>
                <a:gd name="T88" fmla="*/ 1237 w 1340"/>
                <a:gd name="T89" fmla="*/ 1442 h 1442"/>
                <a:gd name="T90" fmla="*/ 31 w 1340"/>
                <a:gd name="T91" fmla="*/ 1412 h 1442"/>
                <a:gd name="T92" fmla="*/ 0 w 1340"/>
                <a:gd name="T93" fmla="*/ 309 h 1442"/>
                <a:gd name="T94" fmla="*/ 103 w 1340"/>
                <a:gd name="T95" fmla="*/ 206 h 1442"/>
                <a:gd name="T96" fmla="*/ 207 w 1340"/>
                <a:gd name="T97" fmla="*/ 128 h 1442"/>
                <a:gd name="T98" fmla="*/ 335 w 1340"/>
                <a:gd name="T99" fmla="*/ 0 h 1442"/>
                <a:gd name="T100" fmla="*/ 478 w 1340"/>
                <a:gd name="T101" fmla="*/ 37 h 1442"/>
                <a:gd name="T102" fmla="*/ 516 w 1340"/>
                <a:gd name="T103" fmla="*/ 206 h 1442"/>
                <a:gd name="T104" fmla="*/ 825 w 1340"/>
                <a:gd name="T105" fmla="*/ 128 h 1442"/>
                <a:gd name="T106" fmla="*/ 954 w 1340"/>
                <a:gd name="T107" fmla="*/ 0 h 1442"/>
                <a:gd name="T108" fmla="*/ 1096 w 1340"/>
                <a:gd name="T109" fmla="*/ 37 h 1442"/>
                <a:gd name="T110" fmla="*/ 1134 w 1340"/>
                <a:gd name="T111" fmla="*/ 206 h 1442"/>
                <a:gd name="T112" fmla="*/ 1309 w 1340"/>
                <a:gd name="T113" fmla="*/ 236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40" h="1442">
                  <a:moveTo>
                    <a:pt x="103" y="1339"/>
                  </a:moveTo>
                  <a:lnTo>
                    <a:pt x="335" y="1339"/>
                  </a:lnTo>
                  <a:lnTo>
                    <a:pt x="335" y="1107"/>
                  </a:lnTo>
                  <a:lnTo>
                    <a:pt x="103" y="1107"/>
                  </a:lnTo>
                  <a:lnTo>
                    <a:pt x="103" y="1339"/>
                  </a:lnTo>
                  <a:close/>
                  <a:moveTo>
                    <a:pt x="387" y="1339"/>
                  </a:moveTo>
                  <a:lnTo>
                    <a:pt x="644" y="1339"/>
                  </a:lnTo>
                  <a:lnTo>
                    <a:pt x="644" y="1107"/>
                  </a:lnTo>
                  <a:lnTo>
                    <a:pt x="387" y="1107"/>
                  </a:lnTo>
                  <a:lnTo>
                    <a:pt x="387" y="1339"/>
                  </a:lnTo>
                  <a:close/>
                  <a:moveTo>
                    <a:pt x="103" y="1056"/>
                  </a:moveTo>
                  <a:lnTo>
                    <a:pt x="335" y="1056"/>
                  </a:lnTo>
                  <a:lnTo>
                    <a:pt x="335" y="798"/>
                  </a:lnTo>
                  <a:lnTo>
                    <a:pt x="103" y="798"/>
                  </a:lnTo>
                  <a:lnTo>
                    <a:pt x="103" y="1056"/>
                  </a:lnTo>
                  <a:close/>
                  <a:moveTo>
                    <a:pt x="387" y="1056"/>
                  </a:moveTo>
                  <a:lnTo>
                    <a:pt x="644" y="1056"/>
                  </a:lnTo>
                  <a:lnTo>
                    <a:pt x="644" y="798"/>
                  </a:lnTo>
                  <a:lnTo>
                    <a:pt x="387" y="798"/>
                  </a:lnTo>
                  <a:lnTo>
                    <a:pt x="387" y="1056"/>
                  </a:lnTo>
                  <a:close/>
                  <a:moveTo>
                    <a:pt x="103" y="747"/>
                  </a:moveTo>
                  <a:lnTo>
                    <a:pt x="335" y="747"/>
                  </a:lnTo>
                  <a:lnTo>
                    <a:pt x="335" y="515"/>
                  </a:lnTo>
                  <a:lnTo>
                    <a:pt x="103" y="515"/>
                  </a:lnTo>
                  <a:lnTo>
                    <a:pt x="103" y="747"/>
                  </a:lnTo>
                  <a:close/>
                  <a:moveTo>
                    <a:pt x="696" y="1339"/>
                  </a:moveTo>
                  <a:lnTo>
                    <a:pt x="954" y="1339"/>
                  </a:lnTo>
                  <a:lnTo>
                    <a:pt x="954" y="1107"/>
                  </a:lnTo>
                  <a:lnTo>
                    <a:pt x="696" y="1107"/>
                  </a:lnTo>
                  <a:lnTo>
                    <a:pt x="696" y="1339"/>
                  </a:lnTo>
                  <a:close/>
                  <a:moveTo>
                    <a:pt x="387" y="747"/>
                  </a:moveTo>
                  <a:lnTo>
                    <a:pt x="644" y="747"/>
                  </a:lnTo>
                  <a:lnTo>
                    <a:pt x="644" y="515"/>
                  </a:lnTo>
                  <a:lnTo>
                    <a:pt x="387" y="515"/>
                  </a:lnTo>
                  <a:lnTo>
                    <a:pt x="387" y="747"/>
                  </a:lnTo>
                  <a:close/>
                  <a:moveTo>
                    <a:pt x="1005" y="1339"/>
                  </a:moveTo>
                  <a:lnTo>
                    <a:pt x="1237" y="1339"/>
                  </a:lnTo>
                  <a:lnTo>
                    <a:pt x="1237" y="1107"/>
                  </a:lnTo>
                  <a:lnTo>
                    <a:pt x="1005" y="1107"/>
                  </a:lnTo>
                  <a:lnTo>
                    <a:pt x="1005" y="1339"/>
                  </a:lnTo>
                  <a:close/>
                  <a:moveTo>
                    <a:pt x="696" y="1056"/>
                  </a:moveTo>
                  <a:lnTo>
                    <a:pt x="954" y="1056"/>
                  </a:lnTo>
                  <a:lnTo>
                    <a:pt x="954" y="798"/>
                  </a:lnTo>
                  <a:lnTo>
                    <a:pt x="696" y="798"/>
                  </a:lnTo>
                  <a:lnTo>
                    <a:pt x="696" y="1056"/>
                  </a:lnTo>
                  <a:close/>
                  <a:moveTo>
                    <a:pt x="413" y="360"/>
                  </a:moveTo>
                  <a:lnTo>
                    <a:pt x="413" y="128"/>
                  </a:lnTo>
                  <a:cubicBezTo>
                    <a:pt x="413" y="121"/>
                    <a:pt x="410" y="115"/>
                    <a:pt x="405" y="110"/>
                  </a:cubicBezTo>
                  <a:cubicBezTo>
                    <a:pt x="400" y="105"/>
                    <a:pt x="394" y="103"/>
                    <a:pt x="387" y="103"/>
                  </a:cubicBezTo>
                  <a:lnTo>
                    <a:pt x="335" y="103"/>
                  </a:lnTo>
                  <a:cubicBezTo>
                    <a:pt x="328" y="103"/>
                    <a:pt x="322" y="105"/>
                    <a:pt x="317" y="110"/>
                  </a:cubicBezTo>
                  <a:cubicBezTo>
                    <a:pt x="312" y="115"/>
                    <a:pt x="310" y="121"/>
                    <a:pt x="310" y="128"/>
                  </a:cubicBezTo>
                  <a:lnTo>
                    <a:pt x="310" y="360"/>
                  </a:lnTo>
                  <a:cubicBezTo>
                    <a:pt x="310" y="367"/>
                    <a:pt x="312" y="373"/>
                    <a:pt x="317" y="378"/>
                  </a:cubicBezTo>
                  <a:cubicBezTo>
                    <a:pt x="322" y="383"/>
                    <a:pt x="328" y="386"/>
                    <a:pt x="335" y="386"/>
                  </a:cubicBezTo>
                  <a:lnTo>
                    <a:pt x="387" y="386"/>
                  </a:lnTo>
                  <a:cubicBezTo>
                    <a:pt x="394" y="386"/>
                    <a:pt x="400" y="383"/>
                    <a:pt x="405" y="378"/>
                  </a:cubicBezTo>
                  <a:cubicBezTo>
                    <a:pt x="410" y="373"/>
                    <a:pt x="413" y="367"/>
                    <a:pt x="413" y="360"/>
                  </a:cubicBezTo>
                  <a:close/>
                  <a:moveTo>
                    <a:pt x="1005" y="1056"/>
                  </a:moveTo>
                  <a:lnTo>
                    <a:pt x="1237" y="1056"/>
                  </a:lnTo>
                  <a:lnTo>
                    <a:pt x="1237" y="798"/>
                  </a:lnTo>
                  <a:lnTo>
                    <a:pt x="1005" y="798"/>
                  </a:lnTo>
                  <a:lnTo>
                    <a:pt x="1005" y="1056"/>
                  </a:lnTo>
                  <a:close/>
                  <a:moveTo>
                    <a:pt x="696" y="747"/>
                  </a:moveTo>
                  <a:lnTo>
                    <a:pt x="954" y="747"/>
                  </a:lnTo>
                  <a:lnTo>
                    <a:pt x="954" y="515"/>
                  </a:lnTo>
                  <a:lnTo>
                    <a:pt x="696" y="515"/>
                  </a:lnTo>
                  <a:lnTo>
                    <a:pt x="696" y="747"/>
                  </a:lnTo>
                  <a:close/>
                  <a:moveTo>
                    <a:pt x="1005" y="747"/>
                  </a:moveTo>
                  <a:lnTo>
                    <a:pt x="1237" y="747"/>
                  </a:lnTo>
                  <a:lnTo>
                    <a:pt x="1237" y="515"/>
                  </a:lnTo>
                  <a:lnTo>
                    <a:pt x="1005" y="515"/>
                  </a:lnTo>
                  <a:lnTo>
                    <a:pt x="1005" y="747"/>
                  </a:lnTo>
                  <a:close/>
                  <a:moveTo>
                    <a:pt x="1031" y="360"/>
                  </a:moveTo>
                  <a:lnTo>
                    <a:pt x="1031" y="128"/>
                  </a:lnTo>
                  <a:cubicBezTo>
                    <a:pt x="1031" y="121"/>
                    <a:pt x="1028" y="115"/>
                    <a:pt x="1023" y="110"/>
                  </a:cubicBezTo>
                  <a:cubicBezTo>
                    <a:pt x="1018" y="105"/>
                    <a:pt x="1012" y="103"/>
                    <a:pt x="1005" y="103"/>
                  </a:cubicBezTo>
                  <a:lnTo>
                    <a:pt x="954" y="103"/>
                  </a:lnTo>
                  <a:cubicBezTo>
                    <a:pt x="947" y="103"/>
                    <a:pt x="941" y="105"/>
                    <a:pt x="936" y="110"/>
                  </a:cubicBezTo>
                  <a:cubicBezTo>
                    <a:pt x="930" y="115"/>
                    <a:pt x="928" y="121"/>
                    <a:pt x="928" y="128"/>
                  </a:cubicBezTo>
                  <a:lnTo>
                    <a:pt x="928" y="360"/>
                  </a:lnTo>
                  <a:cubicBezTo>
                    <a:pt x="928" y="367"/>
                    <a:pt x="930" y="373"/>
                    <a:pt x="936" y="378"/>
                  </a:cubicBezTo>
                  <a:cubicBezTo>
                    <a:pt x="941" y="383"/>
                    <a:pt x="947" y="386"/>
                    <a:pt x="954" y="386"/>
                  </a:cubicBezTo>
                  <a:lnTo>
                    <a:pt x="1005" y="386"/>
                  </a:lnTo>
                  <a:cubicBezTo>
                    <a:pt x="1012" y="386"/>
                    <a:pt x="1018" y="383"/>
                    <a:pt x="1023" y="378"/>
                  </a:cubicBezTo>
                  <a:cubicBezTo>
                    <a:pt x="1028" y="373"/>
                    <a:pt x="1031" y="367"/>
                    <a:pt x="1031" y="360"/>
                  </a:cubicBezTo>
                  <a:close/>
                  <a:moveTo>
                    <a:pt x="1340" y="309"/>
                  </a:moveTo>
                  <a:lnTo>
                    <a:pt x="1340" y="1339"/>
                  </a:lnTo>
                  <a:cubicBezTo>
                    <a:pt x="1340" y="1367"/>
                    <a:pt x="1330" y="1391"/>
                    <a:pt x="1309" y="1412"/>
                  </a:cubicBezTo>
                  <a:cubicBezTo>
                    <a:pt x="1289" y="1432"/>
                    <a:pt x="1265" y="1442"/>
                    <a:pt x="1237" y="1442"/>
                  </a:cubicBezTo>
                  <a:lnTo>
                    <a:pt x="103" y="1442"/>
                  </a:lnTo>
                  <a:cubicBezTo>
                    <a:pt x="76" y="1442"/>
                    <a:pt x="51" y="1432"/>
                    <a:pt x="31" y="1412"/>
                  </a:cubicBezTo>
                  <a:cubicBezTo>
                    <a:pt x="11" y="1391"/>
                    <a:pt x="0" y="1367"/>
                    <a:pt x="0" y="1339"/>
                  </a:cubicBezTo>
                  <a:lnTo>
                    <a:pt x="0" y="309"/>
                  </a:lnTo>
                  <a:cubicBezTo>
                    <a:pt x="0" y="281"/>
                    <a:pt x="11" y="257"/>
                    <a:pt x="31" y="236"/>
                  </a:cubicBezTo>
                  <a:cubicBezTo>
                    <a:pt x="51" y="216"/>
                    <a:pt x="76" y="206"/>
                    <a:pt x="103" y="206"/>
                  </a:cubicBezTo>
                  <a:lnTo>
                    <a:pt x="207" y="206"/>
                  </a:lnTo>
                  <a:lnTo>
                    <a:pt x="207" y="128"/>
                  </a:lnTo>
                  <a:cubicBezTo>
                    <a:pt x="207" y="93"/>
                    <a:pt x="219" y="63"/>
                    <a:pt x="244" y="37"/>
                  </a:cubicBezTo>
                  <a:cubicBezTo>
                    <a:pt x="270" y="12"/>
                    <a:pt x="300" y="0"/>
                    <a:pt x="335" y="0"/>
                  </a:cubicBezTo>
                  <a:lnTo>
                    <a:pt x="387" y="0"/>
                  </a:lnTo>
                  <a:cubicBezTo>
                    <a:pt x="422" y="0"/>
                    <a:pt x="453" y="12"/>
                    <a:pt x="478" y="37"/>
                  </a:cubicBezTo>
                  <a:cubicBezTo>
                    <a:pt x="503" y="63"/>
                    <a:pt x="516" y="93"/>
                    <a:pt x="516" y="128"/>
                  </a:cubicBezTo>
                  <a:lnTo>
                    <a:pt x="516" y="206"/>
                  </a:lnTo>
                  <a:lnTo>
                    <a:pt x="825" y="206"/>
                  </a:lnTo>
                  <a:lnTo>
                    <a:pt x="825" y="128"/>
                  </a:lnTo>
                  <a:cubicBezTo>
                    <a:pt x="825" y="93"/>
                    <a:pt x="837" y="63"/>
                    <a:pt x="863" y="37"/>
                  </a:cubicBezTo>
                  <a:cubicBezTo>
                    <a:pt x="888" y="12"/>
                    <a:pt x="918" y="0"/>
                    <a:pt x="954" y="0"/>
                  </a:cubicBezTo>
                  <a:lnTo>
                    <a:pt x="1005" y="0"/>
                  </a:lnTo>
                  <a:cubicBezTo>
                    <a:pt x="1041" y="0"/>
                    <a:pt x="1071" y="12"/>
                    <a:pt x="1096" y="37"/>
                  </a:cubicBezTo>
                  <a:cubicBezTo>
                    <a:pt x="1121" y="63"/>
                    <a:pt x="1134" y="93"/>
                    <a:pt x="1134" y="128"/>
                  </a:cubicBezTo>
                  <a:lnTo>
                    <a:pt x="1134" y="206"/>
                  </a:lnTo>
                  <a:lnTo>
                    <a:pt x="1237" y="206"/>
                  </a:lnTo>
                  <a:cubicBezTo>
                    <a:pt x="1265" y="206"/>
                    <a:pt x="1289" y="216"/>
                    <a:pt x="1309" y="236"/>
                  </a:cubicBezTo>
                  <a:cubicBezTo>
                    <a:pt x="1330" y="257"/>
                    <a:pt x="1340" y="281"/>
                    <a:pt x="1340" y="30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Caret Down Icon"/>
            <p:cNvSpPr>
              <a:spLocks noChangeAspect="1"/>
            </p:cNvSpPr>
            <p:nvPr/>
          </p:nvSpPr>
          <p:spPr bwMode="auto">
            <a:xfrm>
              <a:off x="5705718" y="3222370"/>
              <a:ext cx="101456" cy="57462"/>
            </a:xfrm>
            <a:custGeom>
              <a:avLst/>
              <a:gdLst>
                <a:gd name="T0" fmla="*/ 824 w 824"/>
                <a:gd name="T1" fmla="*/ 52 h 464"/>
                <a:gd name="T2" fmla="*/ 809 w 824"/>
                <a:gd name="T3" fmla="*/ 88 h 464"/>
                <a:gd name="T4" fmla="*/ 448 w 824"/>
                <a:gd name="T5" fmla="*/ 449 h 464"/>
                <a:gd name="T6" fmla="*/ 412 w 824"/>
                <a:gd name="T7" fmla="*/ 464 h 464"/>
                <a:gd name="T8" fmla="*/ 376 w 824"/>
                <a:gd name="T9" fmla="*/ 449 h 464"/>
                <a:gd name="T10" fmla="*/ 15 w 824"/>
                <a:gd name="T11" fmla="*/ 88 h 464"/>
                <a:gd name="T12" fmla="*/ 0 w 824"/>
                <a:gd name="T13" fmla="*/ 52 h 464"/>
                <a:gd name="T14" fmla="*/ 15 w 824"/>
                <a:gd name="T15" fmla="*/ 15 h 464"/>
                <a:gd name="T16" fmla="*/ 51 w 824"/>
                <a:gd name="T17" fmla="*/ 0 h 464"/>
                <a:gd name="T18" fmla="*/ 772 w 824"/>
                <a:gd name="T19" fmla="*/ 0 h 464"/>
                <a:gd name="T20" fmla="*/ 809 w 824"/>
                <a:gd name="T21" fmla="*/ 15 h 464"/>
                <a:gd name="T22" fmla="*/ 824 w 824"/>
                <a:gd name="T23" fmla="*/ 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4" h="464">
                  <a:moveTo>
                    <a:pt x="824" y="52"/>
                  </a:moveTo>
                  <a:cubicBezTo>
                    <a:pt x="824" y="66"/>
                    <a:pt x="819" y="78"/>
                    <a:pt x="809" y="88"/>
                  </a:cubicBezTo>
                  <a:lnTo>
                    <a:pt x="448" y="449"/>
                  </a:lnTo>
                  <a:cubicBezTo>
                    <a:pt x="438" y="459"/>
                    <a:pt x="426" y="464"/>
                    <a:pt x="412" y="464"/>
                  </a:cubicBezTo>
                  <a:cubicBezTo>
                    <a:pt x="398" y="464"/>
                    <a:pt x="386" y="459"/>
                    <a:pt x="376" y="449"/>
                  </a:cubicBezTo>
                  <a:lnTo>
                    <a:pt x="15" y="88"/>
                  </a:lnTo>
                  <a:cubicBezTo>
                    <a:pt x="5" y="78"/>
                    <a:pt x="0" y="66"/>
                    <a:pt x="0" y="52"/>
                  </a:cubicBezTo>
                  <a:cubicBezTo>
                    <a:pt x="0" y="38"/>
                    <a:pt x="5" y="26"/>
                    <a:pt x="15" y="15"/>
                  </a:cubicBezTo>
                  <a:cubicBezTo>
                    <a:pt x="25" y="5"/>
                    <a:pt x="37" y="0"/>
                    <a:pt x="51" y="0"/>
                  </a:cubicBezTo>
                  <a:lnTo>
                    <a:pt x="772" y="0"/>
                  </a:lnTo>
                  <a:cubicBezTo>
                    <a:pt x="786" y="0"/>
                    <a:pt x="799" y="5"/>
                    <a:pt x="809" y="15"/>
                  </a:cubicBezTo>
                  <a:cubicBezTo>
                    <a:pt x="819" y="26"/>
                    <a:pt x="824" y="38"/>
                    <a:pt x="824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3745711" y="5806058"/>
            <a:ext cx="773605" cy="213370"/>
            <a:chOff x="3729409" y="3144416"/>
            <a:chExt cx="773605" cy="213370"/>
          </a:xfrm>
        </p:grpSpPr>
        <p:sp>
          <p:nvSpPr>
            <p:cNvPr id="52" name="Abgerundetes Rechteck 51"/>
            <p:cNvSpPr/>
            <p:nvPr/>
          </p:nvSpPr>
          <p:spPr>
            <a:xfrm>
              <a:off x="3729409" y="3144416"/>
              <a:ext cx="773605" cy="213370"/>
            </a:xfrm>
            <a:prstGeom prst="roundRect">
              <a:avLst>
                <a:gd name="adj" fmla="val 14222"/>
              </a:avLst>
            </a:prstGeom>
            <a:solidFill>
              <a:srgbClr val="308FCE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72000" rtlCol="0" anchor="ctr"/>
            <a:lstStyle/>
            <a:p>
              <a:r>
                <a:rPr lang="en-US" sz="75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Register</a:t>
              </a:r>
            </a:p>
          </p:txBody>
        </p:sp>
        <p:sp>
          <p:nvSpPr>
            <p:cNvPr id="53" name="Edit Icon"/>
            <p:cNvSpPr>
              <a:spLocks noChangeAspect="1" noEditPoints="1"/>
            </p:cNvSpPr>
            <p:nvPr/>
          </p:nvSpPr>
          <p:spPr bwMode="auto">
            <a:xfrm>
              <a:off x="3790950" y="3189982"/>
              <a:ext cx="154782" cy="122238"/>
            </a:xfrm>
            <a:custGeom>
              <a:avLst/>
              <a:gdLst>
                <a:gd name="T0" fmla="*/ 715 w 1437"/>
                <a:gd name="T1" fmla="*/ 850 h 1133"/>
                <a:gd name="T2" fmla="*/ 809 w 1437"/>
                <a:gd name="T3" fmla="*/ 757 h 1133"/>
                <a:gd name="T4" fmla="*/ 686 w 1437"/>
                <a:gd name="T5" fmla="*/ 634 h 1133"/>
                <a:gd name="T6" fmla="*/ 593 w 1437"/>
                <a:gd name="T7" fmla="*/ 728 h 1133"/>
                <a:gd name="T8" fmla="*/ 593 w 1437"/>
                <a:gd name="T9" fmla="*/ 773 h 1133"/>
                <a:gd name="T10" fmla="*/ 670 w 1437"/>
                <a:gd name="T11" fmla="*/ 773 h 1133"/>
                <a:gd name="T12" fmla="*/ 670 w 1437"/>
                <a:gd name="T13" fmla="*/ 850 h 1133"/>
                <a:gd name="T14" fmla="*/ 715 w 1437"/>
                <a:gd name="T15" fmla="*/ 850 h 1133"/>
                <a:gd name="T16" fmla="*/ 1069 w 1437"/>
                <a:gd name="T17" fmla="*/ 270 h 1133"/>
                <a:gd name="T18" fmla="*/ 1043 w 1437"/>
                <a:gd name="T19" fmla="*/ 271 h 1133"/>
                <a:gd name="T20" fmla="*/ 761 w 1437"/>
                <a:gd name="T21" fmla="*/ 553 h 1133"/>
                <a:gd name="T22" fmla="*/ 760 w 1437"/>
                <a:gd name="T23" fmla="*/ 580 h 1133"/>
                <a:gd name="T24" fmla="*/ 787 w 1437"/>
                <a:gd name="T25" fmla="*/ 579 h 1133"/>
                <a:gd name="T26" fmla="*/ 1069 w 1437"/>
                <a:gd name="T27" fmla="*/ 297 h 1133"/>
                <a:gd name="T28" fmla="*/ 1069 w 1437"/>
                <a:gd name="T29" fmla="*/ 270 h 1133"/>
                <a:gd name="T30" fmla="*/ 1134 w 1437"/>
                <a:gd name="T31" fmla="*/ 749 h 1133"/>
                <a:gd name="T32" fmla="*/ 1134 w 1437"/>
                <a:gd name="T33" fmla="*/ 902 h 1133"/>
                <a:gd name="T34" fmla="*/ 1066 w 1437"/>
                <a:gd name="T35" fmla="*/ 1065 h 1133"/>
                <a:gd name="T36" fmla="*/ 902 w 1437"/>
                <a:gd name="T37" fmla="*/ 1133 h 1133"/>
                <a:gd name="T38" fmla="*/ 232 w 1437"/>
                <a:gd name="T39" fmla="*/ 1133 h 1133"/>
                <a:gd name="T40" fmla="*/ 68 w 1437"/>
                <a:gd name="T41" fmla="*/ 1065 h 1133"/>
                <a:gd name="T42" fmla="*/ 0 w 1437"/>
                <a:gd name="T43" fmla="*/ 902 h 1133"/>
                <a:gd name="T44" fmla="*/ 0 w 1437"/>
                <a:gd name="T45" fmla="*/ 232 h 1133"/>
                <a:gd name="T46" fmla="*/ 68 w 1437"/>
                <a:gd name="T47" fmla="*/ 68 h 1133"/>
                <a:gd name="T48" fmla="*/ 232 w 1437"/>
                <a:gd name="T49" fmla="*/ 0 h 1133"/>
                <a:gd name="T50" fmla="*/ 902 w 1437"/>
                <a:gd name="T51" fmla="*/ 0 h 1133"/>
                <a:gd name="T52" fmla="*/ 996 w 1437"/>
                <a:gd name="T53" fmla="*/ 20 h 1133"/>
                <a:gd name="T54" fmla="*/ 1011 w 1437"/>
                <a:gd name="T55" fmla="*/ 39 h 1133"/>
                <a:gd name="T56" fmla="*/ 1003 w 1437"/>
                <a:gd name="T57" fmla="*/ 62 h 1133"/>
                <a:gd name="T58" fmla="*/ 964 w 1437"/>
                <a:gd name="T59" fmla="*/ 101 h 1133"/>
                <a:gd name="T60" fmla="*/ 938 w 1437"/>
                <a:gd name="T61" fmla="*/ 108 h 1133"/>
                <a:gd name="T62" fmla="*/ 902 w 1437"/>
                <a:gd name="T63" fmla="*/ 103 h 1133"/>
                <a:gd name="T64" fmla="*/ 232 w 1437"/>
                <a:gd name="T65" fmla="*/ 103 h 1133"/>
                <a:gd name="T66" fmla="*/ 141 w 1437"/>
                <a:gd name="T67" fmla="*/ 141 h 1133"/>
                <a:gd name="T68" fmla="*/ 103 w 1437"/>
                <a:gd name="T69" fmla="*/ 232 h 1133"/>
                <a:gd name="T70" fmla="*/ 103 w 1437"/>
                <a:gd name="T71" fmla="*/ 902 h 1133"/>
                <a:gd name="T72" fmla="*/ 141 w 1437"/>
                <a:gd name="T73" fmla="*/ 993 h 1133"/>
                <a:gd name="T74" fmla="*/ 232 w 1437"/>
                <a:gd name="T75" fmla="*/ 1030 h 1133"/>
                <a:gd name="T76" fmla="*/ 902 w 1437"/>
                <a:gd name="T77" fmla="*/ 1030 h 1133"/>
                <a:gd name="T78" fmla="*/ 993 w 1437"/>
                <a:gd name="T79" fmla="*/ 993 h 1133"/>
                <a:gd name="T80" fmla="*/ 1031 w 1437"/>
                <a:gd name="T81" fmla="*/ 902 h 1133"/>
                <a:gd name="T82" fmla="*/ 1031 w 1437"/>
                <a:gd name="T83" fmla="*/ 800 h 1133"/>
                <a:gd name="T84" fmla="*/ 1038 w 1437"/>
                <a:gd name="T85" fmla="*/ 782 h 1133"/>
                <a:gd name="T86" fmla="*/ 1090 w 1437"/>
                <a:gd name="T87" fmla="*/ 731 h 1133"/>
                <a:gd name="T88" fmla="*/ 1118 w 1437"/>
                <a:gd name="T89" fmla="*/ 725 h 1133"/>
                <a:gd name="T90" fmla="*/ 1134 w 1437"/>
                <a:gd name="T91" fmla="*/ 749 h 1133"/>
                <a:gd name="T92" fmla="*/ 1057 w 1437"/>
                <a:gd name="T93" fmla="*/ 155 h 1133"/>
                <a:gd name="T94" fmla="*/ 1288 w 1437"/>
                <a:gd name="T95" fmla="*/ 386 h 1133"/>
                <a:gd name="T96" fmla="*/ 747 w 1437"/>
                <a:gd name="T97" fmla="*/ 927 h 1133"/>
                <a:gd name="T98" fmla="*/ 516 w 1437"/>
                <a:gd name="T99" fmla="*/ 927 h 1133"/>
                <a:gd name="T100" fmla="*/ 516 w 1437"/>
                <a:gd name="T101" fmla="*/ 696 h 1133"/>
                <a:gd name="T102" fmla="*/ 1057 w 1437"/>
                <a:gd name="T103" fmla="*/ 155 h 1133"/>
                <a:gd name="T104" fmla="*/ 1414 w 1437"/>
                <a:gd name="T105" fmla="*/ 261 h 1133"/>
                <a:gd name="T106" fmla="*/ 1340 w 1437"/>
                <a:gd name="T107" fmla="*/ 335 h 1133"/>
                <a:gd name="T108" fmla="*/ 1108 w 1437"/>
                <a:gd name="T109" fmla="*/ 103 h 1133"/>
                <a:gd name="T110" fmla="*/ 1182 w 1437"/>
                <a:gd name="T111" fmla="*/ 29 h 1133"/>
                <a:gd name="T112" fmla="*/ 1237 w 1437"/>
                <a:gd name="T113" fmla="*/ 6 h 1133"/>
                <a:gd name="T114" fmla="*/ 1292 w 1437"/>
                <a:gd name="T115" fmla="*/ 29 h 1133"/>
                <a:gd name="T116" fmla="*/ 1414 w 1437"/>
                <a:gd name="T117" fmla="*/ 151 h 1133"/>
                <a:gd name="T118" fmla="*/ 1437 w 1437"/>
                <a:gd name="T119" fmla="*/ 206 h 1133"/>
                <a:gd name="T120" fmla="*/ 1414 w 1437"/>
                <a:gd name="T121" fmla="*/ 26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7" h="1133">
                  <a:moveTo>
                    <a:pt x="715" y="850"/>
                  </a:moveTo>
                  <a:lnTo>
                    <a:pt x="809" y="757"/>
                  </a:lnTo>
                  <a:lnTo>
                    <a:pt x="686" y="634"/>
                  </a:lnTo>
                  <a:lnTo>
                    <a:pt x="593" y="728"/>
                  </a:lnTo>
                  <a:lnTo>
                    <a:pt x="593" y="773"/>
                  </a:lnTo>
                  <a:lnTo>
                    <a:pt x="670" y="773"/>
                  </a:lnTo>
                  <a:lnTo>
                    <a:pt x="670" y="850"/>
                  </a:lnTo>
                  <a:lnTo>
                    <a:pt x="715" y="850"/>
                  </a:lnTo>
                  <a:close/>
                  <a:moveTo>
                    <a:pt x="1069" y="270"/>
                  </a:moveTo>
                  <a:cubicBezTo>
                    <a:pt x="1061" y="262"/>
                    <a:pt x="1052" y="262"/>
                    <a:pt x="1043" y="271"/>
                  </a:cubicBezTo>
                  <a:lnTo>
                    <a:pt x="761" y="553"/>
                  </a:lnTo>
                  <a:cubicBezTo>
                    <a:pt x="752" y="562"/>
                    <a:pt x="752" y="571"/>
                    <a:pt x="760" y="580"/>
                  </a:cubicBezTo>
                  <a:cubicBezTo>
                    <a:pt x="769" y="588"/>
                    <a:pt x="778" y="588"/>
                    <a:pt x="787" y="579"/>
                  </a:cubicBezTo>
                  <a:lnTo>
                    <a:pt x="1069" y="297"/>
                  </a:lnTo>
                  <a:cubicBezTo>
                    <a:pt x="1078" y="288"/>
                    <a:pt x="1078" y="279"/>
                    <a:pt x="1069" y="270"/>
                  </a:cubicBezTo>
                  <a:close/>
                  <a:moveTo>
                    <a:pt x="1134" y="749"/>
                  </a:moveTo>
                  <a:lnTo>
                    <a:pt x="1134" y="902"/>
                  </a:lnTo>
                  <a:cubicBezTo>
                    <a:pt x="1134" y="965"/>
                    <a:pt x="1111" y="1020"/>
                    <a:pt x="1066" y="1065"/>
                  </a:cubicBezTo>
                  <a:cubicBezTo>
                    <a:pt x="1020" y="1111"/>
                    <a:pt x="966" y="1133"/>
                    <a:pt x="902" y="1133"/>
                  </a:cubicBezTo>
                  <a:lnTo>
                    <a:pt x="232" y="1133"/>
                  </a:lnTo>
                  <a:cubicBezTo>
                    <a:pt x="168" y="1133"/>
                    <a:pt x="114" y="1111"/>
                    <a:pt x="68" y="1065"/>
                  </a:cubicBezTo>
                  <a:cubicBezTo>
                    <a:pt x="23" y="1020"/>
                    <a:pt x="0" y="965"/>
                    <a:pt x="0" y="902"/>
                  </a:cubicBezTo>
                  <a:lnTo>
                    <a:pt x="0" y="232"/>
                  </a:lnTo>
                  <a:cubicBezTo>
                    <a:pt x="0" y="168"/>
                    <a:pt x="23" y="113"/>
                    <a:pt x="68" y="68"/>
                  </a:cubicBezTo>
                  <a:cubicBezTo>
                    <a:pt x="114" y="23"/>
                    <a:pt x="168" y="0"/>
                    <a:pt x="232" y="0"/>
                  </a:cubicBezTo>
                  <a:lnTo>
                    <a:pt x="902" y="0"/>
                  </a:lnTo>
                  <a:cubicBezTo>
                    <a:pt x="936" y="0"/>
                    <a:pt x="967" y="7"/>
                    <a:pt x="996" y="20"/>
                  </a:cubicBezTo>
                  <a:cubicBezTo>
                    <a:pt x="1004" y="24"/>
                    <a:pt x="1009" y="30"/>
                    <a:pt x="1011" y="39"/>
                  </a:cubicBezTo>
                  <a:cubicBezTo>
                    <a:pt x="1012" y="48"/>
                    <a:pt x="1010" y="55"/>
                    <a:pt x="1003" y="62"/>
                  </a:cubicBezTo>
                  <a:lnTo>
                    <a:pt x="964" y="101"/>
                  </a:lnTo>
                  <a:cubicBezTo>
                    <a:pt x="956" y="109"/>
                    <a:pt x="948" y="111"/>
                    <a:pt x="938" y="108"/>
                  </a:cubicBezTo>
                  <a:cubicBezTo>
                    <a:pt x="926" y="105"/>
                    <a:pt x="914" y="103"/>
                    <a:pt x="902" y="103"/>
                  </a:cubicBezTo>
                  <a:lnTo>
                    <a:pt x="232" y="103"/>
                  </a:lnTo>
                  <a:cubicBezTo>
                    <a:pt x="197" y="103"/>
                    <a:pt x="166" y="116"/>
                    <a:pt x="141" y="141"/>
                  </a:cubicBezTo>
                  <a:cubicBezTo>
                    <a:pt x="116" y="166"/>
                    <a:pt x="103" y="196"/>
                    <a:pt x="103" y="232"/>
                  </a:cubicBezTo>
                  <a:lnTo>
                    <a:pt x="103" y="902"/>
                  </a:lnTo>
                  <a:cubicBezTo>
                    <a:pt x="103" y="937"/>
                    <a:pt x="116" y="967"/>
                    <a:pt x="141" y="993"/>
                  </a:cubicBezTo>
                  <a:cubicBezTo>
                    <a:pt x="166" y="1018"/>
                    <a:pt x="197" y="1030"/>
                    <a:pt x="232" y="1030"/>
                  </a:cubicBezTo>
                  <a:lnTo>
                    <a:pt x="902" y="1030"/>
                  </a:lnTo>
                  <a:cubicBezTo>
                    <a:pt x="937" y="1030"/>
                    <a:pt x="968" y="1018"/>
                    <a:pt x="993" y="993"/>
                  </a:cubicBezTo>
                  <a:cubicBezTo>
                    <a:pt x="1018" y="967"/>
                    <a:pt x="1031" y="937"/>
                    <a:pt x="1031" y="902"/>
                  </a:cubicBezTo>
                  <a:lnTo>
                    <a:pt x="1031" y="800"/>
                  </a:lnTo>
                  <a:cubicBezTo>
                    <a:pt x="1031" y="793"/>
                    <a:pt x="1033" y="787"/>
                    <a:pt x="1038" y="782"/>
                  </a:cubicBezTo>
                  <a:lnTo>
                    <a:pt x="1090" y="731"/>
                  </a:lnTo>
                  <a:cubicBezTo>
                    <a:pt x="1098" y="723"/>
                    <a:pt x="1107" y="721"/>
                    <a:pt x="1118" y="725"/>
                  </a:cubicBezTo>
                  <a:cubicBezTo>
                    <a:pt x="1128" y="730"/>
                    <a:pt x="1134" y="737"/>
                    <a:pt x="1134" y="749"/>
                  </a:cubicBezTo>
                  <a:close/>
                  <a:moveTo>
                    <a:pt x="1057" y="155"/>
                  </a:moveTo>
                  <a:lnTo>
                    <a:pt x="1288" y="386"/>
                  </a:lnTo>
                  <a:lnTo>
                    <a:pt x="747" y="927"/>
                  </a:lnTo>
                  <a:lnTo>
                    <a:pt x="516" y="927"/>
                  </a:lnTo>
                  <a:lnTo>
                    <a:pt x="516" y="696"/>
                  </a:lnTo>
                  <a:lnTo>
                    <a:pt x="1057" y="155"/>
                  </a:lnTo>
                  <a:close/>
                  <a:moveTo>
                    <a:pt x="1414" y="261"/>
                  </a:moveTo>
                  <a:lnTo>
                    <a:pt x="1340" y="335"/>
                  </a:lnTo>
                  <a:lnTo>
                    <a:pt x="1108" y="103"/>
                  </a:lnTo>
                  <a:lnTo>
                    <a:pt x="1182" y="29"/>
                  </a:lnTo>
                  <a:cubicBezTo>
                    <a:pt x="1197" y="14"/>
                    <a:pt x="1215" y="6"/>
                    <a:pt x="1237" y="6"/>
                  </a:cubicBezTo>
                  <a:cubicBezTo>
                    <a:pt x="1258" y="6"/>
                    <a:pt x="1277" y="14"/>
                    <a:pt x="1292" y="29"/>
                  </a:cubicBezTo>
                  <a:lnTo>
                    <a:pt x="1414" y="151"/>
                  </a:lnTo>
                  <a:cubicBezTo>
                    <a:pt x="1429" y="166"/>
                    <a:pt x="1437" y="185"/>
                    <a:pt x="1437" y="206"/>
                  </a:cubicBezTo>
                  <a:cubicBezTo>
                    <a:pt x="1437" y="227"/>
                    <a:pt x="1429" y="246"/>
                    <a:pt x="1414" y="26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744861" y="6926578"/>
            <a:ext cx="4697464" cy="24763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</a:t>
            </a:r>
            <a:r>
              <a:rPr lang="de-DE" sz="11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de-DE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1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endParaRPr lang="en-US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" y="549474"/>
            <a:ext cx="12190412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0" y="549474"/>
            <a:ext cx="12190413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Gerade Verbindung 11"/>
          <p:cNvCxnSpPr/>
          <p:nvPr/>
        </p:nvCxnSpPr>
        <p:spPr>
          <a:xfrm>
            <a:off x="0" y="3933850"/>
            <a:ext cx="12190413" cy="0"/>
          </a:xfrm>
          <a:prstGeom prst="line">
            <a:avLst/>
          </a:prstGeom>
          <a:ln w="38100">
            <a:solidFill>
              <a:srgbClr val="0073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move Circle Icon"/>
          <p:cNvSpPr>
            <a:spLocks noChangeAspect="1" noEditPoints="1"/>
          </p:cNvSpPr>
          <p:nvPr/>
        </p:nvSpPr>
        <p:spPr bwMode="auto">
          <a:xfrm>
            <a:off x="11639822" y="805701"/>
            <a:ext cx="266700" cy="266700"/>
          </a:xfrm>
          <a:custGeom>
            <a:avLst/>
            <a:gdLst>
              <a:gd name="T0" fmla="*/ 906 w 1237"/>
              <a:gd name="T1" fmla="*/ 773 h 1237"/>
              <a:gd name="T2" fmla="*/ 891 w 1237"/>
              <a:gd name="T3" fmla="*/ 810 h 1237"/>
              <a:gd name="T4" fmla="*/ 809 w 1237"/>
              <a:gd name="T5" fmla="*/ 892 h 1237"/>
              <a:gd name="T6" fmla="*/ 773 w 1237"/>
              <a:gd name="T7" fmla="*/ 906 h 1237"/>
              <a:gd name="T8" fmla="*/ 737 w 1237"/>
              <a:gd name="T9" fmla="*/ 892 h 1237"/>
              <a:gd name="T10" fmla="*/ 618 w 1237"/>
              <a:gd name="T11" fmla="*/ 773 h 1237"/>
              <a:gd name="T12" fmla="*/ 500 w 1237"/>
              <a:gd name="T13" fmla="*/ 892 h 1237"/>
              <a:gd name="T14" fmla="*/ 464 w 1237"/>
              <a:gd name="T15" fmla="*/ 906 h 1237"/>
              <a:gd name="T16" fmla="*/ 427 w 1237"/>
              <a:gd name="T17" fmla="*/ 892 h 1237"/>
              <a:gd name="T18" fmla="*/ 345 w 1237"/>
              <a:gd name="T19" fmla="*/ 810 h 1237"/>
              <a:gd name="T20" fmla="*/ 331 w 1237"/>
              <a:gd name="T21" fmla="*/ 773 h 1237"/>
              <a:gd name="T22" fmla="*/ 345 w 1237"/>
              <a:gd name="T23" fmla="*/ 737 h 1237"/>
              <a:gd name="T24" fmla="*/ 464 w 1237"/>
              <a:gd name="T25" fmla="*/ 619 h 1237"/>
              <a:gd name="T26" fmla="*/ 345 w 1237"/>
              <a:gd name="T27" fmla="*/ 500 h 1237"/>
              <a:gd name="T28" fmla="*/ 331 w 1237"/>
              <a:gd name="T29" fmla="*/ 464 h 1237"/>
              <a:gd name="T30" fmla="*/ 345 w 1237"/>
              <a:gd name="T31" fmla="*/ 428 h 1237"/>
              <a:gd name="T32" fmla="*/ 427 w 1237"/>
              <a:gd name="T33" fmla="*/ 346 h 1237"/>
              <a:gd name="T34" fmla="*/ 464 w 1237"/>
              <a:gd name="T35" fmla="*/ 331 h 1237"/>
              <a:gd name="T36" fmla="*/ 500 w 1237"/>
              <a:gd name="T37" fmla="*/ 346 h 1237"/>
              <a:gd name="T38" fmla="*/ 618 w 1237"/>
              <a:gd name="T39" fmla="*/ 464 h 1237"/>
              <a:gd name="T40" fmla="*/ 737 w 1237"/>
              <a:gd name="T41" fmla="*/ 346 h 1237"/>
              <a:gd name="T42" fmla="*/ 773 w 1237"/>
              <a:gd name="T43" fmla="*/ 331 h 1237"/>
              <a:gd name="T44" fmla="*/ 809 w 1237"/>
              <a:gd name="T45" fmla="*/ 346 h 1237"/>
              <a:gd name="T46" fmla="*/ 891 w 1237"/>
              <a:gd name="T47" fmla="*/ 428 h 1237"/>
              <a:gd name="T48" fmla="*/ 906 w 1237"/>
              <a:gd name="T49" fmla="*/ 464 h 1237"/>
              <a:gd name="T50" fmla="*/ 891 w 1237"/>
              <a:gd name="T51" fmla="*/ 500 h 1237"/>
              <a:gd name="T52" fmla="*/ 773 w 1237"/>
              <a:gd name="T53" fmla="*/ 619 h 1237"/>
              <a:gd name="T54" fmla="*/ 891 w 1237"/>
              <a:gd name="T55" fmla="*/ 737 h 1237"/>
              <a:gd name="T56" fmla="*/ 906 w 1237"/>
              <a:gd name="T57" fmla="*/ 773 h 1237"/>
              <a:gd name="T58" fmla="*/ 1030 w 1237"/>
              <a:gd name="T59" fmla="*/ 619 h 1237"/>
              <a:gd name="T60" fmla="*/ 998 w 1237"/>
              <a:gd name="T61" fmla="*/ 459 h 1237"/>
              <a:gd name="T62" fmla="*/ 910 w 1237"/>
              <a:gd name="T63" fmla="*/ 327 h 1237"/>
              <a:gd name="T64" fmla="*/ 778 w 1237"/>
              <a:gd name="T65" fmla="*/ 239 h 1237"/>
              <a:gd name="T66" fmla="*/ 618 w 1237"/>
              <a:gd name="T67" fmla="*/ 207 h 1237"/>
              <a:gd name="T68" fmla="*/ 458 w 1237"/>
              <a:gd name="T69" fmla="*/ 239 h 1237"/>
              <a:gd name="T70" fmla="*/ 327 w 1237"/>
              <a:gd name="T71" fmla="*/ 327 h 1237"/>
              <a:gd name="T72" fmla="*/ 239 w 1237"/>
              <a:gd name="T73" fmla="*/ 459 h 1237"/>
              <a:gd name="T74" fmla="*/ 206 w 1237"/>
              <a:gd name="T75" fmla="*/ 619 h 1237"/>
              <a:gd name="T76" fmla="*/ 239 w 1237"/>
              <a:gd name="T77" fmla="*/ 779 h 1237"/>
              <a:gd name="T78" fmla="*/ 327 w 1237"/>
              <a:gd name="T79" fmla="*/ 910 h 1237"/>
              <a:gd name="T80" fmla="*/ 458 w 1237"/>
              <a:gd name="T81" fmla="*/ 998 h 1237"/>
              <a:gd name="T82" fmla="*/ 618 w 1237"/>
              <a:gd name="T83" fmla="*/ 1031 h 1237"/>
              <a:gd name="T84" fmla="*/ 778 w 1237"/>
              <a:gd name="T85" fmla="*/ 998 h 1237"/>
              <a:gd name="T86" fmla="*/ 910 w 1237"/>
              <a:gd name="T87" fmla="*/ 910 h 1237"/>
              <a:gd name="T88" fmla="*/ 998 w 1237"/>
              <a:gd name="T89" fmla="*/ 779 h 1237"/>
              <a:gd name="T90" fmla="*/ 1030 w 1237"/>
              <a:gd name="T91" fmla="*/ 619 h 1237"/>
              <a:gd name="T92" fmla="*/ 1237 w 1237"/>
              <a:gd name="T93" fmla="*/ 619 h 1237"/>
              <a:gd name="T94" fmla="*/ 1154 w 1237"/>
              <a:gd name="T95" fmla="*/ 929 h 1237"/>
              <a:gd name="T96" fmla="*/ 929 w 1237"/>
              <a:gd name="T97" fmla="*/ 1154 h 1237"/>
              <a:gd name="T98" fmla="*/ 618 w 1237"/>
              <a:gd name="T99" fmla="*/ 1237 h 1237"/>
              <a:gd name="T100" fmla="*/ 308 w 1237"/>
              <a:gd name="T101" fmla="*/ 1154 h 1237"/>
              <a:gd name="T102" fmla="*/ 83 w 1237"/>
              <a:gd name="T103" fmla="*/ 929 h 1237"/>
              <a:gd name="T104" fmla="*/ 0 w 1237"/>
              <a:gd name="T105" fmla="*/ 619 h 1237"/>
              <a:gd name="T106" fmla="*/ 83 w 1237"/>
              <a:gd name="T107" fmla="*/ 308 h 1237"/>
              <a:gd name="T108" fmla="*/ 308 w 1237"/>
              <a:gd name="T109" fmla="*/ 83 h 1237"/>
              <a:gd name="T110" fmla="*/ 618 w 1237"/>
              <a:gd name="T111" fmla="*/ 0 h 1237"/>
              <a:gd name="T112" fmla="*/ 929 w 1237"/>
              <a:gd name="T113" fmla="*/ 83 h 1237"/>
              <a:gd name="T114" fmla="*/ 1154 w 1237"/>
              <a:gd name="T115" fmla="*/ 308 h 1237"/>
              <a:gd name="T116" fmla="*/ 1237 w 1237"/>
              <a:gd name="T117" fmla="*/ 61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37" h="1237">
                <a:moveTo>
                  <a:pt x="906" y="773"/>
                </a:moveTo>
                <a:cubicBezTo>
                  <a:pt x="906" y="788"/>
                  <a:pt x="901" y="800"/>
                  <a:pt x="891" y="810"/>
                </a:cubicBezTo>
                <a:lnTo>
                  <a:pt x="809" y="892"/>
                </a:lnTo>
                <a:cubicBezTo>
                  <a:pt x="799" y="901"/>
                  <a:pt x="787" y="906"/>
                  <a:pt x="773" y="906"/>
                </a:cubicBezTo>
                <a:cubicBezTo>
                  <a:pt x="758" y="906"/>
                  <a:pt x="746" y="901"/>
                  <a:pt x="737" y="892"/>
                </a:cubicBezTo>
                <a:lnTo>
                  <a:pt x="618" y="773"/>
                </a:lnTo>
                <a:lnTo>
                  <a:pt x="500" y="892"/>
                </a:lnTo>
                <a:cubicBezTo>
                  <a:pt x="490" y="901"/>
                  <a:pt x="478" y="906"/>
                  <a:pt x="464" y="906"/>
                </a:cubicBezTo>
                <a:cubicBezTo>
                  <a:pt x="449" y="906"/>
                  <a:pt x="437" y="901"/>
                  <a:pt x="427" y="892"/>
                </a:cubicBezTo>
                <a:lnTo>
                  <a:pt x="345" y="810"/>
                </a:lnTo>
                <a:cubicBezTo>
                  <a:pt x="336" y="800"/>
                  <a:pt x="331" y="788"/>
                  <a:pt x="331" y="773"/>
                </a:cubicBezTo>
                <a:cubicBezTo>
                  <a:pt x="331" y="759"/>
                  <a:pt x="336" y="747"/>
                  <a:pt x="345" y="737"/>
                </a:cubicBezTo>
                <a:lnTo>
                  <a:pt x="464" y="619"/>
                </a:lnTo>
                <a:lnTo>
                  <a:pt x="345" y="500"/>
                </a:lnTo>
                <a:cubicBezTo>
                  <a:pt x="336" y="491"/>
                  <a:pt x="331" y="479"/>
                  <a:pt x="331" y="464"/>
                </a:cubicBezTo>
                <a:cubicBezTo>
                  <a:pt x="331" y="450"/>
                  <a:pt x="336" y="438"/>
                  <a:pt x="345" y="428"/>
                </a:cubicBezTo>
                <a:lnTo>
                  <a:pt x="427" y="346"/>
                </a:lnTo>
                <a:cubicBezTo>
                  <a:pt x="437" y="336"/>
                  <a:pt x="449" y="331"/>
                  <a:pt x="464" y="331"/>
                </a:cubicBezTo>
                <a:cubicBezTo>
                  <a:pt x="478" y="331"/>
                  <a:pt x="490" y="336"/>
                  <a:pt x="500" y="346"/>
                </a:cubicBezTo>
                <a:lnTo>
                  <a:pt x="618" y="464"/>
                </a:lnTo>
                <a:lnTo>
                  <a:pt x="737" y="346"/>
                </a:lnTo>
                <a:cubicBezTo>
                  <a:pt x="746" y="336"/>
                  <a:pt x="758" y="331"/>
                  <a:pt x="773" y="331"/>
                </a:cubicBezTo>
                <a:cubicBezTo>
                  <a:pt x="787" y="331"/>
                  <a:pt x="799" y="336"/>
                  <a:pt x="809" y="346"/>
                </a:cubicBezTo>
                <a:lnTo>
                  <a:pt x="891" y="428"/>
                </a:lnTo>
                <a:cubicBezTo>
                  <a:pt x="901" y="438"/>
                  <a:pt x="906" y="450"/>
                  <a:pt x="906" y="464"/>
                </a:cubicBezTo>
                <a:cubicBezTo>
                  <a:pt x="906" y="479"/>
                  <a:pt x="901" y="491"/>
                  <a:pt x="891" y="500"/>
                </a:cubicBezTo>
                <a:lnTo>
                  <a:pt x="773" y="619"/>
                </a:lnTo>
                <a:lnTo>
                  <a:pt x="891" y="737"/>
                </a:lnTo>
                <a:cubicBezTo>
                  <a:pt x="901" y="747"/>
                  <a:pt x="906" y="759"/>
                  <a:pt x="906" y="773"/>
                </a:cubicBezTo>
                <a:close/>
                <a:moveTo>
                  <a:pt x="1030" y="619"/>
                </a:moveTo>
                <a:cubicBezTo>
                  <a:pt x="1030" y="563"/>
                  <a:pt x="1020" y="510"/>
                  <a:pt x="998" y="459"/>
                </a:cubicBezTo>
                <a:cubicBezTo>
                  <a:pt x="976" y="408"/>
                  <a:pt x="947" y="364"/>
                  <a:pt x="910" y="327"/>
                </a:cubicBezTo>
                <a:cubicBezTo>
                  <a:pt x="873" y="290"/>
                  <a:pt x="829" y="261"/>
                  <a:pt x="778" y="239"/>
                </a:cubicBezTo>
                <a:cubicBezTo>
                  <a:pt x="727" y="217"/>
                  <a:pt x="674" y="207"/>
                  <a:pt x="618" y="207"/>
                </a:cubicBezTo>
                <a:cubicBezTo>
                  <a:pt x="562" y="207"/>
                  <a:pt x="509" y="217"/>
                  <a:pt x="458" y="239"/>
                </a:cubicBezTo>
                <a:cubicBezTo>
                  <a:pt x="408" y="261"/>
                  <a:pt x="364" y="290"/>
                  <a:pt x="327" y="327"/>
                </a:cubicBezTo>
                <a:cubicBezTo>
                  <a:pt x="290" y="364"/>
                  <a:pt x="260" y="408"/>
                  <a:pt x="239" y="459"/>
                </a:cubicBezTo>
                <a:cubicBezTo>
                  <a:pt x="217" y="510"/>
                  <a:pt x="206" y="563"/>
                  <a:pt x="206" y="619"/>
                </a:cubicBezTo>
                <a:cubicBezTo>
                  <a:pt x="206" y="675"/>
                  <a:pt x="217" y="728"/>
                  <a:pt x="239" y="779"/>
                </a:cubicBezTo>
                <a:cubicBezTo>
                  <a:pt x="260" y="829"/>
                  <a:pt x="290" y="873"/>
                  <a:pt x="327" y="910"/>
                </a:cubicBezTo>
                <a:cubicBezTo>
                  <a:pt x="364" y="947"/>
                  <a:pt x="408" y="977"/>
                  <a:pt x="458" y="998"/>
                </a:cubicBezTo>
                <a:cubicBezTo>
                  <a:pt x="509" y="1020"/>
                  <a:pt x="562" y="1031"/>
                  <a:pt x="618" y="1031"/>
                </a:cubicBezTo>
                <a:cubicBezTo>
                  <a:pt x="674" y="1031"/>
                  <a:pt x="727" y="1020"/>
                  <a:pt x="778" y="998"/>
                </a:cubicBezTo>
                <a:cubicBezTo>
                  <a:pt x="829" y="977"/>
                  <a:pt x="873" y="947"/>
                  <a:pt x="910" y="910"/>
                </a:cubicBezTo>
                <a:cubicBezTo>
                  <a:pt x="947" y="873"/>
                  <a:pt x="976" y="829"/>
                  <a:pt x="998" y="779"/>
                </a:cubicBezTo>
                <a:cubicBezTo>
                  <a:pt x="1020" y="728"/>
                  <a:pt x="1030" y="675"/>
                  <a:pt x="1030" y="619"/>
                </a:cubicBezTo>
                <a:close/>
                <a:moveTo>
                  <a:pt x="1237" y="619"/>
                </a:moveTo>
                <a:cubicBezTo>
                  <a:pt x="1237" y="731"/>
                  <a:pt x="1209" y="834"/>
                  <a:pt x="1154" y="929"/>
                </a:cubicBezTo>
                <a:cubicBezTo>
                  <a:pt x="1098" y="1024"/>
                  <a:pt x="1023" y="1099"/>
                  <a:pt x="929" y="1154"/>
                </a:cubicBezTo>
                <a:cubicBezTo>
                  <a:pt x="834" y="1209"/>
                  <a:pt x="730" y="1237"/>
                  <a:pt x="618" y="1237"/>
                </a:cubicBezTo>
                <a:cubicBezTo>
                  <a:pt x="506" y="1237"/>
                  <a:pt x="403" y="1209"/>
                  <a:pt x="308" y="1154"/>
                </a:cubicBezTo>
                <a:cubicBezTo>
                  <a:pt x="213" y="1099"/>
                  <a:pt x="138" y="1024"/>
                  <a:pt x="83" y="929"/>
                </a:cubicBezTo>
                <a:cubicBezTo>
                  <a:pt x="28" y="834"/>
                  <a:pt x="0" y="731"/>
                  <a:pt x="0" y="619"/>
                </a:cubicBezTo>
                <a:cubicBezTo>
                  <a:pt x="0" y="507"/>
                  <a:pt x="28" y="403"/>
                  <a:pt x="83" y="308"/>
                </a:cubicBezTo>
                <a:cubicBezTo>
                  <a:pt x="138" y="214"/>
                  <a:pt x="213" y="139"/>
                  <a:pt x="308" y="83"/>
                </a:cubicBezTo>
                <a:cubicBezTo>
                  <a:pt x="403" y="28"/>
                  <a:pt x="506" y="0"/>
                  <a:pt x="618" y="0"/>
                </a:cubicBezTo>
                <a:cubicBezTo>
                  <a:pt x="730" y="0"/>
                  <a:pt x="834" y="28"/>
                  <a:pt x="929" y="83"/>
                </a:cubicBezTo>
                <a:cubicBezTo>
                  <a:pt x="1023" y="139"/>
                  <a:pt x="1098" y="214"/>
                  <a:pt x="1154" y="308"/>
                </a:cubicBezTo>
                <a:cubicBezTo>
                  <a:pt x="1209" y="403"/>
                  <a:pt x="1237" y="507"/>
                  <a:pt x="1237" y="6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ooltip Left"/>
          <p:cNvSpPr>
            <a:spLocks/>
          </p:cNvSpPr>
          <p:nvPr/>
        </p:nvSpPr>
        <p:spPr bwMode="auto">
          <a:xfrm>
            <a:off x="10559702" y="765498"/>
            <a:ext cx="1008112" cy="347106"/>
          </a:xfrm>
          <a:custGeom>
            <a:avLst/>
            <a:gdLst>
              <a:gd name="T0" fmla="*/ 7575 w 8768"/>
              <a:gd name="T1" fmla="*/ 3136 h 3136"/>
              <a:gd name="T2" fmla="*/ 522 w 8768"/>
              <a:gd name="T3" fmla="*/ 3136 h 3136"/>
              <a:gd name="T4" fmla="*/ 0 w 8768"/>
              <a:gd name="T5" fmla="*/ 2614 h 3136"/>
              <a:gd name="T6" fmla="*/ 0 w 8768"/>
              <a:gd name="T7" fmla="*/ 523 h 3136"/>
              <a:gd name="T8" fmla="*/ 522 w 8768"/>
              <a:gd name="T9" fmla="*/ 0 h 3136"/>
              <a:gd name="T10" fmla="*/ 7575 w 8768"/>
              <a:gd name="T11" fmla="*/ 0 h 3136"/>
              <a:gd name="T12" fmla="*/ 8097 w 8768"/>
              <a:gd name="T13" fmla="*/ 523 h 3136"/>
              <a:gd name="T14" fmla="*/ 8097 w 8768"/>
              <a:gd name="T15" fmla="*/ 1029 h 3136"/>
              <a:gd name="T16" fmla="*/ 8768 w 8768"/>
              <a:gd name="T17" fmla="*/ 1568 h 3136"/>
              <a:gd name="T18" fmla="*/ 8097 w 8768"/>
              <a:gd name="T19" fmla="*/ 2108 h 3136"/>
              <a:gd name="T20" fmla="*/ 8097 w 8768"/>
              <a:gd name="T21" fmla="*/ 2614 h 3136"/>
              <a:gd name="T22" fmla="*/ 7575 w 8768"/>
              <a:gd name="T23" fmla="*/ 3136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68" h="3136">
                <a:moveTo>
                  <a:pt x="7575" y="3136"/>
                </a:moveTo>
                <a:lnTo>
                  <a:pt x="522" y="3136"/>
                </a:lnTo>
                <a:cubicBezTo>
                  <a:pt x="234" y="3136"/>
                  <a:pt x="0" y="2902"/>
                  <a:pt x="0" y="2614"/>
                </a:cubicBezTo>
                <a:lnTo>
                  <a:pt x="0" y="523"/>
                </a:lnTo>
                <a:cubicBezTo>
                  <a:pt x="0" y="234"/>
                  <a:pt x="234" y="0"/>
                  <a:pt x="522" y="0"/>
                </a:cubicBezTo>
                <a:lnTo>
                  <a:pt x="7575" y="0"/>
                </a:lnTo>
                <a:cubicBezTo>
                  <a:pt x="7864" y="0"/>
                  <a:pt x="8097" y="234"/>
                  <a:pt x="8097" y="523"/>
                </a:cubicBezTo>
                <a:lnTo>
                  <a:pt x="8097" y="1029"/>
                </a:lnTo>
                <a:lnTo>
                  <a:pt x="8768" y="1568"/>
                </a:lnTo>
                <a:lnTo>
                  <a:pt x="8097" y="2108"/>
                </a:lnTo>
                <a:lnTo>
                  <a:pt x="8097" y="2614"/>
                </a:lnTo>
                <a:cubicBezTo>
                  <a:pt x="8097" y="2902"/>
                  <a:pt x="7864" y="3136"/>
                  <a:pt x="7575" y="3136"/>
                </a:cubicBezTo>
                <a:close/>
              </a:path>
            </a:pathLst>
          </a:custGeom>
          <a:solidFill>
            <a:srgbClr val="4D4D4D"/>
          </a:solidFill>
          <a:ln w="1270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Hide Sharing Information</a:t>
            </a:r>
            <a:endParaRPr lang="en-US" sz="75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3141663" y="693490"/>
            <a:ext cx="504056" cy="213370"/>
          </a:xfrm>
          <a:prstGeom prst="roundRect">
            <a:avLst>
              <a:gd name="adj" fmla="val 14222"/>
            </a:avLst>
          </a:prstGeom>
          <a:solidFill>
            <a:srgbClr val="02567E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75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</a:t>
            </a:r>
            <a:endParaRPr lang="en-US" sz="75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Abgerundetes Rechteck 66"/>
          <p:cNvSpPr/>
          <p:nvPr/>
        </p:nvSpPr>
        <p:spPr>
          <a:xfrm>
            <a:off x="3744860" y="693490"/>
            <a:ext cx="504056" cy="213370"/>
          </a:xfrm>
          <a:prstGeom prst="roundRect">
            <a:avLst>
              <a:gd name="adj" fmla="val 14222"/>
            </a:avLst>
          </a:prstGeom>
          <a:solidFill>
            <a:srgbClr val="C5C5C5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75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Embed</a:t>
            </a:r>
            <a:endParaRPr lang="en-US" sz="75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4330671" y="693490"/>
            <a:ext cx="504056" cy="213370"/>
          </a:xfrm>
          <a:prstGeom prst="roundRect">
            <a:avLst>
              <a:gd name="adj" fmla="val 14222"/>
            </a:avLst>
          </a:prstGeom>
          <a:solidFill>
            <a:srgbClr val="C5C5C5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75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</a:t>
            </a:r>
            <a:endParaRPr lang="en-US" sz="75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70" y="1053530"/>
            <a:ext cx="476726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Abgerundetes Rechteck 3"/>
          <p:cNvSpPr/>
          <p:nvPr/>
        </p:nvSpPr>
        <p:spPr>
          <a:xfrm>
            <a:off x="4643233" y="3956367"/>
            <a:ext cx="2903946" cy="314006"/>
          </a:xfrm>
          <a:custGeom>
            <a:avLst/>
            <a:gdLst/>
            <a:ahLst/>
            <a:cxnLst/>
            <a:rect l="l" t="t" r="r" b="b"/>
            <a:pathLst>
              <a:path w="2903946" h="314006">
                <a:moveTo>
                  <a:pt x="0" y="0"/>
                </a:moveTo>
                <a:lnTo>
                  <a:pt x="2903946" y="0"/>
                </a:lnTo>
                <a:cubicBezTo>
                  <a:pt x="2812002" y="2128"/>
                  <a:pt x="2723198" y="314289"/>
                  <a:pt x="2613812" y="314006"/>
                </a:cubicBezTo>
                <a:lnTo>
                  <a:pt x="2490552" y="314006"/>
                </a:lnTo>
                <a:lnTo>
                  <a:pt x="2389974" y="314006"/>
                </a:lnTo>
                <a:lnTo>
                  <a:pt x="513971" y="314006"/>
                </a:lnTo>
                <a:lnTo>
                  <a:pt x="370356" y="314006"/>
                </a:lnTo>
                <a:lnTo>
                  <a:pt x="290133" y="314006"/>
                </a:lnTo>
                <a:cubicBezTo>
                  <a:pt x="180748" y="314289"/>
                  <a:pt x="91943" y="2128"/>
                  <a:pt x="0" y="0"/>
                </a:cubicBezTo>
                <a:close/>
              </a:path>
            </a:pathLst>
          </a:custGeom>
          <a:solidFill>
            <a:srgbClr val="00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Hide</a:t>
            </a:r>
            <a:r>
              <a:rPr lang="de-DE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Details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" t="25827" b="24045"/>
          <a:stretch/>
        </p:blipFill>
        <p:spPr bwMode="auto">
          <a:xfrm>
            <a:off x="3025451" y="1732751"/>
            <a:ext cx="6113068" cy="88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echteck 18"/>
          <p:cNvSpPr/>
          <p:nvPr/>
        </p:nvSpPr>
        <p:spPr>
          <a:xfrm rot="19783397">
            <a:off x="-642655" y="244990"/>
            <a:ext cx="5197321" cy="1143665"/>
          </a:xfrm>
          <a:custGeom>
            <a:avLst/>
            <a:gdLst/>
            <a:ahLst/>
            <a:cxnLst/>
            <a:rect l="l" t="t" r="r" b="b"/>
            <a:pathLst>
              <a:path w="3898498" h="857550">
                <a:moveTo>
                  <a:pt x="2429607" y="0"/>
                </a:moveTo>
                <a:lnTo>
                  <a:pt x="3898498" y="857550"/>
                </a:lnTo>
                <a:lnTo>
                  <a:pt x="0" y="857550"/>
                </a:lnTo>
                <a:lnTo>
                  <a:pt x="500644" y="0"/>
                </a:lnTo>
                <a:close/>
              </a:path>
            </a:pathLst>
          </a:custGeom>
          <a:solidFill>
            <a:srgbClr val="E673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1771" tIns="60938" rIns="1919344" bIns="60938" rtlCol="0" anchor="ctr"/>
          <a:lstStyle/>
          <a:p>
            <a:pPr algn="ctr" defTabSz="1219110"/>
            <a:r>
              <a:rPr lang="de-DE" dirty="0" err="1" smtClean="0">
                <a:solidFill>
                  <a:prstClr val="white"/>
                </a:solidFill>
              </a:rPr>
              <a:t>Functionality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6" name="Rechteckige Legende 55"/>
          <p:cNvSpPr/>
          <p:nvPr/>
        </p:nvSpPr>
        <p:spPr>
          <a:xfrm>
            <a:off x="130530" y="4796076"/>
            <a:ext cx="1907183" cy="923285"/>
          </a:xfrm>
          <a:prstGeom prst="wedgeRectCallout">
            <a:avLst>
              <a:gd name="adj1" fmla="val 212010"/>
              <a:gd name="adj2" fmla="val -124918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err="1" smtClean="0">
                <a:solidFill>
                  <a:prstClr val="white"/>
                </a:solidFill>
              </a:rPr>
              <a:t>If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logged</a:t>
            </a:r>
            <a:r>
              <a:rPr lang="de-DE" sz="1300" dirty="0" smtClean="0">
                <a:solidFill>
                  <a:prstClr val="white"/>
                </a:solidFill>
              </a:rPr>
              <a:t> in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author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of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can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toggle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sharing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information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here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58" name="Rechteckige Legende 57"/>
          <p:cNvSpPr/>
          <p:nvPr/>
        </p:nvSpPr>
        <p:spPr>
          <a:xfrm>
            <a:off x="9711636" y="2521710"/>
            <a:ext cx="1907183" cy="723230"/>
          </a:xfrm>
          <a:prstGeom prst="wedgeRectCallout">
            <a:avLst>
              <a:gd name="adj1" fmla="val -163560"/>
              <a:gd name="adj2" fmla="val -108675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smtClean="0">
                <a:solidFill>
                  <a:prstClr val="white"/>
                </a:solidFill>
              </a:rPr>
              <a:t>These </a:t>
            </a:r>
            <a:r>
              <a:rPr lang="de-DE" sz="1300" dirty="0" err="1" smtClean="0">
                <a:solidFill>
                  <a:prstClr val="white"/>
                </a:solidFill>
              </a:rPr>
              <a:t>are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sharing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options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author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of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has</a:t>
            </a:r>
            <a:endParaRPr lang="de-DE" sz="1300" dirty="0">
              <a:solidFill>
                <a:prstClr val="white"/>
              </a:solidFill>
            </a:endParaRPr>
          </a:p>
        </p:txBody>
      </p:sp>
      <p:sp>
        <p:nvSpPr>
          <p:cNvPr id="59" name="Rechteckige Legende 58"/>
          <p:cNvSpPr/>
          <p:nvPr/>
        </p:nvSpPr>
        <p:spPr>
          <a:xfrm>
            <a:off x="7231336" y="2952182"/>
            <a:ext cx="1907183" cy="523176"/>
          </a:xfrm>
          <a:prstGeom prst="wedgeRectCallout">
            <a:avLst>
              <a:gd name="adj1" fmla="val -150908"/>
              <a:gd name="adj2" fmla="val -142660"/>
            </a:avLst>
          </a:prstGeom>
          <a:solidFill>
            <a:srgbClr val="E673A7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878" tIns="60938" rIns="121878" bIns="60938" rtlCol="0" anchor="ctr">
            <a:spAutoFit/>
          </a:bodyPr>
          <a:lstStyle/>
          <a:p>
            <a:pPr defTabSz="1219110"/>
            <a:r>
              <a:rPr lang="de-DE" sz="1300" dirty="0" err="1" smtClean="0">
                <a:solidFill>
                  <a:prstClr val="white"/>
                </a:solidFill>
              </a:rPr>
              <a:t>Direct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url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to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the</a:t>
            </a:r>
            <a:r>
              <a:rPr lang="de-DE" sz="1300" dirty="0" smtClean="0">
                <a:solidFill>
                  <a:prstClr val="white"/>
                </a:solidFill>
              </a:rPr>
              <a:t> </a:t>
            </a:r>
            <a:r>
              <a:rPr lang="de-DE" sz="1300" dirty="0" err="1" smtClean="0">
                <a:solidFill>
                  <a:prstClr val="white"/>
                </a:solidFill>
              </a:rPr>
              <a:t>eventpage</a:t>
            </a:r>
            <a:endParaRPr lang="de-DE" sz="13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EventFellows P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plate EventFellows P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EventFellows Page</Template>
  <TotalTime>0</TotalTime>
  <Words>1101</Words>
  <Application>Microsoft Office PowerPoint</Application>
  <PresentationFormat>Benutzerdefiniert</PresentationFormat>
  <Paragraphs>173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Template EventFellows Page</vt:lpstr>
      <vt:lpstr>1_Template EventFellows Page</vt:lpstr>
      <vt:lpstr>1_Benutzerdefiniertes Design</vt:lpstr>
      <vt:lpstr>EventPage – desktop short</vt:lpstr>
      <vt:lpstr>EventPage – desktop short</vt:lpstr>
      <vt:lpstr>EventPage – desktop short</vt:lpstr>
      <vt:lpstr>EventPage – desktop long</vt:lpstr>
      <vt:lpstr>EventPage – desktop long</vt:lpstr>
      <vt:lpstr>EventPage – desktop short</vt:lpstr>
      <vt:lpstr>EventPage – desktop short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Huxmann</dc:creator>
  <cp:lastModifiedBy>Kai Huxmann</cp:lastModifiedBy>
  <cp:revision>482</cp:revision>
  <cp:lastPrinted>2016-01-07T18:22:13Z</cp:lastPrinted>
  <dcterms:created xsi:type="dcterms:W3CDTF">2015-12-16T14:12:42Z</dcterms:created>
  <dcterms:modified xsi:type="dcterms:W3CDTF">2016-01-17T20:16:32Z</dcterms:modified>
</cp:coreProperties>
</file>