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ızır" initials="h" lastIdx="1" clrIdx="0">
    <p:extLst>
      <p:ext uri="{19B8F6BF-5375-455C-9EA6-DF929625EA0E}">
        <p15:presenceInfo xmlns:p15="http://schemas.microsoft.com/office/powerpoint/2012/main" userId="hızı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377310-CEE1-5F81-5599-F0C0EA00452F}" v="35" dt="2025-01-07T16:34:52.424"/>
    <p1510:client id="{EB4DF980-67B7-10A5-25F5-5CE5274992A4}" v="1771" dt="2025-01-06T11:33:01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baki yabalak" userId="8ac3c3402123c1ca" providerId="Windows Live" clId="Web-{47377310-CEE1-5F81-5599-F0C0EA00452F}"/>
    <pc:docChg chg="modSld">
      <pc:chgData name="abdulbaki yabalak" userId="8ac3c3402123c1ca" providerId="Windows Live" clId="Web-{47377310-CEE1-5F81-5599-F0C0EA00452F}" dt="2025-01-07T16:34:52.424" v="27" actId="14100"/>
      <pc:docMkLst>
        <pc:docMk/>
      </pc:docMkLst>
      <pc:sldChg chg="modSp">
        <pc:chgData name="abdulbaki yabalak" userId="8ac3c3402123c1ca" providerId="Windows Live" clId="Web-{47377310-CEE1-5F81-5599-F0C0EA00452F}" dt="2025-01-07T16:32:27.887" v="6" actId="14100"/>
        <pc:sldMkLst>
          <pc:docMk/>
          <pc:sldMk cId="922126217" sldId="260"/>
        </pc:sldMkLst>
        <pc:picChg chg="mod">
          <ac:chgData name="abdulbaki yabalak" userId="8ac3c3402123c1ca" providerId="Windows Live" clId="Web-{47377310-CEE1-5F81-5599-F0C0EA00452F}" dt="2025-01-07T16:32:10.137" v="2" actId="14100"/>
          <ac:picMkLst>
            <pc:docMk/>
            <pc:sldMk cId="922126217" sldId="260"/>
            <ac:picMk id="4" creationId="{EB5F7BCD-9ECD-3D56-E599-ABFB1CA6CB99}"/>
          </ac:picMkLst>
        </pc:picChg>
        <pc:picChg chg="mod">
          <ac:chgData name="abdulbaki yabalak" userId="8ac3c3402123c1ca" providerId="Windows Live" clId="Web-{47377310-CEE1-5F81-5599-F0C0EA00452F}" dt="2025-01-07T16:32:27.887" v="6" actId="14100"/>
          <ac:picMkLst>
            <pc:docMk/>
            <pc:sldMk cId="922126217" sldId="260"/>
            <ac:picMk id="5" creationId="{51F055A1-3DE2-6CE4-4CAB-0AC4C5137467}"/>
          </ac:picMkLst>
        </pc:picChg>
      </pc:sldChg>
      <pc:sldChg chg="modSp">
        <pc:chgData name="abdulbaki yabalak" userId="8ac3c3402123c1ca" providerId="Windows Live" clId="Web-{47377310-CEE1-5F81-5599-F0C0EA00452F}" dt="2025-01-07T16:33:27.061" v="12" actId="14100"/>
        <pc:sldMkLst>
          <pc:docMk/>
          <pc:sldMk cId="1711645096" sldId="261"/>
        </pc:sldMkLst>
        <pc:picChg chg="mod">
          <ac:chgData name="abdulbaki yabalak" userId="8ac3c3402123c1ca" providerId="Windows Live" clId="Web-{47377310-CEE1-5F81-5599-F0C0EA00452F}" dt="2025-01-07T16:33:27.061" v="12" actId="14100"/>
          <ac:picMkLst>
            <pc:docMk/>
            <pc:sldMk cId="1711645096" sldId="261"/>
            <ac:picMk id="4" creationId="{7AFCB1EE-4080-5D91-E412-A4E449672E22}"/>
          </ac:picMkLst>
        </pc:picChg>
      </pc:sldChg>
      <pc:sldChg chg="modSp">
        <pc:chgData name="abdulbaki yabalak" userId="8ac3c3402123c1ca" providerId="Windows Live" clId="Web-{47377310-CEE1-5F81-5599-F0C0EA00452F}" dt="2025-01-07T16:33:47.453" v="17" actId="14100"/>
        <pc:sldMkLst>
          <pc:docMk/>
          <pc:sldMk cId="1501531157" sldId="262"/>
        </pc:sldMkLst>
        <pc:picChg chg="mod">
          <ac:chgData name="abdulbaki yabalak" userId="8ac3c3402123c1ca" providerId="Windows Live" clId="Web-{47377310-CEE1-5F81-5599-F0C0EA00452F}" dt="2025-01-07T16:33:47.453" v="17" actId="14100"/>
          <ac:picMkLst>
            <pc:docMk/>
            <pc:sldMk cId="1501531157" sldId="262"/>
            <ac:picMk id="4" creationId="{7AFCB1EE-4080-5D91-E412-A4E449672E22}"/>
          </ac:picMkLst>
        </pc:picChg>
      </pc:sldChg>
      <pc:sldChg chg="modSp">
        <pc:chgData name="abdulbaki yabalak" userId="8ac3c3402123c1ca" providerId="Windows Live" clId="Web-{47377310-CEE1-5F81-5599-F0C0EA00452F}" dt="2025-01-07T16:34:37.470" v="24" actId="14100"/>
        <pc:sldMkLst>
          <pc:docMk/>
          <pc:sldMk cId="3435095323" sldId="263"/>
        </pc:sldMkLst>
        <pc:picChg chg="mod">
          <ac:chgData name="abdulbaki yabalak" userId="8ac3c3402123c1ca" providerId="Windows Live" clId="Web-{47377310-CEE1-5F81-5599-F0C0EA00452F}" dt="2025-01-07T16:34:37.470" v="24" actId="14100"/>
          <ac:picMkLst>
            <pc:docMk/>
            <pc:sldMk cId="3435095323" sldId="263"/>
            <ac:picMk id="3" creationId="{7B354C32-2AE1-8102-84DE-9C9A6C16ABC3}"/>
          </ac:picMkLst>
        </pc:picChg>
        <pc:picChg chg="mod">
          <ac:chgData name="abdulbaki yabalak" userId="8ac3c3402123c1ca" providerId="Windows Live" clId="Web-{47377310-CEE1-5F81-5599-F0C0EA00452F}" dt="2025-01-07T16:34:05.125" v="21" actId="14100"/>
          <ac:picMkLst>
            <pc:docMk/>
            <pc:sldMk cId="3435095323" sldId="263"/>
            <ac:picMk id="4" creationId="{7AFCB1EE-4080-5D91-E412-A4E449672E22}"/>
          </ac:picMkLst>
        </pc:picChg>
      </pc:sldChg>
      <pc:sldChg chg="modSp">
        <pc:chgData name="abdulbaki yabalak" userId="8ac3c3402123c1ca" providerId="Windows Live" clId="Web-{47377310-CEE1-5F81-5599-F0C0EA00452F}" dt="2025-01-07T16:34:52.424" v="27" actId="14100"/>
        <pc:sldMkLst>
          <pc:docMk/>
          <pc:sldMk cId="26528904" sldId="265"/>
        </pc:sldMkLst>
        <pc:picChg chg="mod">
          <ac:chgData name="abdulbaki yabalak" userId="8ac3c3402123c1ca" providerId="Windows Live" clId="Web-{47377310-CEE1-5F81-5599-F0C0EA00452F}" dt="2025-01-07T16:34:52.424" v="27" actId="14100"/>
          <ac:picMkLst>
            <pc:docMk/>
            <pc:sldMk cId="26528904" sldId="265"/>
            <ac:picMk id="4" creationId="{7AFCB1EE-4080-5D91-E412-A4E449672E22}"/>
          </ac:picMkLst>
        </pc:picChg>
      </pc:sldChg>
    </pc:docChg>
  </pc:docChgLst>
  <pc:docChgLst>
    <pc:chgData name="abdulbaki yabalak" userId="8ac3c3402123c1ca" providerId="Windows Live" clId="Web-{EB4DF980-67B7-10A5-25F5-5CE5274992A4}"/>
    <pc:docChg chg="addSld delSld modSld addMainMaster delMainMaster">
      <pc:chgData name="abdulbaki yabalak" userId="8ac3c3402123c1ca" providerId="Windows Live" clId="Web-{EB4DF980-67B7-10A5-25F5-5CE5274992A4}" dt="2025-01-06T11:33:01.525" v="1071" actId="14100"/>
      <pc:docMkLst>
        <pc:docMk/>
      </pc:docMkLst>
      <pc:sldChg chg="addSp delSp modSp mod modClrScheme chgLayout">
        <pc:chgData name="abdulbaki yabalak" userId="8ac3c3402123c1ca" providerId="Windows Live" clId="Web-{EB4DF980-67B7-10A5-25F5-5CE5274992A4}" dt="2025-01-06T09:53:27.441" v="168" actId="20577"/>
        <pc:sldMkLst>
          <pc:docMk/>
          <pc:sldMk cId="1674425800" sldId="256"/>
        </pc:sldMkLst>
        <pc:spChg chg="mod ord">
          <ac:chgData name="abdulbaki yabalak" userId="8ac3c3402123c1ca" providerId="Windows Live" clId="Web-{EB4DF980-67B7-10A5-25F5-5CE5274992A4}" dt="2025-01-06T09:47:44.572" v="27" actId="1076"/>
          <ac:spMkLst>
            <pc:docMk/>
            <pc:sldMk cId="1674425800" sldId="256"/>
            <ac:spMk id="2" creationId="{00000000-0000-0000-0000-000000000000}"/>
          </ac:spMkLst>
        </pc:spChg>
        <pc:spChg chg="del mod ord">
          <ac:chgData name="abdulbaki yabalak" userId="8ac3c3402123c1ca" providerId="Windows Live" clId="Web-{EB4DF980-67B7-10A5-25F5-5CE5274992A4}" dt="2025-01-06T09:47:53.728" v="29"/>
          <ac:spMkLst>
            <pc:docMk/>
            <pc:sldMk cId="1674425800" sldId="256"/>
            <ac:spMk id="3" creationId="{00000000-0000-0000-0000-000000000000}"/>
          </ac:spMkLst>
        </pc:spChg>
        <pc:spChg chg="add mod">
          <ac:chgData name="abdulbaki yabalak" userId="8ac3c3402123c1ca" providerId="Windows Live" clId="Web-{EB4DF980-67B7-10A5-25F5-5CE5274992A4}" dt="2025-01-06T09:52:17.955" v="144" actId="1076"/>
          <ac:spMkLst>
            <pc:docMk/>
            <pc:sldMk cId="1674425800" sldId="256"/>
            <ac:spMk id="4" creationId="{599C0FF8-82D9-29B5-5A8B-03B606DE8FCE}"/>
          </ac:spMkLst>
        </pc:spChg>
        <pc:spChg chg="add mod">
          <ac:chgData name="abdulbaki yabalak" userId="8ac3c3402123c1ca" providerId="Windows Live" clId="Web-{EB4DF980-67B7-10A5-25F5-5CE5274992A4}" dt="2025-01-06T09:52:17.096" v="143" actId="1076"/>
          <ac:spMkLst>
            <pc:docMk/>
            <pc:sldMk cId="1674425800" sldId="256"/>
            <ac:spMk id="5" creationId="{47E8E577-4533-B955-C227-6B0595B929BC}"/>
          </ac:spMkLst>
        </pc:spChg>
        <pc:spChg chg="add mod">
          <ac:chgData name="abdulbaki yabalak" userId="8ac3c3402123c1ca" providerId="Windows Live" clId="Web-{EB4DF980-67B7-10A5-25F5-5CE5274992A4}" dt="2025-01-06T09:52:12.486" v="142" actId="1076"/>
          <ac:spMkLst>
            <pc:docMk/>
            <pc:sldMk cId="1674425800" sldId="256"/>
            <ac:spMk id="6" creationId="{03AA9F4E-F799-1EE8-A109-0C5EDAEC89B7}"/>
          </ac:spMkLst>
        </pc:spChg>
        <pc:spChg chg="add mod">
          <ac:chgData name="abdulbaki yabalak" userId="8ac3c3402123c1ca" providerId="Windows Live" clId="Web-{EB4DF980-67B7-10A5-25F5-5CE5274992A4}" dt="2025-01-06T09:52:20.017" v="145" actId="1076"/>
          <ac:spMkLst>
            <pc:docMk/>
            <pc:sldMk cId="1674425800" sldId="256"/>
            <ac:spMk id="7" creationId="{48B391C5-28F4-EB64-3F81-624097A321E0}"/>
          </ac:spMkLst>
        </pc:spChg>
        <pc:spChg chg="add mod">
          <ac:chgData name="abdulbaki yabalak" userId="8ac3c3402123c1ca" providerId="Windows Live" clId="Web-{EB4DF980-67B7-10A5-25F5-5CE5274992A4}" dt="2025-01-06T09:52:24.283" v="146" actId="1076"/>
          <ac:spMkLst>
            <pc:docMk/>
            <pc:sldMk cId="1674425800" sldId="256"/>
            <ac:spMk id="8" creationId="{F56D5866-B00B-77DE-93C2-BC736E499CAD}"/>
          </ac:spMkLst>
        </pc:spChg>
        <pc:spChg chg="add mod">
          <ac:chgData name="abdulbaki yabalak" userId="8ac3c3402123c1ca" providerId="Windows Live" clId="Web-{EB4DF980-67B7-10A5-25F5-5CE5274992A4}" dt="2025-01-06T09:53:27.441" v="168" actId="20577"/>
          <ac:spMkLst>
            <pc:docMk/>
            <pc:sldMk cId="1674425800" sldId="256"/>
            <ac:spMk id="9" creationId="{9FB69907-1B0E-8BCC-BEF0-6BDDDF0BFEAE}"/>
          </ac:spMkLst>
        </pc:spChg>
      </pc:sldChg>
      <pc:sldChg chg="addSp delSp modSp new">
        <pc:chgData name="abdulbaki yabalak" userId="8ac3c3402123c1ca" providerId="Windows Live" clId="Web-{EB4DF980-67B7-10A5-25F5-5CE5274992A4}" dt="2025-01-06T10:05:05.243" v="323" actId="1076"/>
        <pc:sldMkLst>
          <pc:docMk/>
          <pc:sldMk cId="2616106295" sldId="257"/>
        </pc:sldMkLst>
        <pc:spChg chg="del">
          <ac:chgData name="abdulbaki yabalak" userId="8ac3c3402123c1ca" providerId="Windows Live" clId="Web-{EB4DF980-67B7-10A5-25F5-5CE5274992A4}" dt="2025-01-06T09:53:41.864" v="170"/>
          <ac:spMkLst>
            <pc:docMk/>
            <pc:sldMk cId="2616106295" sldId="257"/>
            <ac:spMk id="2" creationId="{780AC7BF-4F3F-2595-162A-6C778C53FC6E}"/>
          </ac:spMkLst>
        </pc:spChg>
        <pc:spChg chg="del">
          <ac:chgData name="abdulbaki yabalak" userId="8ac3c3402123c1ca" providerId="Windows Live" clId="Web-{EB4DF980-67B7-10A5-25F5-5CE5274992A4}" dt="2025-01-06T09:53:43.801" v="171"/>
          <ac:spMkLst>
            <pc:docMk/>
            <pc:sldMk cId="2616106295" sldId="257"/>
            <ac:spMk id="3" creationId="{E0ECE2E9-F514-8ECD-F5D2-D2BA9AFC6E6D}"/>
          </ac:spMkLst>
        </pc:spChg>
        <pc:spChg chg="add mod">
          <ac:chgData name="abdulbaki yabalak" userId="8ac3c3402123c1ca" providerId="Windows Live" clId="Web-{EB4DF980-67B7-10A5-25F5-5CE5274992A4}" dt="2025-01-06T09:54:26.990" v="182" actId="1076"/>
          <ac:spMkLst>
            <pc:docMk/>
            <pc:sldMk cId="2616106295" sldId="257"/>
            <ac:spMk id="4" creationId="{63CA8253-6547-D942-3D97-27C2E9886B51}"/>
          </ac:spMkLst>
        </pc:spChg>
        <pc:spChg chg="add mod">
          <ac:chgData name="abdulbaki yabalak" userId="8ac3c3402123c1ca" providerId="Windows Live" clId="Web-{EB4DF980-67B7-10A5-25F5-5CE5274992A4}" dt="2025-01-06T10:04:53.242" v="321" actId="1076"/>
          <ac:spMkLst>
            <pc:docMk/>
            <pc:sldMk cId="2616106295" sldId="257"/>
            <ac:spMk id="5" creationId="{A3950EF5-1174-F380-BE37-3D4BF5AC39C6}"/>
          </ac:spMkLst>
        </pc:spChg>
        <pc:spChg chg="add mod">
          <ac:chgData name="abdulbaki yabalak" userId="8ac3c3402123c1ca" providerId="Windows Live" clId="Web-{EB4DF980-67B7-10A5-25F5-5CE5274992A4}" dt="2025-01-06T10:05:00.008" v="322" actId="1076"/>
          <ac:spMkLst>
            <pc:docMk/>
            <pc:sldMk cId="2616106295" sldId="257"/>
            <ac:spMk id="6" creationId="{00E50643-6520-7557-1000-16FA9176F44D}"/>
          </ac:spMkLst>
        </pc:spChg>
        <pc:spChg chg="add mod">
          <ac:chgData name="abdulbaki yabalak" userId="8ac3c3402123c1ca" providerId="Windows Live" clId="Web-{EB4DF980-67B7-10A5-25F5-5CE5274992A4}" dt="2025-01-06T10:05:05.243" v="323" actId="1076"/>
          <ac:spMkLst>
            <pc:docMk/>
            <pc:sldMk cId="2616106295" sldId="257"/>
            <ac:spMk id="7" creationId="{3AF2B994-49FF-1B2C-7589-917DBDB3403A}"/>
          </ac:spMkLst>
        </pc:spChg>
      </pc:sldChg>
      <pc:sldChg chg="addSp delSp modSp new">
        <pc:chgData name="abdulbaki yabalak" userId="8ac3c3402123c1ca" providerId="Windows Live" clId="Web-{EB4DF980-67B7-10A5-25F5-5CE5274992A4}" dt="2025-01-06T11:15:07.541" v="698" actId="20577"/>
        <pc:sldMkLst>
          <pc:docMk/>
          <pc:sldMk cId="2653937287" sldId="258"/>
        </pc:sldMkLst>
        <pc:spChg chg="del">
          <ac:chgData name="abdulbaki yabalak" userId="8ac3c3402123c1ca" providerId="Windows Live" clId="Web-{EB4DF980-67B7-10A5-25F5-5CE5274992A4}" dt="2025-01-06T10:42:59.711" v="325"/>
          <ac:spMkLst>
            <pc:docMk/>
            <pc:sldMk cId="2653937287" sldId="258"/>
            <ac:spMk id="2" creationId="{23A0643B-EB90-2802-F3AA-F173034F039C}"/>
          </ac:spMkLst>
        </pc:spChg>
        <pc:spChg chg="del">
          <ac:chgData name="abdulbaki yabalak" userId="8ac3c3402123c1ca" providerId="Windows Live" clId="Web-{EB4DF980-67B7-10A5-25F5-5CE5274992A4}" dt="2025-01-06T10:43:02.023" v="326"/>
          <ac:spMkLst>
            <pc:docMk/>
            <pc:sldMk cId="2653937287" sldId="258"/>
            <ac:spMk id="3" creationId="{0516627A-88B5-BB25-7A5D-5D0CCBA01931}"/>
          </ac:spMkLst>
        </pc:spChg>
        <pc:spChg chg="add mod">
          <ac:chgData name="abdulbaki yabalak" userId="8ac3c3402123c1ca" providerId="Windows Live" clId="Web-{EB4DF980-67B7-10A5-25F5-5CE5274992A4}" dt="2025-01-06T11:05:45.477" v="379" actId="1076"/>
          <ac:spMkLst>
            <pc:docMk/>
            <pc:sldMk cId="2653937287" sldId="258"/>
            <ac:spMk id="7" creationId="{2A5E456D-E3E7-EC84-6F1F-7EC341572749}"/>
          </ac:spMkLst>
        </pc:spChg>
        <pc:spChg chg="add mod">
          <ac:chgData name="abdulbaki yabalak" userId="8ac3c3402123c1ca" providerId="Windows Live" clId="Web-{EB4DF980-67B7-10A5-25F5-5CE5274992A4}" dt="2025-01-06T11:07:51.141" v="437" actId="20577"/>
          <ac:spMkLst>
            <pc:docMk/>
            <pc:sldMk cId="2653937287" sldId="258"/>
            <ac:spMk id="8" creationId="{D2C0D4F0-10C3-4467-B5FA-5DA84E429F06}"/>
          </ac:spMkLst>
        </pc:spChg>
        <pc:spChg chg="add mod">
          <ac:chgData name="abdulbaki yabalak" userId="8ac3c3402123c1ca" providerId="Windows Live" clId="Web-{EB4DF980-67B7-10A5-25F5-5CE5274992A4}" dt="2025-01-06T11:07:45.843" v="435" actId="20577"/>
          <ac:spMkLst>
            <pc:docMk/>
            <pc:sldMk cId="2653937287" sldId="258"/>
            <ac:spMk id="9" creationId="{3E42F768-D15E-3A0F-846E-208D8581DEA8}"/>
          </ac:spMkLst>
        </pc:spChg>
        <pc:spChg chg="add mod">
          <ac:chgData name="abdulbaki yabalak" userId="8ac3c3402123c1ca" providerId="Windows Live" clId="Web-{EB4DF980-67B7-10A5-25F5-5CE5274992A4}" dt="2025-01-06T11:13:10.940" v="637" actId="14100"/>
          <ac:spMkLst>
            <pc:docMk/>
            <pc:sldMk cId="2653937287" sldId="258"/>
            <ac:spMk id="10" creationId="{47240EBE-FB29-C594-DE35-FB20D7EAAC53}"/>
          </ac:spMkLst>
        </pc:spChg>
        <pc:spChg chg="add mod">
          <ac:chgData name="abdulbaki yabalak" userId="8ac3c3402123c1ca" providerId="Windows Live" clId="Web-{EB4DF980-67B7-10A5-25F5-5CE5274992A4}" dt="2025-01-06T11:13:08.253" v="636" actId="1076"/>
          <ac:spMkLst>
            <pc:docMk/>
            <pc:sldMk cId="2653937287" sldId="258"/>
            <ac:spMk id="11" creationId="{047D54C1-1B9B-382B-B1DC-595101FD6F99}"/>
          </ac:spMkLst>
        </pc:spChg>
        <pc:spChg chg="add mod">
          <ac:chgData name="abdulbaki yabalak" userId="8ac3c3402123c1ca" providerId="Windows Live" clId="Web-{EB4DF980-67B7-10A5-25F5-5CE5274992A4}" dt="2025-01-06T11:13:17.535" v="638" actId="1076"/>
          <ac:spMkLst>
            <pc:docMk/>
            <pc:sldMk cId="2653937287" sldId="258"/>
            <ac:spMk id="12" creationId="{4C2B206B-467D-B715-7970-A718050EB6B3}"/>
          </ac:spMkLst>
        </pc:spChg>
        <pc:spChg chg="add mod">
          <ac:chgData name="abdulbaki yabalak" userId="8ac3c3402123c1ca" providerId="Windows Live" clId="Web-{EB4DF980-67B7-10A5-25F5-5CE5274992A4}" dt="2025-01-06T11:13:21.722" v="639" actId="1076"/>
          <ac:spMkLst>
            <pc:docMk/>
            <pc:sldMk cId="2653937287" sldId="258"/>
            <ac:spMk id="13" creationId="{01D24DA8-031E-101F-485E-BDEAC73F2A19}"/>
          </ac:spMkLst>
        </pc:spChg>
        <pc:spChg chg="add mod">
          <ac:chgData name="abdulbaki yabalak" userId="8ac3c3402123c1ca" providerId="Windows Live" clId="Web-{EB4DF980-67B7-10A5-25F5-5CE5274992A4}" dt="2025-01-06T11:13:28.160" v="640" actId="1076"/>
          <ac:spMkLst>
            <pc:docMk/>
            <pc:sldMk cId="2653937287" sldId="258"/>
            <ac:spMk id="14" creationId="{1D289A1F-5596-0A4E-D536-BBA6084CF1D8}"/>
          </ac:spMkLst>
        </pc:spChg>
        <pc:spChg chg="add del mod">
          <ac:chgData name="abdulbaki yabalak" userId="8ac3c3402123c1ca" providerId="Windows Live" clId="Web-{EB4DF980-67B7-10A5-25F5-5CE5274992A4}" dt="2025-01-06T11:11:19.934" v="566"/>
          <ac:spMkLst>
            <pc:docMk/>
            <pc:sldMk cId="2653937287" sldId="258"/>
            <ac:spMk id="15" creationId="{890AF531-4CBC-CEB1-C8F7-613442A602C0}"/>
          </ac:spMkLst>
        </pc:spChg>
        <pc:spChg chg="add mod">
          <ac:chgData name="abdulbaki yabalak" userId="8ac3c3402123c1ca" providerId="Windows Live" clId="Web-{EB4DF980-67B7-10A5-25F5-5CE5274992A4}" dt="2025-01-06T11:14:26.210" v="654" actId="20577"/>
          <ac:spMkLst>
            <pc:docMk/>
            <pc:sldMk cId="2653937287" sldId="258"/>
            <ac:spMk id="17" creationId="{8B114772-74BB-5F0E-0039-E3CC9C862F71}"/>
          </ac:spMkLst>
        </pc:spChg>
        <pc:spChg chg="add mod">
          <ac:chgData name="abdulbaki yabalak" userId="8ac3c3402123c1ca" providerId="Windows Live" clId="Web-{EB4DF980-67B7-10A5-25F5-5CE5274992A4}" dt="2025-01-06T11:15:07.541" v="698" actId="20577"/>
          <ac:spMkLst>
            <pc:docMk/>
            <pc:sldMk cId="2653937287" sldId="258"/>
            <ac:spMk id="18" creationId="{7237168E-8534-AFE4-30C6-D2905693E1FB}"/>
          </ac:spMkLst>
        </pc:spChg>
        <pc:picChg chg="add mod">
          <ac:chgData name="abdulbaki yabalak" userId="8ac3c3402123c1ca" providerId="Windows Live" clId="Web-{EB4DF980-67B7-10A5-25F5-5CE5274992A4}" dt="2025-01-06T10:56:59.619" v="360" actId="14100"/>
          <ac:picMkLst>
            <pc:docMk/>
            <pc:sldMk cId="2653937287" sldId="258"/>
            <ac:picMk id="4" creationId="{49483DA1-A20A-4E36-50CF-9053271BB59A}"/>
          </ac:picMkLst>
        </pc:picChg>
        <pc:picChg chg="add mod">
          <ac:chgData name="abdulbaki yabalak" userId="8ac3c3402123c1ca" providerId="Windows Live" clId="Web-{EB4DF980-67B7-10A5-25F5-5CE5274992A4}" dt="2025-01-06T11:13:02.331" v="634" actId="1076"/>
          <ac:picMkLst>
            <pc:docMk/>
            <pc:sldMk cId="2653937287" sldId="258"/>
            <ac:picMk id="5" creationId="{AC346792-8120-4B36-30A7-EF6601810D5F}"/>
          </ac:picMkLst>
        </pc:picChg>
        <pc:picChg chg="add mod">
          <ac:chgData name="abdulbaki yabalak" userId="8ac3c3402123c1ca" providerId="Windows Live" clId="Web-{EB4DF980-67B7-10A5-25F5-5CE5274992A4}" dt="2025-01-06T11:13:04.956" v="635" actId="1076"/>
          <ac:picMkLst>
            <pc:docMk/>
            <pc:sldMk cId="2653937287" sldId="258"/>
            <ac:picMk id="6" creationId="{09E09D38-F8DE-5347-B8BB-8AB4133892D0}"/>
          </ac:picMkLst>
        </pc:picChg>
        <pc:picChg chg="add mod">
          <ac:chgData name="abdulbaki yabalak" userId="8ac3c3402123c1ca" providerId="Windows Live" clId="Web-{EB4DF980-67B7-10A5-25F5-5CE5274992A4}" dt="2025-01-06T11:13:48.552" v="645" actId="1076"/>
          <ac:picMkLst>
            <pc:docMk/>
            <pc:sldMk cId="2653937287" sldId="258"/>
            <ac:picMk id="16" creationId="{F32281B1-9233-C675-D249-829D6FE7F335}"/>
          </ac:picMkLst>
        </pc:picChg>
      </pc:sldChg>
      <pc:sldChg chg="addSp delSp modSp new">
        <pc:chgData name="abdulbaki yabalak" userId="8ac3c3402123c1ca" providerId="Windows Live" clId="Web-{EB4DF980-67B7-10A5-25F5-5CE5274992A4}" dt="2025-01-06T11:22:20.160" v="946" actId="20577"/>
        <pc:sldMkLst>
          <pc:docMk/>
          <pc:sldMk cId="106785041" sldId="259"/>
        </pc:sldMkLst>
        <pc:spChg chg="del">
          <ac:chgData name="abdulbaki yabalak" userId="8ac3c3402123c1ca" providerId="Windows Live" clId="Web-{EB4DF980-67B7-10A5-25F5-5CE5274992A4}" dt="2025-01-06T11:12:08.156" v="627"/>
          <ac:spMkLst>
            <pc:docMk/>
            <pc:sldMk cId="106785041" sldId="259"/>
            <ac:spMk id="2" creationId="{756E5016-3065-E813-0C87-7391C2CE2531}"/>
          </ac:spMkLst>
        </pc:spChg>
        <pc:spChg chg="del">
          <ac:chgData name="abdulbaki yabalak" userId="8ac3c3402123c1ca" providerId="Windows Live" clId="Web-{EB4DF980-67B7-10A5-25F5-5CE5274992A4}" dt="2025-01-06T11:12:10.046" v="628"/>
          <ac:spMkLst>
            <pc:docMk/>
            <pc:sldMk cId="106785041" sldId="259"/>
            <ac:spMk id="3" creationId="{79B8F723-E97E-BCCF-7873-006D18D45CBB}"/>
          </ac:spMkLst>
        </pc:spChg>
        <pc:spChg chg="add mod">
          <ac:chgData name="abdulbaki yabalak" userId="8ac3c3402123c1ca" providerId="Windows Live" clId="Web-{EB4DF980-67B7-10A5-25F5-5CE5274992A4}" dt="2025-01-06T11:16:59.938" v="730" actId="1076"/>
          <ac:spMkLst>
            <pc:docMk/>
            <pc:sldMk cId="106785041" sldId="259"/>
            <ac:spMk id="8" creationId="{D4E345D2-18A8-3F43-6975-43791BFDE0EC}"/>
          </ac:spMkLst>
        </pc:spChg>
        <pc:spChg chg="add mod">
          <ac:chgData name="abdulbaki yabalak" userId="8ac3c3402123c1ca" providerId="Windows Live" clId="Web-{EB4DF980-67B7-10A5-25F5-5CE5274992A4}" dt="2025-01-06T11:17:23.502" v="744" actId="1076"/>
          <ac:spMkLst>
            <pc:docMk/>
            <pc:sldMk cId="106785041" sldId="259"/>
            <ac:spMk id="10" creationId="{7671C585-A652-1544-1097-DD43318DAA00}"/>
          </ac:spMkLst>
        </pc:spChg>
        <pc:spChg chg="add mod">
          <ac:chgData name="abdulbaki yabalak" userId="8ac3c3402123c1ca" providerId="Windows Live" clId="Web-{EB4DF980-67B7-10A5-25F5-5CE5274992A4}" dt="2025-01-06T11:17:53.175" v="758" actId="1076"/>
          <ac:spMkLst>
            <pc:docMk/>
            <pc:sldMk cId="106785041" sldId="259"/>
            <ac:spMk id="12" creationId="{7B00911A-33B9-E22A-7DF6-2CEF88C94556}"/>
          </ac:spMkLst>
        </pc:spChg>
        <pc:spChg chg="add mod">
          <ac:chgData name="abdulbaki yabalak" userId="8ac3c3402123c1ca" providerId="Windows Live" clId="Web-{EB4DF980-67B7-10A5-25F5-5CE5274992A4}" dt="2025-01-06T11:18:40.084" v="802" actId="1076"/>
          <ac:spMkLst>
            <pc:docMk/>
            <pc:sldMk cId="106785041" sldId="259"/>
            <ac:spMk id="14" creationId="{D8652A63-D5DE-6CF4-331B-AC507DB04A1A}"/>
          </ac:spMkLst>
        </pc:spChg>
        <pc:spChg chg="add mod">
          <ac:chgData name="abdulbaki yabalak" userId="8ac3c3402123c1ca" providerId="Windows Live" clId="Web-{EB4DF980-67B7-10A5-25F5-5CE5274992A4}" dt="2025-01-06T11:19:05.070" v="831" actId="14100"/>
          <ac:spMkLst>
            <pc:docMk/>
            <pc:sldMk cId="106785041" sldId="259"/>
            <ac:spMk id="16" creationId="{A2A88236-63B3-4604-45CD-A7013305FAD4}"/>
          </ac:spMkLst>
        </pc:spChg>
        <pc:spChg chg="add del mod">
          <ac:chgData name="abdulbaki yabalak" userId="8ac3c3402123c1ca" providerId="Windows Live" clId="Web-{EB4DF980-67B7-10A5-25F5-5CE5274992A4}" dt="2025-01-06T11:19:22.618" v="838"/>
          <ac:spMkLst>
            <pc:docMk/>
            <pc:sldMk cId="106785041" sldId="259"/>
            <ac:spMk id="18" creationId="{1D48A3B1-D2B5-95E0-541A-FD2D13351DA1}"/>
          </ac:spMkLst>
        </pc:spChg>
        <pc:spChg chg="add del mod">
          <ac:chgData name="abdulbaki yabalak" userId="8ac3c3402123c1ca" providerId="Windows Live" clId="Web-{EB4DF980-67B7-10A5-25F5-5CE5274992A4}" dt="2025-01-06T11:20:00.136" v="856"/>
          <ac:spMkLst>
            <pc:docMk/>
            <pc:sldMk cId="106785041" sldId="259"/>
            <ac:spMk id="20" creationId="{19075F33-27BD-F54B-635B-8CB605D8B00D}"/>
          </ac:spMkLst>
        </pc:spChg>
        <pc:spChg chg="add mod">
          <ac:chgData name="abdulbaki yabalak" userId="8ac3c3402123c1ca" providerId="Windows Live" clId="Web-{EB4DF980-67B7-10A5-25F5-5CE5274992A4}" dt="2025-01-06T11:22:20.160" v="946" actId="20577"/>
          <ac:spMkLst>
            <pc:docMk/>
            <pc:sldMk cId="106785041" sldId="259"/>
            <ac:spMk id="22" creationId="{8502424C-2078-3803-8185-4902D7FA6D14}"/>
          </ac:spMkLst>
        </pc:spChg>
        <pc:picChg chg="add mod">
          <ac:chgData name="abdulbaki yabalak" userId="8ac3c3402123c1ca" providerId="Windows Live" clId="Web-{EB4DF980-67B7-10A5-25F5-5CE5274992A4}" dt="2025-01-06T11:15:57.763" v="713" actId="14100"/>
          <ac:picMkLst>
            <pc:docMk/>
            <pc:sldMk cId="106785041" sldId="259"/>
            <ac:picMk id="4" creationId="{F8CA497E-9961-5733-3BA1-4B1E23F4F581}"/>
          </ac:picMkLst>
        </pc:picChg>
        <pc:picChg chg="add mod">
          <ac:chgData name="abdulbaki yabalak" userId="8ac3c3402123c1ca" providerId="Windows Live" clId="Web-{EB4DF980-67B7-10A5-25F5-5CE5274992A4}" dt="2025-01-06T11:16:21.701" v="719" actId="14100"/>
          <ac:picMkLst>
            <pc:docMk/>
            <pc:sldMk cId="106785041" sldId="259"/>
            <ac:picMk id="5" creationId="{DFAAF262-23BC-DA59-5085-16AD6A396511}"/>
          </ac:picMkLst>
        </pc:picChg>
        <pc:picChg chg="add mod">
          <ac:chgData name="abdulbaki yabalak" userId="8ac3c3402123c1ca" providerId="Windows Live" clId="Web-{EB4DF980-67B7-10A5-25F5-5CE5274992A4}" dt="2025-01-06T11:16:18.232" v="718" actId="14100"/>
          <ac:picMkLst>
            <pc:docMk/>
            <pc:sldMk cId="106785041" sldId="259"/>
            <ac:picMk id="6" creationId="{34FCDAF3-47D0-C51E-B333-F00B50BFB6E9}"/>
          </ac:picMkLst>
        </pc:picChg>
      </pc:sldChg>
      <pc:sldChg chg="new del">
        <pc:chgData name="abdulbaki yabalak" userId="8ac3c3402123c1ca" providerId="Windows Live" clId="Web-{EB4DF980-67B7-10A5-25F5-5CE5274992A4}" dt="2025-01-06T11:22:42.177" v="948"/>
        <pc:sldMkLst>
          <pc:docMk/>
          <pc:sldMk cId="536468807" sldId="260"/>
        </pc:sldMkLst>
      </pc:sldChg>
      <pc:sldChg chg="addSp delSp modSp new">
        <pc:chgData name="abdulbaki yabalak" userId="8ac3c3402123c1ca" providerId="Windows Live" clId="Web-{EB4DF980-67B7-10A5-25F5-5CE5274992A4}" dt="2025-01-06T11:26:45.800" v="1016" actId="14100"/>
        <pc:sldMkLst>
          <pc:docMk/>
          <pc:sldMk cId="922126217" sldId="260"/>
        </pc:sldMkLst>
        <pc:spChg chg="del">
          <ac:chgData name="abdulbaki yabalak" userId="8ac3c3402123c1ca" providerId="Windows Live" clId="Web-{EB4DF980-67B7-10A5-25F5-5CE5274992A4}" dt="2025-01-06T11:22:49.396" v="950"/>
          <ac:spMkLst>
            <pc:docMk/>
            <pc:sldMk cId="922126217" sldId="260"/>
            <ac:spMk id="2" creationId="{511D9CF2-03AC-0ED3-F666-625664779EAC}"/>
          </ac:spMkLst>
        </pc:spChg>
        <pc:spChg chg="del">
          <ac:chgData name="abdulbaki yabalak" userId="8ac3c3402123c1ca" providerId="Windows Live" clId="Web-{EB4DF980-67B7-10A5-25F5-5CE5274992A4}" dt="2025-01-06T11:22:52.630" v="951"/>
          <ac:spMkLst>
            <pc:docMk/>
            <pc:sldMk cId="922126217" sldId="260"/>
            <ac:spMk id="3" creationId="{DEBB2621-EB21-E246-B76A-7C28423C1107}"/>
          </ac:spMkLst>
        </pc:spChg>
        <pc:spChg chg="add del mod">
          <ac:chgData name="abdulbaki yabalak" userId="8ac3c3402123c1ca" providerId="Windows Live" clId="Web-{EB4DF980-67B7-10A5-25F5-5CE5274992A4}" dt="2025-01-06T11:26:24.142" v="1008"/>
          <ac:spMkLst>
            <pc:docMk/>
            <pc:sldMk cId="922126217" sldId="260"/>
            <ac:spMk id="6" creationId="{43FA27A3-056A-359B-4BFB-CB94471692B8}"/>
          </ac:spMkLst>
        </pc:spChg>
        <pc:picChg chg="add mod">
          <ac:chgData name="abdulbaki yabalak" userId="8ac3c3402123c1ca" providerId="Windows Live" clId="Web-{EB4DF980-67B7-10A5-25F5-5CE5274992A4}" dt="2025-01-06T11:26:39.784" v="1014" actId="14100"/>
          <ac:picMkLst>
            <pc:docMk/>
            <pc:sldMk cId="922126217" sldId="260"/>
            <ac:picMk id="4" creationId="{EB5F7BCD-9ECD-3D56-E599-ABFB1CA6CB99}"/>
          </ac:picMkLst>
        </pc:picChg>
        <pc:picChg chg="add mod">
          <ac:chgData name="abdulbaki yabalak" userId="8ac3c3402123c1ca" providerId="Windows Live" clId="Web-{EB4DF980-67B7-10A5-25F5-5CE5274992A4}" dt="2025-01-06T11:26:45.800" v="1016" actId="14100"/>
          <ac:picMkLst>
            <pc:docMk/>
            <pc:sldMk cId="922126217" sldId="260"/>
            <ac:picMk id="5" creationId="{51F055A1-3DE2-6CE4-4CAB-0AC4C5137467}"/>
          </ac:picMkLst>
        </pc:picChg>
      </pc:sldChg>
      <pc:sldChg chg="addSp delSp modSp new">
        <pc:chgData name="abdulbaki yabalak" userId="8ac3c3402123c1ca" providerId="Windows Live" clId="Web-{EB4DF980-67B7-10A5-25F5-5CE5274992A4}" dt="2025-01-06T11:28:19.618" v="1029"/>
        <pc:sldMkLst>
          <pc:docMk/>
          <pc:sldMk cId="1711645096" sldId="261"/>
        </pc:sldMkLst>
        <pc:spChg chg="del">
          <ac:chgData name="abdulbaki yabalak" userId="8ac3c3402123c1ca" providerId="Windows Live" clId="Web-{EB4DF980-67B7-10A5-25F5-5CE5274992A4}" dt="2025-01-06T11:27:04.457" v="1019"/>
          <ac:spMkLst>
            <pc:docMk/>
            <pc:sldMk cId="1711645096" sldId="261"/>
            <ac:spMk id="2" creationId="{A1E36A8B-6C2E-F439-38AD-1D11B2942001}"/>
          </ac:spMkLst>
        </pc:spChg>
        <pc:spChg chg="del">
          <ac:chgData name="abdulbaki yabalak" userId="8ac3c3402123c1ca" providerId="Windows Live" clId="Web-{EB4DF980-67B7-10A5-25F5-5CE5274992A4}" dt="2025-01-06T11:27:00.145" v="1018"/>
          <ac:spMkLst>
            <pc:docMk/>
            <pc:sldMk cId="1711645096" sldId="261"/>
            <ac:spMk id="3" creationId="{5170F939-43C3-4A16-B1CF-87C82B2772C6}"/>
          </ac:spMkLst>
        </pc:spChg>
        <pc:picChg chg="add mod">
          <ac:chgData name="abdulbaki yabalak" userId="8ac3c3402123c1ca" providerId="Windows Live" clId="Web-{EB4DF980-67B7-10A5-25F5-5CE5274992A4}" dt="2025-01-06T11:28:19.618" v="1029"/>
          <ac:picMkLst>
            <pc:docMk/>
            <pc:sldMk cId="1711645096" sldId="261"/>
            <ac:picMk id="4" creationId="{7AFCB1EE-4080-5D91-E412-A4E449672E22}"/>
          </ac:picMkLst>
        </pc:picChg>
      </pc:sldChg>
      <pc:sldChg chg="modSp add replId">
        <pc:chgData name="abdulbaki yabalak" userId="8ac3c3402123c1ca" providerId="Windows Live" clId="Web-{EB4DF980-67B7-10A5-25F5-5CE5274992A4}" dt="2025-01-06T11:27:56.523" v="1028" actId="14100"/>
        <pc:sldMkLst>
          <pc:docMk/>
          <pc:sldMk cId="1501531157" sldId="262"/>
        </pc:sldMkLst>
        <pc:picChg chg="mod">
          <ac:chgData name="abdulbaki yabalak" userId="8ac3c3402123c1ca" providerId="Windows Live" clId="Web-{EB4DF980-67B7-10A5-25F5-5CE5274992A4}" dt="2025-01-06T11:27:56.523" v="1028" actId="14100"/>
          <ac:picMkLst>
            <pc:docMk/>
            <pc:sldMk cId="1501531157" sldId="262"/>
            <ac:picMk id="4" creationId="{7AFCB1EE-4080-5D91-E412-A4E449672E22}"/>
          </ac:picMkLst>
        </pc:picChg>
      </pc:sldChg>
      <pc:sldChg chg="addSp delSp modSp add replId">
        <pc:chgData name="abdulbaki yabalak" userId="8ac3c3402123c1ca" providerId="Windows Live" clId="Web-{EB4DF980-67B7-10A5-25F5-5CE5274992A4}" dt="2025-01-06T11:32:34.523" v="1065" actId="14100"/>
        <pc:sldMkLst>
          <pc:docMk/>
          <pc:sldMk cId="3435095323" sldId="263"/>
        </pc:sldMkLst>
        <pc:picChg chg="add del mod">
          <ac:chgData name="abdulbaki yabalak" userId="8ac3c3402123c1ca" providerId="Windows Live" clId="Web-{EB4DF980-67B7-10A5-25F5-5CE5274992A4}" dt="2025-01-06T11:32:01.021" v="1057"/>
          <ac:picMkLst>
            <pc:docMk/>
            <pc:sldMk cId="3435095323" sldId="263"/>
            <ac:picMk id="2" creationId="{E6A3B773-B696-A1E5-87DF-12485383AA40}"/>
          </ac:picMkLst>
        </pc:picChg>
        <pc:picChg chg="add mod">
          <ac:chgData name="abdulbaki yabalak" userId="8ac3c3402123c1ca" providerId="Windows Live" clId="Web-{EB4DF980-67B7-10A5-25F5-5CE5274992A4}" dt="2025-01-06T11:32:34.523" v="1065" actId="14100"/>
          <ac:picMkLst>
            <pc:docMk/>
            <pc:sldMk cId="3435095323" sldId="263"/>
            <ac:picMk id="3" creationId="{7B354C32-2AE1-8102-84DE-9C9A6C16ABC3}"/>
          </ac:picMkLst>
        </pc:picChg>
        <pc:picChg chg="mod">
          <ac:chgData name="abdulbaki yabalak" userId="8ac3c3402123c1ca" providerId="Windows Live" clId="Web-{EB4DF980-67B7-10A5-25F5-5CE5274992A4}" dt="2025-01-06T11:32:19.694" v="1063" actId="14100"/>
          <ac:picMkLst>
            <pc:docMk/>
            <pc:sldMk cId="3435095323" sldId="263"/>
            <ac:picMk id="4" creationId="{7AFCB1EE-4080-5D91-E412-A4E449672E22}"/>
          </ac:picMkLst>
        </pc:picChg>
      </pc:sldChg>
      <pc:sldChg chg="addSp delSp modSp add del replId">
        <pc:chgData name="abdulbaki yabalak" userId="8ac3c3402123c1ca" providerId="Windows Live" clId="Web-{EB4DF980-67B7-10A5-25F5-5CE5274992A4}" dt="2025-01-06T11:31:39.926" v="1054"/>
        <pc:sldMkLst>
          <pc:docMk/>
          <pc:sldMk cId="3494316011" sldId="264"/>
        </pc:sldMkLst>
        <pc:picChg chg="add del mod">
          <ac:chgData name="abdulbaki yabalak" userId="8ac3c3402123c1ca" providerId="Windows Live" clId="Web-{EB4DF980-67B7-10A5-25F5-5CE5274992A4}" dt="2025-01-06T11:30:24.828" v="1045"/>
          <ac:picMkLst>
            <pc:docMk/>
            <pc:sldMk cId="3494316011" sldId="264"/>
            <ac:picMk id="2" creationId="{5CFC51C4-9C70-EDDA-FC1F-BA600547826C}"/>
          </ac:picMkLst>
        </pc:picChg>
        <pc:picChg chg="mod">
          <ac:chgData name="abdulbaki yabalak" userId="8ac3c3402123c1ca" providerId="Windows Live" clId="Web-{EB4DF980-67B7-10A5-25F5-5CE5274992A4}" dt="2025-01-06T11:30:13.765" v="1041" actId="14100"/>
          <ac:picMkLst>
            <pc:docMk/>
            <pc:sldMk cId="3494316011" sldId="264"/>
            <ac:picMk id="4" creationId="{7AFCB1EE-4080-5D91-E412-A4E449672E22}"/>
          </ac:picMkLst>
        </pc:picChg>
      </pc:sldChg>
      <pc:sldChg chg="modSp add replId">
        <pc:chgData name="abdulbaki yabalak" userId="8ac3c3402123c1ca" providerId="Windows Live" clId="Web-{EB4DF980-67B7-10A5-25F5-5CE5274992A4}" dt="2025-01-06T11:31:24.129" v="1053" actId="14100"/>
        <pc:sldMkLst>
          <pc:docMk/>
          <pc:sldMk cId="26528904" sldId="265"/>
        </pc:sldMkLst>
        <pc:picChg chg="mod">
          <ac:chgData name="abdulbaki yabalak" userId="8ac3c3402123c1ca" providerId="Windows Live" clId="Web-{EB4DF980-67B7-10A5-25F5-5CE5274992A4}" dt="2025-01-06T11:31:24.129" v="1053" actId="14100"/>
          <ac:picMkLst>
            <pc:docMk/>
            <pc:sldMk cId="26528904" sldId="265"/>
            <ac:picMk id="4" creationId="{7AFCB1EE-4080-5D91-E412-A4E449672E22}"/>
          </ac:picMkLst>
        </pc:picChg>
      </pc:sldChg>
      <pc:sldChg chg="modSp add replId">
        <pc:chgData name="abdulbaki yabalak" userId="8ac3c3402123c1ca" providerId="Windows Live" clId="Web-{EB4DF980-67B7-10A5-25F5-5CE5274992A4}" dt="2025-01-06T11:33:01.525" v="1071" actId="14100"/>
        <pc:sldMkLst>
          <pc:docMk/>
          <pc:sldMk cId="1916340741" sldId="266"/>
        </pc:sldMkLst>
        <pc:picChg chg="mod">
          <ac:chgData name="abdulbaki yabalak" userId="8ac3c3402123c1ca" providerId="Windows Live" clId="Web-{EB4DF980-67B7-10A5-25F5-5CE5274992A4}" dt="2025-01-06T11:33:01.525" v="1071" actId="14100"/>
          <ac:picMkLst>
            <pc:docMk/>
            <pc:sldMk cId="1916340741" sldId="266"/>
            <ac:picMk id="4" creationId="{7AFCB1EE-4080-5D91-E412-A4E449672E22}"/>
          </ac:picMkLst>
        </pc:picChg>
      </pc:sldChg>
      <pc:sldMasterChg chg="del delSldLayout">
        <pc:chgData name="abdulbaki yabalak" userId="8ac3c3402123c1ca" providerId="Windows Live" clId="Web-{EB4DF980-67B7-10A5-25F5-5CE5274992A4}" dt="2025-01-06T09:47:15.321" v="0"/>
        <pc:sldMasterMkLst>
          <pc:docMk/>
          <pc:sldMasterMk cId="3712468873" sldId="2147483648"/>
        </pc:sldMasterMkLst>
        <pc:sldLayoutChg chg="del">
          <pc:chgData name="abdulbaki yabalak" userId="8ac3c3402123c1ca" providerId="Windows Live" clId="Web-{EB4DF980-67B7-10A5-25F5-5CE5274992A4}" dt="2025-01-06T09:47:15.321" v="0"/>
          <pc:sldLayoutMkLst>
            <pc:docMk/>
            <pc:sldMasterMk cId="3712468873" sldId="2147483648"/>
            <pc:sldLayoutMk cId="3440994769" sldId="2147483649"/>
          </pc:sldLayoutMkLst>
        </pc:sldLayoutChg>
        <pc:sldLayoutChg chg="del">
          <pc:chgData name="abdulbaki yabalak" userId="8ac3c3402123c1ca" providerId="Windows Live" clId="Web-{EB4DF980-67B7-10A5-25F5-5CE5274992A4}" dt="2025-01-06T09:47:15.321" v="0"/>
          <pc:sldLayoutMkLst>
            <pc:docMk/>
            <pc:sldMasterMk cId="3712468873" sldId="2147483648"/>
            <pc:sldLayoutMk cId="3944319586" sldId="2147483650"/>
          </pc:sldLayoutMkLst>
        </pc:sldLayoutChg>
        <pc:sldLayoutChg chg="del">
          <pc:chgData name="abdulbaki yabalak" userId="8ac3c3402123c1ca" providerId="Windows Live" clId="Web-{EB4DF980-67B7-10A5-25F5-5CE5274992A4}" dt="2025-01-06T09:47:15.321" v="0"/>
          <pc:sldLayoutMkLst>
            <pc:docMk/>
            <pc:sldMasterMk cId="3712468873" sldId="2147483648"/>
            <pc:sldLayoutMk cId="1196833356" sldId="2147483651"/>
          </pc:sldLayoutMkLst>
        </pc:sldLayoutChg>
        <pc:sldLayoutChg chg="del">
          <pc:chgData name="abdulbaki yabalak" userId="8ac3c3402123c1ca" providerId="Windows Live" clId="Web-{EB4DF980-67B7-10A5-25F5-5CE5274992A4}" dt="2025-01-06T09:47:15.321" v="0"/>
          <pc:sldLayoutMkLst>
            <pc:docMk/>
            <pc:sldMasterMk cId="3712468873" sldId="2147483648"/>
            <pc:sldLayoutMk cId="3652797130" sldId="2147483652"/>
          </pc:sldLayoutMkLst>
        </pc:sldLayoutChg>
        <pc:sldLayoutChg chg="del">
          <pc:chgData name="abdulbaki yabalak" userId="8ac3c3402123c1ca" providerId="Windows Live" clId="Web-{EB4DF980-67B7-10A5-25F5-5CE5274992A4}" dt="2025-01-06T09:47:15.321" v="0"/>
          <pc:sldLayoutMkLst>
            <pc:docMk/>
            <pc:sldMasterMk cId="3712468873" sldId="2147483648"/>
            <pc:sldLayoutMk cId="846744319" sldId="2147483653"/>
          </pc:sldLayoutMkLst>
        </pc:sldLayoutChg>
        <pc:sldLayoutChg chg="del">
          <pc:chgData name="abdulbaki yabalak" userId="8ac3c3402123c1ca" providerId="Windows Live" clId="Web-{EB4DF980-67B7-10A5-25F5-5CE5274992A4}" dt="2025-01-06T09:47:15.321" v="0"/>
          <pc:sldLayoutMkLst>
            <pc:docMk/>
            <pc:sldMasterMk cId="3712468873" sldId="2147483648"/>
            <pc:sldLayoutMk cId="2861482750" sldId="2147483654"/>
          </pc:sldLayoutMkLst>
        </pc:sldLayoutChg>
        <pc:sldLayoutChg chg="del">
          <pc:chgData name="abdulbaki yabalak" userId="8ac3c3402123c1ca" providerId="Windows Live" clId="Web-{EB4DF980-67B7-10A5-25F5-5CE5274992A4}" dt="2025-01-06T09:47:15.321" v="0"/>
          <pc:sldLayoutMkLst>
            <pc:docMk/>
            <pc:sldMasterMk cId="3712468873" sldId="2147483648"/>
            <pc:sldLayoutMk cId="4199817435" sldId="2147483655"/>
          </pc:sldLayoutMkLst>
        </pc:sldLayoutChg>
        <pc:sldLayoutChg chg="del">
          <pc:chgData name="abdulbaki yabalak" userId="8ac3c3402123c1ca" providerId="Windows Live" clId="Web-{EB4DF980-67B7-10A5-25F5-5CE5274992A4}" dt="2025-01-06T09:47:15.321" v="0"/>
          <pc:sldLayoutMkLst>
            <pc:docMk/>
            <pc:sldMasterMk cId="3712468873" sldId="2147483648"/>
            <pc:sldLayoutMk cId="2700913065" sldId="2147483656"/>
          </pc:sldLayoutMkLst>
        </pc:sldLayoutChg>
        <pc:sldLayoutChg chg="del">
          <pc:chgData name="abdulbaki yabalak" userId="8ac3c3402123c1ca" providerId="Windows Live" clId="Web-{EB4DF980-67B7-10A5-25F5-5CE5274992A4}" dt="2025-01-06T09:47:15.321" v="0"/>
          <pc:sldLayoutMkLst>
            <pc:docMk/>
            <pc:sldMasterMk cId="3712468873" sldId="2147483648"/>
            <pc:sldLayoutMk cId="818175020" sldId="2147483657"/>
          </pc:sldLayoutMkLst>
        </pc:sldLayoutChg>
        <pc:sldLayoutChg chg="del">
          <pc:chgData name="abdulbaki yabalak" userId="8ac3c3402123c1ca" providerId="Windows Live" clId="Web-{EB4DF980-67B7-10A5-25F5-5CE5274992A4}" dt="2025-01-06T09:47:15.321" v="0"/>
          <pc:sldLayoutMkLst>
            <pc:docMk/>
            <pc:sldMasterMk cId="3712468873" sldId="2147483648"/>
            <pc:sldLayoutMk cId="847874827" sldId="2147483658"/>
          </pc:sldLayoutMkLst>
        </pc:sldLayoutChg>
        <pc:sldLayoutChg chg="del">
          <pc:chgData name="abdulbaki yabalak" userId="8ac3c3402123c1ca" providerId="Windows Live" clId="Web-{EB4DF980-67B7-10A5-25F5-5CE5274992A4}" dt="2025-01-06T09:47:15.321" v="0"/>
          <pc:sldLayoutMkLst>
            <pc:docMk/>
            <pc:sldMasterMk cId="3712468873" sldId="2147483648"/>
            <pc:sldLayoutMk cId="804856651" sldId="2147483659"/>
          </pc:sldLayoutMkLst>
        </pc:sldLayoutChg>
      </pc:sldMasterChg>
      <pc:sldMasterChg chg="add del addSldLayout delSldLayout modSldLayout">
        <pc:chgData name="abdulbaki yabalak" userId="8ac3c3402123c1ca" providerId="Windows Live" clId="Web-{EB4DF980-67B7-10A5-25F5-5CE5274992A4}" dt="2025-01-06T09:47:17.290" v="1"/>
        <pc:sldMasterMkLst>
          <pc:docMk/>
          <pc:sldMasterMk cId="679672482" sldId="2147483660"/>
        </pc:sldMasterMkLst>
        <pc:sldLayoutChg chg="add del mod replId">
          <pc:chgData name="abdulbaki yabalak" userId="8ac3c3402123c1ca" providerId="Windows Live" clId="Web-{EB4DF980-67B7-10A5-25F5-5CE5274992A4}" dt="2025-01-06T09:47:17.290" v="1"/>
          <pc:sldLayoutMkLst>
            <pc:docMk/>
            <pc:sldMasterMk cId="679672482" sldId="2147483660"/>
            <pc:sldLayoutMk cId="441474870" sldId="2147483661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17.290" v="1"/>
          <pc:sldLayoutMkLst>
            <pc:docMk/>
            <pc:sldMasterMk cId="679672482" sldId="2147483660"/>
            <pc:sldLayoutMk cId="3024740144" sldId="2147483662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17.290" v="1"/>
          <pc:sldLayoutMkLst>
            <pc:docMk/>
            <pc:sldMasterMk cId="679672482" sldId="2147483660"/>
            <pc:sldLayoutMk cId="2625296905" sldId="2147483663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17.290" v="1"/>
          <pc:sldLayoutMkLst>
            <pc:docMk/>
            <pc:sldMasterMk cId="679672482" sldId="2147483660"/>
            <pc:sldLayoutMk cId="94625534" sldId="2147483664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17.290" v="1"/>
          <pc:sldLayoutMkLst>
            <pc:docMk/>
            <pc:sldMasterMk cId="679672482" sldId="2147483660"/>
            <pc:sldLayoutMk cId="3299520806" sldId="2147483665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17.290" v="1"/>
          <pc:sldLayoutMkLst>
            <pc:docMk/>
            <pc:sldMasterMk cId="679672482" sldId="2147483660"/>
            <pc:sldLayoutMk cId="3559821435" sldId="2147483666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17.290" v="1"/>
          <pc:sldLayoutMkLst>
            <pc:docMk/>
            <pc:sldMasterMk cId="679672482" sldId="2147483660"/>
            <pc:sldLayoutMk cId="4233291066" sldId="2147483667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17.290" v="1"/>
          <pc:sldLayoutMkLst>
            <pc:docMk/>
            <pc:sldMasterMk cId="679672482" sldId="2147483660"/>
            <pc:sldLayoutMk cId="883898995" sldId="2147483668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17.290" v="1"/>
          <pc:sldLayoutMkLst>
            <pc:docMk/>
            <pc:sldMasterMk cId="679672482" sldId="2147483660"/>
            <pc:sldLayoutMk cId="238763856" sldId="2147483669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17.290" v="1"/>
          <pc:sldLayoutMkLst>
            <pc:docMk/>
            <pc:sldMasterMk cId="679672482" sldId="2147483660"/>
            <pc:sldLayoutMk cId="1244398494" sldId="2147483670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17.290" v="1"/>
          <pc:sldLayoutMkLst>
            <pc:docMk/>
            <pc:sldMasterMk cId="679672482" sldId="2147483660"/>
            <pc:sldLayoutMk cId="1027159586" sldId="2147483671"/>
          </pc:sldLayoutMkLst>
        </pc:sldLayoutChg>
      </pc:sldMasterChg>
      <pc:sldMasterChg chg="add del addSldLayout delSldLayout modSldLayout">
        <pc:chgData name="abdulbaki yabalak" userId="8ac3c3402123c1ca" providerId="Windows Live" clId="Web-{EB4DF980-67B7-10A5-25F5-5CE5274992A4}" dt="2025-01-06T09:47:21.556" v="2"/>
        <pc:sldMasterMkLst>
          <pc:docMk/>
          <pc:sldMasterMk cId="2070540972" sldId="2147483672"/>
        </pc:sldMasterMkLst>
        <pc:sldLayoutChg chg="add del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2070540972" sldId="2147483672"/>
            <pc:sldLayoutMk cId="1889253278" sldId="2147483673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2070540972" sldId="2147483672"/>
            <pc:sldLayoutMk cId="3922394669" sldId="2147483674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2070540972" sldId="2147483672"/>
            <pc:sldLayoutMk cId="2352588381" sldId="2147483675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2070540972" sldId="2147483672"/>
            <pc:sldLayoutMk cId="3932545024" sldId="2147483676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2070540972" sldId="2147483672"/>
            <pc:sldLayoutMk cId="1617568467" sldId="2147483677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2070540972" sldId="2147483672"/>
            <pc:sldLayoutMk cId="3397369681" sldId="2147483678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2070540972" sldId="2147483672"/>
            <pc:sldLayoutMk cId="3314289483" sldId="2147483679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2070540972" sldId="2147483672"/>
            <pc:sldLayoutMk cId="2189003128" sldId="2147483680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2070540972" sldId="2147483672"/>
            <pc:sldLayoutMk cId="3263199482" sldId="2147483681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2070540972" sldId="2147483672"/>
            <pc:sldLayoutMk cId="1777126123" sldId="2147483682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2070540972" sldId="2147483672"/>
            <pc:sldLayoutMk cId="2924572350" sldId="2147483683"/>
          </pc:sldLayoutMkLst>
        </pc:sldLayoutChg>
      </pc:sldMasterChg>
      <pc:sldMasterChg chg="add addSldLayout modSldLayout">
        <pc:chgData name="abdulbaki yabalak" userId="8ac3c3402123c1ca" providerId="Windows Live" clId="Web-{EB4DF980-67B7-10A5-25F5-5CE5274992A4}" dt="2025-01-06T09:47:21.556" v="2"/>
        <pc:sldMasterMkLst>
          <pc:docMk/>
          <pc:sldMasterMk cId="1346551903" sldId="2147483684"/>
        </pc:sldMasterMkLst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1591608220" sldId="2147483685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3503089739" sldId="2147483686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822916609" sldId="2147483687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1410168471" sldId="2147483688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1465516862" sldId="2147483689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1472628303" sldId="2147483690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2008084965" sldId="2147483691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1961885497" sldId="2147483692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4261938734" sldId="2147483693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12190273" sldId="2147483694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241149422" sldId="2147483695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3427513914" sldId="2147483696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1517845375" sldId="2147483697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1617887658" sldId="2147483698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688432413" sldId="2147483699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381082423" sldId="2147483700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3768973483" sldId="214748370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0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9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13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45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887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32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2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7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8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1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6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51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2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8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8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3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51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87037" y="1930"/>
            <a:ext cx="8676222" cy="1078374"/>
          </a:xfrm>
        </p:spPr>
        <p:txBody>
          <a:bodyPr/>
          <a:lstStyle/>
          <a:p>
            <a:r>
              <a:rPr lang="tr-TR" b="1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</a:rPr>
              <a:t>KÜTÜPHANE YÖNETİM SİSTEMİ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99C0FF8-82D9-29B5-5A8B-03B606DE8FCE}"/>
              </a:ext>
            </a:extLst>
          </p:cNvPr>
          <p:cNvSpPr txBox="1"/>
          <p:nvPr/>
        </p:nvSpPr>
        <p:spPr>
          <a:xfrm>
            <a:off x="4155" y="3858312"/>
            <a:ext cx="267279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tr-TR" sz="2800" dirty="0"/>
              <a:t>Asım Kerem Üstünel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47E8E577-4533-B955-C227-6B0595B929BC}"/>
              </a:ext>
            </a:extLst>
          </p:cNvPr>
          <p:cNvSpPr txBox="1"/>
          <p:nvPr/>
        </p:nvSpPr>
        <p:spPr>
          <a:xfrm>
            <a:off x="4156" y="4813145"/>
            <a:ext cx="331904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tr-TR" sz="2800" dirty="0"/>
              <a:t>Ömer Faruk Gün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3AA9F4E-F799-1EE8-A109-0C5EDAEC89B7}"/>
              </a:ext>
            </a:extLst>
          </p:cNvPr>
          <p:cNvSpPr txBox="1"/>
          <p:nvPr/>
        </p:nvSpPr>
        <p:spPr>
          <a:xfrm>
            <a:off x="4155" y="5768133"/>
            <a:ext cx="393636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tr-TR" sz="2800" dirty="0"/>
              <a:t>Abdulbaki </a:t>
            </a:r>
            <a:r>
              <a:rPr lang="tr-TR" sz="2800" dirty="0" err="1"/>
              <a:t>Yabalak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8B391C5-28F4-EB64-3F81-624097A321E0}"/>
              </a:ext>
            </a:extLst>
          </p:cNvPr>
          <p:cNvSpPr txBox="1"/>
          <p:nvPr/>
        </p:nvSpPr>
        <p:spPr>
          <a:xfrm>
            <a:off x="4156" y="2903398"/>
            <a:ext cx="319365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tr-TR" sz="2800" dirty="0"/>
              <a:t>Furkan Hamza Ocakoğlu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F56D5866-B00B-77DE-93C2-BC736E499CAD}"/>
              </a:ext>
            </a:extLst>
          </p:cNvPr>
          <p:cNvSpPr txBox="1"/>
          <p:nvPr/>
        </p:nvSpPr>
        <p:spPr>
          <a:xfrm>
            <a:off x="4156" y="2342243"/>
            <a:ext cx="319365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tr-TR" sz="2800" dirty="0"/>
              <a:t>Hızır Ali Eldeniz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9FB69907-1B0E-8BCC-BEF0-6BDDDF0BFEAE}"/>
              </a:ext>
            </a:extLst>
          </p:cNvPr>
          <p:cNvSpPr txBox="1"/>
          <p:nvPr/>
        </p:nvSpPr>
        <p:spPr>
          <a:xfrm>
            <a:off x="312813" y="1388108"/>
            <a:ext cx="331904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600" dirty="0">
                <a:solidFill>
                  <a:srgbClr val="0DDB41"/>
                </a:solidFill>
              </a:rPr>
              <a:t>PROJE GRUBU</a:t>
            </a: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803" y="1364963"/>
            <a:ext cx="938604" cy="646331"/>
          </a:xfrm>
          <a:prstGeom prst="rect">
            <a:avLst/>
          </a:prstGeom>
        </p:spPr>
      </p:pic>
      <p:sp>
        <p:nvSpPr>
          <p:cNvPr id="12" name="Metin kutusu 11"/>
          <p:cNvSpPr txBox="1"/>
          <p:nvPr/>
        </p:nvSpPr>
        <p:spPr>
          <a:xfrm>
            <a:off x="3968208" y="2342243"/>
            <a:ext cx="2769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https://www.linkedin.com/in/H%C4%B1z%C4%B1rAliEldeniz</a:t>
            </a:r>
          </a:p>
        </p:txBody>
      </p:sp>
      <p:sp>
        <p:nvSpPr>
          <p:cNvPr id="13" name="Metin kutusu 12"/>
          <p:cNvSpPr txBox="1"/>
          <p:nvPr/>
        </p:nvSpPr>
        <p:spPr>
          <a:xfrm>
            <a:off x="3964337" y="3118841"/>
            <a:ext cx="29342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https://tr.linkedin.com/in/furkan-hamza-ocako%C4%9Flu-8b1b5a334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3964337" y="4084786"/>
            <a:ext cx="2769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https://tr.linkedin.com/in/asim-kerem-ustunel-b66464345</a:t>
            </a:r>
          </a:p>
        </p:txBody>
      </p:sp>
      <p:sp>
        <p:nvSpPr>
          <p:cNvPr id="15" name="Metin kutusu 14"/>
          <p:cNvSpPr txBox="1"/>
          <p:nvPr/>
        </p:nvSpPr>
        <p:spPr>
          <a:xfrm>
            <a:off x="3964337" y="5873620"/>
            <a:ext cx="3346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https://www.linkedin.com/in/abdulbaki-yabalak-0bb86924b/</a:t>
            </a:r>
          </a:p>
        </p:txBody>
      </p:sp>
      <p:pic>
        <p:nvPicPr>
          <p:cNvPr id="16" name="Resim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596" y="1379019"/>
            <a:ext cx="1409701" cy="533400"/>
          </a:xfrm>
          <a:prstGeom prst="rect">
            <a:avLst/>
          </a:prstGeom>
        </p:spPr>
      </p:pic>
      <p:sp>
        <p:nvSpPr>
          <p:cNvPr id="18" name="Metin kutusu 17"/>
          <p:cNvSpPr txBox="1"/>
          <p:nvPr/>
        </p:nvSpPr>
        <p:spPr>
          <a:xfrm>
            <a:off x="7943162" y="3219265"/>
            <a:ext cx="3994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https://github.com/Furkan-Hamza</a:t>
            </a:r>
          </a:p>
        </p:txBody>
      </p:sp>
      <p:sp>
        <p:nvSpPr>
          <p:cNvPr id="19" name="Metin kutusu 18"/>
          <p:cNvSpPr txBox="1"/>
          <p:nvPr/>
        </p:nvSpPr>
        <p:spPr>
          <a:xfrm>
            <a:off x="7943162" y="4042171"/>
            <a:ext cx="3893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https://github.com/AsimUstunel</a:t>
            </a:r>
          </a:p>
        </p:txBody>
      </p:sp>
      <p:sp>
        <p:nvSpPr>
          <p:cNvPr id="20" name="Metin kutusu 19"/>
          <p:cNvSpPr txBox="1"/>
          <p:nvPr/>
        </p:nvSpPr>
        <p:spPr>
          <a:xfrm>
            <a:off x="7943162" y="2464859"/>
            <a:ext cx="3230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https://github.com/HiziraliE</a:t>
            </a:r>
          </a:p>
        </p:txBody>
      </p:sp>
      <p:sp>
        <p:nvSpPr>
          <p:cNvPr id="3" name="Metin kutusu 2"/>
          <p:cNvSpPr txBox="1"/>
          <p:nvPr/>
        </p:nvSpPr>
        <p:spPr>
          <a:xfrm>
            <a:off x="7943162" y="4865077"/>
            <a:ext cx="4052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https://github.com/omerfarukgun99</a:t>
            </a:r>
          </a:p>
        </p:txBody>
      </p:sp>
      <p:sp>
        <p:nvSpPr>
          <p:cNvPr id="11" name="Metin kutusu 10"/>
          <p:cNvSpPr txBox="1"/>
          <p:nvPr/>
        </p:nvSpPr>
        <p:spPr>
          <a:xfrm>
            <a:off x="3940519" y="4920540"/>
            <a:ext cx="3064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https://www.linkedin.com/in/%C3%B6mer-faruk-4a91932a8/</a:t>
            </a:r>
          </a:p>
        </p:txBody>
      </p:sp>
      <p:sp>
        <p:nvSpPr>
          <p:cNvPr id="17" name="Metin kutusu 16"/>
          <p:cNvSpPr txBox="1"/>
          <p:nvPr/>
        </p:nvSpPr>
        <p:spPr>
          <a:xfrm>
            <a:off x="8018584" y="5873620"/>
            <a:ext cx="3370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https://github.com/bakiyblk</a:t>
            </a: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63CA8253-6547-D942-3D97-27C2E9886B51}"/>
              </a:ext>
            </a:extLst>
          </p:cNvPr>
          <p:cNvSpPr txBox="1"/>
          <p:nvPr/>
        </p:nvSpPr>
        <p:spPr>
          <a:xfrm>
            <a:off x="3048082" y="128520"/>
            <a:ext cx="748026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4800" b="1" dirty="0"/>
              <a:t>PROJENİN AMACI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3950EF5-1174-F380-BE37-3D4BF5AC39C6}"/>
              </a:ext>
            </a:extLst>
          </p:cNvPr>
          <p:cNvSpPr txBox="1"/>
          <p:nvPr/>
        </p:nvSpPr>
        <p:spPr>
          <a:xfrm>
            <a:off x="60125" y="2104457"/>
            <a:ext cx="120762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tr-TR" sz="2800" dirty="0"/>
              <a:t>Kullanıcı dostu bir arayüz ile kütüphane yönetimini kolaylaştırmak.</a:t>
            </a:r>
            <a:endParaRPr lang="tr-TR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0E50643-6520-7557-1000-16FA9176F44D}"/>
              </a:ext>
            </a:extLst>
          </p:cNvPr>
          <p:cNvSpPr txBox="1"/>
          <p:nvPr/>
        </p:nvSpPr>
        <p:spPr>
          <a:xfrm>
            <a:off x="117998" y="3425900"/>
            <a:ext cx="120762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tr-TR" sz="2800" dirty="0"/>
              <a:t>Kitap ve kullanıcı bilgilerini düzenli bir şekilde saklamak.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3AF2B994-49FF-1B2C-7589-917DBDB3403A}"/>
              </a:ext>
            </a:extLst>
          </p:cNvPr>
          <p:cNvSpPr txBox="1"/>
          <p:nvPr/>
        </p:nvSpPr>
        <p:spPr>
          <a:xfrm>
            <a:off x="117999" y="4756989"/>
            <a:ext cx="1207620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tr-TR" sz="2800" dirty="0"/>
              <a:t>Kitap ödünç alma işlemlerini otomatikleştirmek ve stok takibini kolaylaştırmak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610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, yazı tipi, ekran görüntüsü, tasarım içeren bir resim&#10;&#10;Açıklama otomatik olarak oluşturuldu">
            <a:extLst>
              <a:ext uri="{FF2B5EF4-FFF2-40B4-BE49-F238E27FC236}">
                <a16:creationId xmlns:a16="http://schemas.microsoft.com/office/drawing/2014/main" id="{49483DA1-A20A-4E36-50CF-9053271BB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31" y="1732"/>
            <a:ext cx="3040207" cy="3095625"/>
          </a:xfrm>
          <a:prstGeom prst="rect">
            <a:avLst/>
          </a:prstGeom>
        </p:spPr>
      </p:pic>
      <p:pic>
        <p:nvPicPr>
          <p:cNvPr id="5" name="Resim 4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AC346792-8120-4B36-30A7-EF6601810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992" y="11906"/>
            <a:ext cx="3024574" cy="3086100"/>
          </a:xfrm>
          <a:prstGeom prst="rect">
            <a:avLst/>
          </a:prstGeom>
        </p:spPr>
      </p:pic>
      <p:pic>
        <p:nvPicPr>
          <p:cNvPr id="6" name="Resim 5" descr="metin, yazı tipi, ekran görüntüsü, tasarım içeren bir resim&#10;&#10;Açıklama otomatik olarak oluşturuldu">
            <a:extLst>
              <a:ext uri="{FF2B5EF4-FFF2-40B4-BE49-F238E27FC236}">
                <a16:creationId xmlns:a16="http://schemas.microsoft.com/office/drawing/2014/main" id="{09E09D38-F8DE-5347-B8BB-8AB413389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630" y="9865"/>
            <a:ext cx="3133725" cy="3083379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2A5E456D-E3E7-EC84-6F1F-7EC341572749}"/>
              </a:ext>
            </a:extLst>
          </p:cNvPr>
          <p:cNvSpPr txBox="1"/>
          <p:nvPr/>
        </p:nvSpPr>
        <p:spPr>
          <a:xfrm>
            <a:off x="590550" y="3198018"/>
            <a:ext cx="186213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400" dirty="0"/>
              <a:t>Ana Menü 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D2C0D4F0-10C3-4467-B5FA-5DA84E429F06}"/>
              </a:ext>
            </a:extLst>
          </p:cNvPr>
          <p:cNvSpPr txBox="1"/>
          <p:nvPr/>
        </p:nvSpPr>
        <p:spPr>
          <a:xfrm>
            <a:off x="0" y="3940967"/>
            <a:ext cx="18621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tr-TR" dirty="0"/>
              <a:t>Programın giriş menüsüdür.</a:t>
            </a:r>
            <a:endParaRPr lang="tr-TR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3E42F768-D15E-3A0F-846E-208D8581DEA8}"/>
              </a:ext>
            </a:extLst>
          </p:cNvPr>
          <p:cNvSpPr txBox="1"/>
          <p:nvPr/>
        </p:nvSpPr>
        <p:spPr>
          <a:xfrm>
            <a:off x="0" y="5045867"/>
            <a:ext cx="18621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tr-TR" dirty="0"/>
              <a:t>İşlemlere burada karar verilir.</a:t>
            </a:r>
            <a:endParaRPr lang="tr-TR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47240EBE-FB29-C594-DE35-FB20D7EAAC53}"/>
              </a:ext>
            </a:extLst>
          </p:cNvPr>
          <p:cNvSpPr txBox="1"/>
          <p:nvPr/>
        </p:nvSpPr>
        <p:spPr>
          <a:xfrm>
            <a:off x="3433673" y="4084741"/>
            <a:ext cx="22555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tr-TR" dirty="0"/>
              <a:t>Sisteme buradan kitap eklenir.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047D54C1-1B9B-382B-B1DC-595101FD6F99}"/>
              </a:ext>
            </a:extLst>
          </p:cNvPr>
          <p:cNvSpPr txBox="1"/>
          <p:nvPr/>
        </p:nvSpPr>
        <p:spPr>
          <a:xfrm>
            <a:off x="3410849" y="3198017"/>
            <a:ext cx="227171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400" dirty="0"/>
              <a:t>Kitap Ekleme</a:t>
            </a:r>
            <a:endParaRPr lang="tr-TR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4C2B206B-467D-B715-7970-A718050EB6B3}"/>
              </a:ext>
            </a:extLst>
          </p:cNvPr>
          <p:cNvSpPr txBox="1"/>
          <p:nvPr/>
        </p:nvSpPr>
        <p:spPr>
          <a:xfrm>
            <a:off x="3261143" y="5049821"/>
            <a:ext cx="255746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tr-TR" dirty="0"/>
              <a:t>Kitabın özellikleri ve stok adedi girilir.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01D24DA8-031E-101F-485E-BDEAC73F2A19}"/>
              </a:ext>
            </a:extLst>
          </p:cNvPr>
          <p:cNvSpPr txBox="1"/>
          <p:nvPr/>
        </p:nvSpPr>
        <p:spPr>
          <a:xfrm>
            <a:off x="6352636" y="3198017"/>
            <a:ext cx="227171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400" dirty="0"/>
              <a:t>Kitap Listele</a:t>
            </a:r>
            <a:endParaRPr lang="tr-TR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1D289A1F-5596-0A4E-D536-BBA6084CF1D8}"/>
              </a:ext>
            </a:extLst>
          </p:cNvPr>
          <p:cNvSpPr txBox="1"/>
          <p:nvPr/>
        </p:nvSpPr>
        <p:spPr>
          <a:xfrm>
            <a:off x="6053406" y="3940967"/>
            <a:ext cx="288131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tr-TR" dirty="0"/>
              <a:t>Sistemdeki kitapların özelliklerine ve stok adedine  buradan erişilir.</a:t>
            </a:r>
          </a:p>
        </p:txBody>
      </p:sp>
      <p:pic>
        <p:nvPicPr>
          <p:cNvPr id="16" name="Resim 15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F32281B1-9233-C675-D249-829D6FE7F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8764" y="778"/>
            <a:ext cx="3130608" cy="3086100"/>
          </a:xfrm>
          <a:prstGeom prst="rect">
            <a:avLst/>
          </a:prstGeom>
        </p:spPr>
      </p:pic>
      <p:sp>
        <p:nvSpPr>
          <p:cNvPr id="17" name="Metin kutusu 16">
            <a:extLst>
              <a:ext uri="{FF2B5EF4-FFF2-40B4-BE49-F238E27FC236}">
                <a16:creationId xmlns:a16="http://schemas.microsoft.com/office/drawing/2014/main" id="{8B114772-74BB-5F0E-0039-E3CC9C862F71}"/>
              </a:ext>
            </a:extLst>
          </p:cNvPr>
          <p:cNvSpPr txBox="1"/>
          <p:nvPr/>
        </p:nvSpPr>
        <p:spPr>
          <a:xfrm>
            <a:off x="9495885" y="3198017"/>
            <a:ext cx="227171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400" dirty="0"/>
              <a:t>Kitap Ara</a:t>
            </a:r>
            <a:endParaRPr lang="tr-TR" dirty="0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7237168E-8534-AFE4-30C6-D2905693E1FB}"/>
              </a:ext>
            </a:extLst>
          </p:cNvPr>
          <p:cNvSpPr txBox="1"/>
          <p:nvPr/>
        </p:nvSpPr>
        <p:spPr>
          <a:xfrm>
            <a:off x="9063306" y="4083842"/>
            <a:ext cx="288131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tr-TR" dirty="0"/>
              <a:t>Aranacak kitabın adını yazarak daha hızlı erişim sağlanır.</a:t>
            </a:r>
          </a:p>
        </p:txBody>
      </p:sp>
    </p:spTree>
    <p:extLst>
      <p:ext uri="{BB962C8B-B14F-4D97-AF65-F5344CB8AC3E}">
        <p14:creationId xmlns:p14="http://schemas.microsoft.com/office/powerpoint/2010/main" val="265393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, yazı tip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F8CA497E-9961-5733-3BA1-4B1E23F4F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81"/>
            <a:ext cx="3352800" cy="3524250"/>
          </a:xfrm>
          <a:prstGeom prst="rect">
            <a:avLst/>
          </a:prstGeom>
        </p:spPr>
      </p:pic>
      <p:pic>
        <p:nvPicPr>
          <p:cNvPr id="5" name="Resim 4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DFAAF262-23BC-DA59-5085-16AD6A396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181" y="-2381"/>
            <a:ext cx="3362325" cy="3524250"/>
          </a:xfrm>
          <a:prstGeom prst="rect">
            <a:avLst/>
          </a:prstGeom>
        </p:spPr>
      </p:pic>
      <p:pic>
        <p:nvPicPr>
          <p:cNvPr id="6" name="Resim 5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34FCDAF3-47D0-C51E-B333-F00B50BFB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793" y="2721"/>
            <a:ext cx="5338352" cy="352425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D4E345D2-18A8-3F43-6975-43791BFDE0EC}"/>
              </a:ext>
            </a:extLst>
          </p:cNvPr>
          <p:cNvSpPr txBox="1"/>
          <p:nvPr/>
        </p:nvSpPr>
        <p:spPr>
          <a:xfrm>
            <a:off x="590550" y="3655218"/>
            <a:ext cx="21764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400" dirty="0"/>
              <a:t>Kullanıcı Ekle 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7671C585-A652-1544-1097-DD43318DAA00}"/>
              </a:ext>
            </a:extLst>
          </p:cNvPr>
          <p:cNvSpPr txBox="1"/>
          <p:nvPr/>
        </p:nvSpPr>
        <p:spPr>
          <a:xfrm>
            <a:off x="3800475" y="3655218"/>
            <a:ext cx="24812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400" dirty="0"/>
              <a:t>Kullanıcı Listele  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7B00911A-33B9-E22A-7DF6-2CEF88C94556}"/>
              </a:ext>
            </a:extLst>
          </p:cNvPr>
          <p:cNvSpPr txBox="1"/>
          <p:nvPr/>
        </p:nvSpPr>
        <p:spPr>
          <a:xfrm>
            <a:off x="8029575" y="3655218"/>
            <a:ext cx="271938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400" dirty="0"/>
              <a:t>Kitap Ödünç Al 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D8652A63-D5DE-6CF4-331B-AC507DB04A1A}"/>
              </a:ext>
            </a:extLst>
          </p:cNvPr>
          <p:cNvSpPr txBox="1"/>
          <p:nvPr/>
        </p:nvSpPr>
        <p:spPr>
          <a:xfrm>
            <a:off x="0" y="4941092"/>
            <a:ext cx="251936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tr-TR" dirty="0"/>
              <a:t>Yeni kullanıcılar buradan sisteme eklenir.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A2A88236-63B3-4604-45CD-A7013305FAD4}"/>
              </a:ext>
            </a:extLst>
          </p:cNvPr>
          <p:cNvSpPr txBox="1"/>
          <p:nvPr/>
        </p:nvSpPr>
        <p:spPr>
          <a:xfrm>
            <a:off x="3352800" y="4941092"/>
            <a:ext cx="29194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tr-TR" dirty="0"/>
              <a:t>Sistemdeki kullanıcılar burada listelenir.</a:t>
            </a:r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8502424C-2078-3803-8185-4902D7FA6D14}"/>
              </a:ext>
            </a:extLst>
          </p:cNvPr>
          <p:cNvSpPr txBox="1"/>
          <p:nvPr/>
        </p:nvSpPr>
        <p:spPr>
          <a:xfrm>
            <a:off x="8029575" y="4941092"/>
            <a:ext cx="361473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tr-TR" dirty="0"/>
              <a:t>Bu kısımda ödünç alınacak kitap sorulur ardından ödünç alacak kullanıcı sorulur ve stoktan düşürülür.</a:t>
            </a:r>
          </a:p>
        </p:txBody>
      </p:sp>
    </p:spTree>
    <p:extLst>
      <p:ext uri="{BB962C8B-B14F-4D97-AF65-F5344CB8AC3E}">
        <p14:creationId xmlns:p14="http://schemas.microsoft.com/office/powerpoint/2010/main" val="106785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, ekran görüntüsü, yazı tip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EB5F7BCD-9ECD-3D56-E599-ABFB1CA6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47" y="2963"/>
            <a:ext cx="5931712" cy="6857148"/>
          </a:xfrm>
          <a:prstGeom prst="rect">
            <a:avLst/>
          </a:prstGeom>
        </p:spPr>
      </p:pic>
      <p:pic>
        <p:nvPicPr>
          <p:cNvPr id="5" name="Resim 4" descr="metin, ekran görüntüsü, ekran, görüntüleme, yazılı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51F055A1-3DE2-6CE4-4CAB-0AC4C5137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811" y="-825"/>
            <a:ext cx="6266397" cy="685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2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, ekran görüntüsü, ekran, görüntüleme, yazılı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7AFCB1EE-4080-5D91-E412-A4E449672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" y="-3952"/>
            <a:ext cx="12189219" cy="686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45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, ekran görüntüsü, ekran, görüntüleme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7AFCB1EE-4080-5D91-E412-A4E449672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31" y="519"/>
            <a:ext cx="12195158" cy="685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3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, ekran görüntüsü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7AFCB1EE-4080-5D91-E412-A4E449672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3" y="-14610"/>
            <a:ext cx="5984426" cy="6873742"/>
          </a:xfrm>
          <a:prstGeom prst="rect">
            <a:avLst/>
          </a:prstGeom>
        </p:spPr>
      </p:pic>
      <p:pic>
        <p:nvPicPr>
          <p:cNvPr id="3" name="Resim 2" descr="metin, ekran görüntüsü, ekran, görüntüleme, yazılı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7B354C32-2AE1-8102-84DE-9C9A6C16A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597" y="256"/>
            <a:ext cx="6204857" cy="686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95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, ekran görüntüsü, yazılım, ekran, görüntüleme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7AFCB1EE-4080-5D91-E412-A4E449672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" y="-6682"/>
            <a:ext cx="12185859" cy="685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232</Words>
  <Application>Microsoft Office PowerPoint</Application>
  <PresentationFormat>Geniş ekran</PresentationFormat>
  <Paragraphs>37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Mesh</vt:lpstr>
      <vt:lpstr>KÜTÜPHANE YÖNETİM SİSTEMİ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KÜTÜPHANE YÖNETİM SİSTEMİ</dc:title>
  <dc:creator/>
  <cp:lastModifiedBy>furkan hamza ocakoğlu</cp:lastModifiedBy>
  <cp:revision>319</cp:revision>
  <dcterms:created xsi:type="dcterms:W3CDTF">2025-01-06T09:47:08Z</dcterms:created>
  <dcterms:modified xsi:type="dcterms:W3CDTF">2025-01-08T09:45:55Z</dcterms:modified>
</cp:coreProperties>
</file>