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8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332" r:id="rId39"/>
    <p:sldId id="287" r:id="rId40"/>
    <p:sldId id="330" r:id="rId41"/>
    <p:sldId id="288" r:id="rId42"/>
    <p:sldId id="291" r:id="rId43"/>
    <p:sldId id="292" r:id="rId44"/>
    <p:sldId id="290" r:id="rId45"/>
    <p:sldId id="293" r:id="rId46"/>
    <p:sldId id="324" r:id="rId47"/>
    <p:sldId id="296" r:id="rId48"/>
    <p:sldId id="297" r:id="rId49"/>
    <p:sldId id="298" r:id="rId50"/>
    <p:sldId id="299" r:id="rId51"/>
    <p:sldId id="301" r:id="rId52"/>
    <p:sldId id="302" r:id="rId53"/>
    <p:sldId id="303" r:id="rId54"/>
    <p:sldId id="300" r:id="rId55"/>
    <p:sldId id="304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94" d="100"/>
          <a:sy n="94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BECD-770C-48FB-A9C1-CBDB20A12600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3270-4F6C-4302-A46B-9A321CB68D60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CE6-C901-47AB-B419-379C7460D51F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DF76-E275-4B30-AFAF-14F2984B2FB8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4061-EA38-41AF-B643-629D5F659AFE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D20-9D83-470F-A5B3-7E75B1F3D536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8952-BD27-4D25-A8D9-1DD6551BC96A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C5C-309C-46DA-A88F-F52AAD42B2B5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8BF-7BF5-49B5-9886-0E587BEB1F22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2B9-9AD0-4C79-8F19-3349C23016C6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8F72-40DE-4BC2-A22C-903AB6655AF0}" type="datetime1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30-64CD-43A1-A468-6350AE18BE3C}" type="datetime1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EE5-D1CC-4FB2-B6DE-64F0EDFC8BE0}" type="datetime1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8FE2-3B85-469D-A37D-ABBBF18EA65E}" type="datetime1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D677-0DD9-440E-A38F-E22D8406C981}" type="datetime1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07FC-19C9-4FEB-A48E-3622E35A3A38}" type="datetime1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5B8F-51A3-4E84-9738-FC4B9B62746B}" type="datetime1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– </a:t>
            </a:r>
            <a:r>
              <a:rPr lang="en-GB" dirty="0" err="1"/>
              <a:t>Algoritmiek</a:t>
            </a:r>
            <a:br>
              <a:rPr lang="en-GB" dirty="0"/>
            </a:br>
            <a:r>
              <a:rPr lang="en-GB" dirty="0"/>
              <a:t>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</a:t>
            </a:r>
          </a:p>
          <a:p>
            <a:pPr lvl="1"/>
            <a:r>
              <a:rPr lang="en-GB" dirty="0"/>
              <a:t>C#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  <a:p>
            <a:pPr marL="457200" lvl="1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big-oh </a:t>
            </a:r>
            <a:r>
              <a:rPr lang="it-IT" dirty="0" err="1"/>
              <a:t>notation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Made in two parts</a:t>
                </a:r>
              </a:p>
              <a:p>
                <a:pPr lvl="1"/>
                <a:r>
                  <a:rPr lang="en-GB" b="1" dirty="0"/>
                  <a:t>Written exam</a:t>
                </a:r>
                <a:endParaRPr lang="en-GB" dirty="0"/>
              </a:p>
              <a:p>
                <a:pPr lvl="2"/>
                <a:r>
                  <a:rPr lang="en-GB" dirty="0"/>
                  <a:t>10 questions about reasoning on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</a:t>
                </a:r>
                <a:r>
                  <a:rPr lang="en-GB" b="1" u="sng" dirty="0" err="1"/>
                  <a:t>to</a:t>
                </a:r>
                <a:r>
                  <a:rPr lang="en-GB" b="1" u="sng" dirty="0"/>
                  <a:t> be admitted </a:t>
                </a:r>
                <a:r>
                  <a:rPr lang="en-GB" dirty="0"/>
                  <a:t>to the practical assessment</a:t>
                </a:r>
              </a:p>
              <a:p>
                <a:pPr lvl="2"/>
                <a:r>
                  <a:rPr lang="en-GB" dirty="0"/>
                  <a:t>Every week, a set of questions on the topics covered is published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pPr lvl="3"/>
                <a:r>
                  <a:rPr lang="en-GB" dirty="0"/>
                  <a:t>Exam questions will be similar to those</a:t>
                </a:r>
              </a:p>
              <a:p>
                <a:pPr lvl="1"/>
                <a:r>
                  <a:rPr lang="en-GB" b="1" dirty="0"/>
                  <a:t>Practical assessment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  <a:p>
                <a:pPr lvl="2"/>
                <a:r>
                  <a:rPr lang="en-GB" dirty="0"/>
                  <a:t>5 exercises where you have to fill in code of some given partial algorithms seen in the course</a:t>
                </a:r>
              </a:p>
              <a:p>
                <a:pPr lvl="2"/>
                <a:r>
                  <a:rPr lang="en-GB" dirty="0"/>
                  <a:t>Practical assignment to help you practice</a:t>
                </a:r>
              </a:p>
              <a:p>
                <a:pPr lvl="3"/>
                <a:r>
                  <a:rPr lang="en-GB" dirty="0"/>
                  <a:t>Building algorithms in a realistic setting</a:t>
                </a:r>
              </a:p>
              <a:p>
                <a:pPr lvl="3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0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/>
          </a:bodyPr>
          <a:lstStyle/>
          <a:p>
            <a:r>
              <a:rPr lang="en-GB" dirty="0"/>
              <a:t>All lesson materials (slides, mainly): on N@tschool</a:t>
            </a:r>
            <a:endParaRPr lang="en-US" i="1" dirty="0"/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  <a:p>
            <a:pPr lvl="1"/>
            <a:endParaRPr lang="en-GB" sz="1400" b="1" dirty="0"/>
          </a:p>
          <a:p>
            <a:r>
              <a:rPr lang="en-GB" sz="1600" dirty="0"/>
              <a:t>Another book (optional):</a:t>
            </a:r>
          </a:p>
          <a:p>
            <a:pPr lvl="1"/>
            <a:r>
              <a:rPr lang="en-GB" sz="1400" b="1" dirty="0"/>
              <a:t>Algorithms</a:t>
            </a:r>
            <a:r>
              <a:rPr lang="en-GB" sz="1400" dirty="0"/>
              <a:t>, R. Sedgewick, K. Wayne, Addison Wesley, ISBN-13: 978-0321573513, 4</a:t>
            </a:r>
            <a:r>
              <a:rPr lang="en-GB" sz="1400" baseline="30000" dirty="0"/>
              <a:t>th</a:t>
            </a:r>
            <a:r>
              <a:rPr lang="en-GB" sz="1400" dirty="0"/>
              <a:t> edition, 2011</a:t>
            </a:r>
          </a:p>
          <a:p>
            <a:pPr lvl="1"/>
            <a:r>
              <a:rPr lang="en-GB" sz="1400" dirty="0"/>
              <a:t>Code and all examples in Java</a:t>
            </a:r>
          </a:p>
          <a:p>
            <a:pPr lvl="1"/>
            <a:r>
              <a:rPr lang="en-GB" sz="1400" dirty="0">
                <a:hlinkClick r:id="rId2"/>
              </a:rPr>
              <a:t>http://algs4.cs.princeton.edu/</a:t>
            </a:r>
            <a:endParaRPr lang="en-GB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28431"/>
            <a:ext cx="3772653" cy="42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4600401"/>
            <a:ext cx="1417214" cy="17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Multiple choice questions on GO</a:t>
            </a:r>
          </a:p>
          <a:p>
            <a:r>
              <a:rPr lang="en-GB" sz="2000" dirty="0">
                <a:sym typeface="Wingdings" panose="05000000000000000000" pitchFamily="2" charset="2"/>
              </a:rPr>
              <a:t>Practice using C#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Read </a:t>
            </a:r>
            <a:r>
              <a:rPr lang="en-GB" sz="2000" dirty="0" err="1">
                <a:sym typeface="Wingdings" panose="05000000000000000000" pitchFamily="2" charset="2"/>
              </a:rPr>
              <a:t>modulewijzer</a:t>
            </a:r>
            <a:endParaRPr lang="en-GB" sz="2000" dirty="0">
              <a:sym typeface="Wingdings" panose="05000000000000000000" pitchFamily="2" charset="2"/>
            </a:endParaRPr>
          </a:p>
          <a:p>
            <a:endParaRPr lang="en-GB" sz="2000" dirty="0"/>
          </a:p>
          <a:p>
            <a:r>
              <a:rPr lang="en-GB" sz="2000" dirty="0"/>
              <a:t>… 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2926</Words>
  <Application>Microsoft Office PowerPoint</Application>
  <PresentationFormat>Breedbeeld</PresentationFormat>
  <Paragraphs>474</Paragraphs>
  <Slides>56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INFDEV036A – Algoritmiek Unit 1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big-oh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170</cp:revision>
  <dcterms:created xsi:type="dcterms:W3CDTF">2014-09-19T08:57:35Z</dcterms:created>
  <dcterms:modified xsi:type="dcterms:W3CDTF">2017-11-06T14:52:59Z</dcterms:modified>
</cp:coreProperties>
</file>