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handoutMasterIdLst>
    <p:handoutMasterId r:id="rId130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24" r:id="rId104"/>
    <p:sldId id="625" r:id="rId105"/>
    <p:sldId id="600" r:id="rId106"/>
    <p:sldId id="601" r:id="rId107"/>
    <p:sldId id="602" r:id="rId108"/>
    <p:sldId id="603" r:id="rId109"/>
    <p:sldId id="604" r:id="rId110"/>
    <p:sldId id="605" r:id="rId111"/>
    <p:sldId id="606" r:id="rId112"/>
    <p:sldId id="607" r:id="rId113"/>
    <p:sldId id="609" r:id="rId114"/>
    <p:sldId id="610" r:id="rId115"/>
    <p:sldId id="611" r:id="rId116"/>
    <p:sldId id="612" r:id="rId117"/>
    <p:sldId id="613" r:id="rId118"/>
    <p:sldId id="614" r:id="rId119"/>
    <p:sldId id="615" r:id="rId120"/>
    <p:sldId id="616" r:id="rId121"/>
    <p:sldId id="617" r:id="rId122"/>
    <p:sldId id="618" r:id="rId123"/>
    <p:sldId id="619" r:id="rId124"/>
    <p:sldId id="620" r:id="rId125"/>
    <p:sldId id="621" r:id="rId126"/>
    <p:sldId id="622" r:id="rId127"/>
    <p:sldId id="623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125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kanGozukara/CSE419-Artificial-Intelligence-and-Machine-Learning-2020/blob/master/alternative_resources/perceptron-from-university-of-utah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owenshen24.github.io/perceptron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147484" y="889819"/>
            <a:ext cx="8618564" cy="5968181"/>
          </a:xfrm>
        </p:spPr>
        <p:txBody>
          <a:bodyPr>
            <a:normAutofit fontScale="92500" lnSpcReduction="10000"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Another </a:t>
            </a:r>
            <a:r>
              <a:rPr lang="en-US" sz="4000" dirty="0"/>
              <a:t>good lecture about perceptron</a:t>
            </a:r>
          </a:p>
          <a:p>
            <a:endParaRPr lang="en-US" sz="4000" dirty="0"/>
          </a:p>
          <a:p>
            <a:r>
              <a:rPr lang="en-US" sz="4000" dirty="0" smtClean="0">
                <a:hlinkClick r:id="rId2"/>
              </a:rPr>
              <a:t>https://github.com/FurkanGozukara/CSE419-Artificial-Intelligence-and-Machine-Learning-2020/blob/master/alternative_resources/perceptron-from-university-of-utah.pdf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51169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Good visual example</a:t>
            </a:r>
            <a:endParaRPr lang="en-US" sz="4400" dirty="0" smtClean="0">
              <a:hlinkClick r:id="rId2"/>
            </a:endParaRPr>
          </a:p>
          <a:p>
            <a:r>
              <a:rPr lang="tr-TR" sz="4400" dirty="0" smtClean="0">
                <a:hlinkClick r:id="rId2"/>
              </a:rPr>
              <a:t>https</a:t>
            </a:r>
            <a:r>
              <a:rPr lang="tr-TR" sz="4400" dirty="0">
                <a:hlinkClick r:id="rId2"/>
              </a:rPr>
              <a:t>://owenshen24.github.io/perceptron</a:t>
            </a:r>
            <a:r>
              <a:rPr lang="tr-TR" sz="4400" dirty="0" smtClean="0">
                <a:hlinkClick r:id="rId2"/>
              </a:rPr>
              <a:t>/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7933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0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1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2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3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4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2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3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data:</a:t>
            </a:r>
          </a:p>
          <a:p>
            <a:pPr lvl="1"/>
            <a:r>
              <a:rPr lang="en-US" dirty="0" smtClean="0"/>
              <a:t>If the assumptions are true this can often lead to better performance.</a:t>
            </a:r>
          </a:p>
          <a:p>
            <a:pPr lvl="1"/>
            <a:r>
              <a:rPr lang="en-US" dirty="0" smtClean="0"/>
              <a:t>If the assumptions aren’t true, they can fail miserably.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data:</a:t>
            </a:r>
          </a:p>
          <a:p>
            <a:pPr lvl="1"/>
            <a:r>
              <a:rPr lang="en-US" dirty="0" smtClean="0"/>
              <a:t>This can allow us to learn from more varied data.</a:t>
            </a:r>
          </a:p>
          <a:p>
            <a:pPr lvl="1"/>
            <a:r>
              <a:rPr lang="en-US" dirty="0" smtClean="0"/>
              <a:t>But, they are more prone to overfitting.</a:t>
            </a:r>
          </a:p>
          <a:p>
            <a:pPr lvl="1"/>
            <a:r>
              <a:rPr lang="en-US" dirty="0" smtClean="0"/>
              <a:t>and generally require more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</a:t>
            </a:r>
            <a:r>
              <a:rPr lang="en-US" sz="2400" dirty="0" smtClean="0"/>
              <a:t>line.</a:t>
            </a:r>
            <a:endParaRPr lang="en-US" sz="2400" dirty="0"/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separable.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2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0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1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2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3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0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9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0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3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4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4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5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6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7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1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1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5044196" y="1552341"/>
            <a:ext cx="37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Why is it important that we count 0 as wrong?  Avoids us learning all 0 weights!</a:t>
            </a:r>
          </a:p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8456</TotalTime>
  <Words>4314</Words>
  <Application>Microsoft Office PowerPoint</Application>
  <PresentationFormat>Ekran Gösterisi (4:3)</PresentationFormat>
  <Paragraphs>899</Paragraphs>
  <Slides>127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127</vt:i4>
      </vt:variant>
    </vt:vector>
  </HeadingPairs>
  <TitlesOfParts>
    <vt:vector size="140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PowerPoint Sunusu</vt:lpstr>
      <vt:lpstr>PowerPoint Sunusu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691</cp:revision>
  <cp:lastPrinted>2013-09-19T19:33:33Z</cp:lastPrinted>
  <dcterms:created xsi:type="dcterms:W3CDTF">2013-09-08T20:10:23Z</dcterms:created>
  <dcterms:modified xsi:type="dcterms:W3CDTF">2021-11-02T10:29:10Z</dcterms:modified>
</cp:coreProperties>
</file>