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p:cViewPr varScale="1">
        <p:scale>
          <a:sx n="78" d="100"/>
          <a:sy n="78" d="100"/>
        </p:scale>
        <p:origin x="15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10/4/2021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10/4/2021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10/4/2021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10/4/2021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10/4/2021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cs.pomona.edu/~dkauchak/classes/f13/cs451-f13/lecture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Composed from Asst.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Metin’s</a:t>
            </a:r>
            <a:r>
              <a:rPr lang="en-US" sz="3200" i="1" spc="-45" dirty="0">
                <a:solidFill>
                  <a:srgbClr val="808080"/>
                </a:solidFill>
                <a:latin typeface="Times New Roman"/>
                <a:cs typeface="Times New Roman"/>
              </a:rPr>
              <a:t> Resources</a:t>
            </a: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a:t>
            </a:r>
            <a:r>
              <a:rPr lang="en-US"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a:t>
            </a:r>
            <a:r>
              <a:rPr lang="en-US" sz="2400" i="1" u="sng" spc="-265" dirty="0" smtClean="0">
                <a:solidFill>
                  <a:srgbClr val="0070C0"/>
                </a:solidFill>
                <a:latin typeface="Calibri" panose="020F0502020204030204" pitchFamily="34" charset="0"/>
                <a:cs typeface="Calibri" panose="020F0502020204030204" pitchFamily="34" charset="0"/>
              </a:rPr>
              <a:t>github.com/FurkanGozukara/CSE419-Artificial-Intelligence-and-Machine-Learning-2020</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9" name="Metin kutusu 8"/>
          <p:cNvSpPr txBox="1"/>
          <p:nvPr/>
        </p:nvSpPr>
        <p:spPr>
          <a:xfrm>
            <a:off x="266700" y="6358074"/>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4"/>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86"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a:t>
            </a:r>
            <a:r>
              <a:rPr lang="en-US" altLang="en-US" sz="2000" b="1" noProof="0" dirty="0" smtClean="0"/>
              <a:t>Playing</a:t>
            </a:r>
            <a:r>
              <a:rPr lang="en-US" altLang="en-US" sz="2000" noProof="0" dirty="0" smtClean="0"/>
              <a:t/>
            </a:r>
            <a:br>
              <a:rPr lang="en-US" altLang="en-US" sz="2000" noProof="0" dirty="0" smtClean="0"/>
            </a:br>
            <a:r>
              <a:rPr lang="en-US" altLang="en-US" sz="1800" noProof="0" dirty="0" smtClean="0"/>
              <a:t>Defeating best </a:t>
            </a:r>
            <a:r>
              <a:rPr lang="en-US" altLang="en-US" sz="1800" noProof="0" smtClean="0"/>
              <a:t>MOBA players</a:t>
            </a:r>
            <a:endParaRPr lang="en-US" altLang="en-US" sz="1800" noProof="0" dirty="0" smtClean="0"/>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a:cs typeface="Times New Roman" panose="02020603050405020304" pitchFamily="18" charset="0"/>
              </a:rPr>
              <a:t>Definition of robot:</a:t>
            </a:r>
            <a:endParaRPr lang="en-US" altLang="en-US" i="1">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a:cs typeface="Times New Roman" panose="02020603050405020304" pitchFamily="18" charset="0"/>
              </a:rPr>
              <a:t>A robot is a </a:t>
            </a:r>
            <a:r>
              <a:rPr lang="en-US" altLang="en-US" u="sng">
                <a:solidFill>
                  <a:srgbClr val="FF0066"/>
                </a:solidFill>
                <a:cs typeface="Times New Roman" panose="02020603050405020304" pitchFamily="18" charset="0"/>
              </a:rPr>
              <a:t>reprogrammable,</a:t>
            </a:r>
            <a:r>
              <a:rPr lang="en-US" altLang="en-US">
                <a:cs typeface="Times New Roman" panose="02020603050405020304" pitchFamily="18" charset="0"/>
              </a:rPr>
              <a:t> </a:t>
            </a:r>
            <a:r>
              <a:rPr lang="en-US" altLang="en-US" u="sng">
                <a:solidFill>
                  <a:srgbClr val="FF0066"/>
                </a:solidFill>
                <a:cs typeface="Times New Roman" panose="02020603050405020304" pitchFamily="18" charset="0"/>
              </a:rPr>
              <a:t>multifunctional</a:t>
            </a:r>
            <a:r>
              <a:rPr lang="en-US" altLang="en-US">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formalize</a:t>
            </a:r>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e.g., 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Advertising: 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paper 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106"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29"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noProof="0" dirty="0" smtClean="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55"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1201</TotalTime>
  <Words>3392</Words>
  <Application>Microsoft Office PowerPoint</Application>
  <PresentationFormat>Ekran Gösterisi (4:3)</PresentationFormat>
  <Paragraphs>572</Paragraphs>
  <Slides>63</Slides>
  <Notes>23</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4</vt:i4>
      </vt:variant>
      <vt:variant>
        <vt:lpstr>Slayt Başlıkları</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Sunusu</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Sunusu</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Sunusu</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58</cp:revision>
  <dcterms:created xsi:type="dcterms:W3CDTF">2013-09-23T11:13:20Z</dcterms:created>
  <dcterms:modified xsi:type="dcterms:W3CDTF">2021-10-04T07:47:23Z</dcterms:modified>
</cp:coreProperties>
</file>