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34" r:id="rId20"/>
    <p:sldId id="335" r:id="rId21"/>
    <p:sldId id="333" r:id="rId22"/>
    <p:sldId id="336" r:id="rId23"/>
    <p:sldId id="338" r:id="rId24"/>
    <p:sldId id="340" r:id="rId25"/>
    <p:sldId id="341" r:id="rId26"/>
    <p:sldId id="342" r:id="rId27"/>
    <p:sldId id="337" r:id="rId28"/>
    <p:sldId id="343" r:id="rId29"/>
    <p:sldId id="344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10/12/2021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decision_tre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3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2021</a:t>
            </a:r>
            <a:r>
              <a:rPr lang="en-US" sz="4800" spc="-265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4800" spc="-265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</a:b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Toros</a:t>
            </a: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University</a:t>
            </a:r>
            <a:b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https://github.com/FurkanGozukara/CSE419-Artificial-Intelligence-and-Machine-Learning-2020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–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20680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14513"/>
              </p:ext>
            </p:extLst>
          </p:nvPr>
        </p:nvGraphicFramePr>
        <p:xfrm>
          <a:off x="4749332" y="2035582"/>
          <a:ext cx="417094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Rainy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7841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Road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implement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0"/>
            <a:ext cx="8829368" cy="68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667"/>
            <a:ext cx="8082116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8" y="-297"/>
            <a:ext cx="743014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5" y="0"/>
            <a:ext cx="803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57" y="-41787"/>
            <a:ext cx="7136687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source of above Information </a:t>
            </a:r>
            <a:r>
              <a:rPr lang="en-US" dirty="0"/>
              <a:t>Gain example &gt; </a:t>
            </a:r>
            <a:r>
              <a:rPr lang="en-US" dirty="0">
                <a:hlinkClick r:id="rId2"/>
              </a:rPr>
              <a:t>https://www.saedsayad.com/decision_tree.htm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2599</TotalTime>
  <Words>3844</Words>
  <Application>Microsoft Office PowerPoint</Application>
  <PresentationFormat>Ekran Gösterisi (4:3)</PresentationFormat>
  <Paragraphs>1745</Paragraphs>
  <Slides>76</Slides>
  <Notes>6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86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Sunusu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317</cp:revision>
  <dcterms:created xsi:type="dcterms:W3CDTF">2013-09-08T20:10:23Z</dcterms:created>
  <dcterms:modified xsi:type="dcterms:W3CDTF">2021-10-12T12:07:50Z</dcterms:modified>
</cp:coreProperties>
</file>