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kan Gözükara" initials="FG" lastIdx="5" clrIdx="0">
    <p:extLst>
      <p:ext uri="{19B8F6BF-5375-455C-9EA6-DF929625EA0E}">
        <p15:presenceInfo xmlns:p15="http://schemas.microsoft.com/office/powerpoint/2012/main" userId="Furkan Gözük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6F074-63B1-4DFA-9B4B-A04CADCAE7B6}" type="slidenum">
              <a:rPr lang="tr-TR" smtClean="0"/>
              <a:t>‹#›</a:t>
            </a:fld>
            <a:endParaRPr lang="tr-TR"/>
          </a:p>
        </p:txBody>
      </p:sp>
      <p:sp>
        <p:nvSpPr>
          <p:cNvPr id="6" name="Veri Yer Tutucusu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85C-5017-4014-9C59-5573C0DF388B}" type="datetimeFigureOut">
              <a:rPr lang="tr-TR" smtClean="0"/>
              <a:t>29.11.2020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389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8287-5F96-4B66-A8FA-A1EF2C1DAF93}" type="datetimeFigureOut">
              <a:rPr lang="tr-TR" smtClean="0"/>
              <a:t>29.11.2020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E4E-33EB-44BD-9F34-481080624F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42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81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27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38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33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4162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51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50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29E4E-33EB-44BD-9F34-481080624FF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4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749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45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920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914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16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6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625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723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016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35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651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9943-275D-48EE-BF82-633D88633CDD}" type="datetimeFigureOut">
              <a:rPr lang="tr-TR" smtClean="0"/>
              <a:t>29.11.2020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D73C-B257-4C2E-B7DF-0EBF2DADF64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04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Bilgisayar becerileri 7. dersimize hoş geldiniz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61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bir </a:t>
            </a:r>
            <a:r>
              <a:rPr lang="tr-TR" dirty="0" err="1" smtClean="0"/>
              <a:t>Rehearsal</a:t>
            </a:r>
            <a:r>
              <a:rPr lang="tr-TR" dirty="0" smtClean="0"/>
              <a:t> slaydıdır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29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Yazım Control bir başka sunu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58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Yeni </a:t>
            </a:r>
            <a:r>
              <a:rPr lang="tr-TR" dirty="0" smtClean="0"/>
              <a:t>daha güzel </a:t>
            </a:r>
            <a:r>
              <a:rPr lang="tr-TR" smtClean="0"/>
              <a:t>deneme slaydı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95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Deneme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15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Deneme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67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Deneme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0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Deneme Türkçe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40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Geniş ekran</PresentationFormat>
  <Paragraphs>16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Furkan Gözükara</dc:creator>
  <cp:lastModifiedBy>Furkan Gözükara</cp:lastModifiedBy>
  <cp:revision>4</cp:revision>
  <dcterms:created xsi:type="dcterms:W3CDTF">2020-11-29T20:12:15Z</dcterms:created>
  <dcterms:modified xsi:type="dcterms:W3CDTF">2020-11-29T20:26:54Z</dcterms:modified>
</cp:coreProperties>
</file>