
<file path=[Content_Types].xml><?xml version="1.0" encoding="utf-8"?>
<Types xmlns="http://schemas.openxmlformats.org/package/2006/content-types"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C5-E297-45D0-B4F1-64E1D1FEC49D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4D-C0DE-4BB4-B619-3FC12ABD6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41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C5-E297-45D0-B4F1-64E1D1FEC49D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4D-C0DE-4BB4-B619-3FC12ABD6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92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C5-E297-45D0-B4F1-64E1D1FEC49D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4D-C0DE-4BB4-B619-3FC12ABD6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215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C5-E297-45D0-B4F1-64E1D1FEC49D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4D-C0DE-4BB4-B619-3FC12ABD6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72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C5-E297-45D0-B4F1-64E1D1FEC49D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4D-C0DE-4BB4-B619-3FC12ABD6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862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C5-E297-45D0-B4F1-64E1D1FEC49D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4D-C0DE-4BB4-B619-3FC12ABD6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160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C5-E297-45D0-B4F1-64E1D1FEC49D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4D-C0DE-4BB4-B619-3FC12ABD6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662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C5-E297-45D0-B4F1-64E1D1FEC49D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4D-C0DE-4BB4-B619-3FC12ABD6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C5-E297-45D0-B4F1-64E1D1FEC49D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4D-C0DE-4BB4-B619-3FC12ABD6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246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C5-E297-45D0-B4F1-64E1D1FEC49D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4D-C0DE-4BB4-B619-3FC12ABD6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199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D6C5-E297-45D0-B4F1-64E1D1FEC49D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4D-C0DE-4BB4-B619-3FC12ABD6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879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FD6C5-E297-45D0-B4F1-64E1D1FEC49D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5F64D-C0DE-4BB4-B619-3FC12ABD6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895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denem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28" y="4310743"/>
            <a:ext cx="1999152" cy="1268963"/>
          </a:xfrm>
          <a:prstGeom prst="rect">
            <a:avLst/>
          </a:prstGeom>
        </p:spPr>
      </p:pic>
      <p:pic>
        <p:nvPicPr>
          <p:cNvPr id="5" name="Resim 4">
            <a:hlinkClick r:id="" action="ppaction://noaction">
              <a:snd r:embed="rId5" name="newfilename.wav"/>
            </a:hlinkClick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79" y="611188"/>
            <a:ext cx="4343687" cy="27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3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Geniş ekran</PresentationFormat>
  <Paragraphs>0</Paragraphs>
  <Slides>1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Furkan Gözükara</dc:creator>
  <cp:lastModifiedBy>Furkan Gözükara</cp:lastModifiedBy>
  <cp:revision>1</cp:revision>
  <dcterms:created xsi:type="dcterms:W3CDTF">2020-12-15T20:49:09Z</dcterms:created>
  <dcterms:modified xsi:type="dcterms:W3CDTF">2020-12-15T20:54:03Z</dcterms:modified>
</cp:coreProperties>
</file>