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9" r:id="rId2"/>
    <p:sldId id="260" r:id="rId3"/>
    <p:sldId id="261" r:id="rId4"/>
    <p:sldId id="257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73B7F-2B13-40F5-ACFF-82A57AB93BC4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C0858-554C-4B1C-966A-BE0D57E18B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953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furkan.gozukara@toros.edu.t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DERS 1 YENİ SABLON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3600" cap="non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dene</a:t>
            </a:r>
            <a:endParaRPr lang="tr-TR" sz="3600" cap="none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241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DERS 1 YENİ SABLON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3600" cap="non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dene</a:t>
            </a:r>
            <a:endParaRPr lang="tr-TR" sz="3600" cap="none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703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 err="1" smtClean="0"/>
              <a:t>deRs</a:t>
            </a:r>
            <a:r>
              <a:rPr lang="en-US" sz="7200" cap="none" dirty="0" smtClean="0"/>
              <a:t> 1 </a:t>
            </a:r>
            <a:r>
              <a:rPr lang="en-US" sz="7200" cap="none" dirty="0" err="1" smtClean="0"/>
              <a:t>yEni</a:t>
            </a:r>
            <a:r>
              <a:rPr lang="en-US" sz="7200" cap="none" dirty="0" smtClean="0"/>
              <a:t> </a:t>
            </a:r>
            <a:r>
              <a:rPr lang="en-US" sz="7200" cap="none" dirty="0" err="1" smtClean="0"/>
              <a:t>sablon</a:t>
            </a:r>
            <a:endParaRPr lang="tr-TR" sz="7200" cap="none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3600" cap="none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dene</a:t>
            </a:r>
            <a:endParaRPr lang="tr-TR" sz="3600" cap="none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868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Bilgisayar Becerileri IT501 Ders Notlari.pdf * - Foxit Rea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926"/>
            <a:ext cx="12192000" cy="62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5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Satır</a:t>
            </a:r>
            <a:r>
              <a:rPr lang="en-US" dirty="0"/>
              <a:t> 1</a:t>
            </a:r>
          </a:p>
          <a:p>
            <a:r>
              <a:rPr lang="en-US" sz="4000" i="1" u="sng" dirty="0" err="1" smtClean="0">
                <a:latin typeface="Algerian" panose="04020705040A02060702" pitchFamily="82" charset="0"/>
              </a:rPr>
              <a:t>Satır</a:t>
            </a:r>
            <a:r>
              <a:rPr lang="en-US" sz="4000" i="1" u="sng" dirty="0" smtClean="0">
                <a:latin typeface="Algerian" panose="04020705040A02060702" pitchFamily="82" charset="0"/>
              </a:rPr>
              <a:t> 2</a:t>
            </a:r>
          </a:p>
          <a:p>
            <a:r>
              <a:rPr lang="en-US" sz="40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4000" u="sng" dirty="0" err="1" smtClean="0">
                <a:solidFill>
                  <a:srgbClr val="B71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TIR</a:t>
            </a:r>
            <a:r>
              <a:rPr lang="en-US" sz="4000" u="sng" dirty="0" smtClean="0">
                <a:solidFill>
                  <a:srgbClr val="B71E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4000" i="1" u="sng" dirty="0">
              <a:latin typeface="Algerian" panose="04020705040A02060702" pitchFamily="82" charset="0"/>
            </a:endParaRPr>
          </a:p>
        </p:txBody>
      </p:sp>
      <p:sp>
        <p:nvSpPr>
          <p:cNvPr id="9" name="İçerik Yer Tutucusu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992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4294967295"/>
          </p:nvPr>
        </p:nvSpPr>
        <p:spPr>
          <a:xfrm>
            <a:off x="0" y="2011363"/>
            <a:ext cx="4645025" cy="34480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Bir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Iki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Üç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Dört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4294967295"/>
          </p:nvPr>
        </p:nvSpPr>
        <p:spPr>
          <a:xfrm>
            <a:off x="4292309" y="2081213"/>
            <a:ext cx="5399087" cy="33782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numCol="1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tr-TR" dirty="0"/>
              <a:t>Biçimlendirmeyi temizle. Seçilen yazıdaki tüm biçimlendirmeleri kaldırır. Sade metin</a:t>
            </a:r>
            <a:r>
              <a:rPr lang="en-US" dirty="0"/>
              <a:t> </a:t>
            </a:r>
            <a:r>
              <a:rPr lang="tr-TR" dirty="0"/>
              <a:t>haline getirir</a:t>
            </a:r>
            <a:endParaRPr lang="en-US" dirty="0"/>
          </a:p>
          <a:p>
            <a:pPr algn="just">
              <a:lnSpc>
                <a:spcPct val="110000"/>
              </a:lnSpc>
            </a:pPr>
            <a:r>
              <a:rPr lang="tr-TR" dirty="0"/>
              <a:t>Biçimlendirmeyi temizle. Seçilen yazıdaki tüm biçimlendirmeleri kaldırır. Sade metin</a:t>
            </a:r>
            <a:r>
              <a:rPr lang="en-US" dirty="0"/>
              <a:t> </a:t>
            </a:r>
            <a:r>
              <a:rPr lang="tr-TR" dirty="0"/>
              <a:t>haline getirir</a:t>
            </a:r>
          </a:p>
          <a:p>
            <a:pPr algn="just">
              <a:lnSpc>
                <a:spcPct val="110000"/>
              </a:lnSpc>
            </a:pPr>
            <a:r>
              <a:rPr lang="tr-TR" dirty="0"/>
              <a:t>Biçimlendirmeyi temizle. Seçilen yazıdaki tüm biçimlendirmeleri kaldırır. Sade metin</a:t>
            </a:r>
            <a:r>
              <a:rPr lang="en-US" dirty="0"/>
              <a:t> </a:t>
            </a:r>
            <a:r>
              <a:rPr lang="tr-TR" dirty="0"/>
              <a:t>haline getirir</a:t>
            </a:r>
          </a:p>
          <a:p>
            <a:pPr algn="just">
              <a:lnSpc>
                <a:spcPct val="110000"/>
              </a:lnSpc>
            </a:pPr>
            <a:endParaRPr lang="tr-TR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3387012" y="233265"/>
            <a:ext cx="820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6756756756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70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20071"/>
              </p:ext>
            </p:extLst>
          </p:nvPr>
        </p:nvGraphicFramePr>
        <p:xfrm>
          <a:off x="1228725" y="2333625"/>
          <a:ext cx="7877175" cy="2838450"/>
        </p:xfrm>
        <a:graphic>
          <a:graphicData uri="http://schemas.openxmlformats.org/drawingml/2006/table">
            <a:tbl>
              <a:tblPr/>
              <a:tblGrid>
                <a:gridCol w="2625725">
                  <a:extLst>
                    <a:ext uri="{9D8B030D-6E8A-4147-A177-3AD203B41FA5}">
                      <a16:colId xmlns:a16="http://schemas.microsoft.com/office/drawing/2014/main" val="4265190206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695303351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077011206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928786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649047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78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0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1451579" y="2015732"/>
            <a:ext cx="9225945" cy="345061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Eposta</a:t>
            </a:r>
            <a:r>
              <a:rPr lang="en-US" sz="4000" dirty="0" smtClean="0"/>
              <a:t> </a:t>
            </a:r>
            <a:r>
              <a:rPr lang="en-US" sz="4000" dirty="0" err="1" smtClean="0"/>
              <a:t>adresim</a:t>
            </a:r>
            <a:r>
              <a:rPr lang="en-US" sz="4000" dirty="0" smtClean="0"/>
              <a:t> : </a:t>
            </a:r>
            <a:r>
              <a:rPr lang="en-US" dirty="0" smtClean="0">
                <a:solidFill>
                  <a:srgbClr val="00B050"/>
                </a:solidFill>
                <a:hlinkClick r:id="rId2"/>
              </a:rPr>
              <a:t>furkan.gozukara@toros.edu.tr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rgbClr val="00B050"/>
                </a:solidFill>
              </a:rPr>
              <a:t>Deneme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endParaRPr lang="en-US" sz="4000" dirty="0"/>
          </a:p>
          <a:p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831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TM10001114[[fn=Galeri]]</Template>
  <TotalTime>32</TotalTime>
  <Words>71</Words>
  <Application>Microsoft Office PowerPoint</Application>
  <PresentationFormat>Geniş ekran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Gill Sans MT</vt:lpstr>
      <vt:lpstr>Wingdings</vt:lpstr>
      <vt:lpstr>Gallery</vt:lpstr>
      <vt:lpstr>DERS 1 YENİ SABLON</vt:lpstr>
      <vt:lpstr>DERS 1 YENİ SABLON</vt:lpstr>
      <vt:lpstr>deRs 1 yEni sablon</vt:lpstr>
      <vt:lpstr>PowerPoint Sunusu</vt:lpstr>
      <vt:lpstr>PowerPoint Sunusu</vt:lpstr>
      <vt:lpstr>y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1 YENİ SABLON</dc:title>
  <dc:creator>Furkan Gözükara</dc:creator>
  <cp:lastModifiedBy>Furkan Gözükara</cp:lastModifiedBy>
  <cp:revision>6</cp:revision>
  <cp:lastPrinted>2020-10-12T13:10:39Z</cp:lastPrinted>
  <dcterms:created xsi:type="dcterms:W3CDTF">2020-10-12T13:08:46Z</dcterms:created>
  <dcterms:modified xsi:type="dcterms:W3CDTF">2020-10-12T13:40:54Z</dcterms:modified>
</cp:coreProperties>
</file>