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35561B94-0B0F-4DEF-88B1-A103F145CF1F}">
          <p14:sldIdLst>
            <p14:sldId id="256"/>
          </p14:sldIdLst>
        </p14:section>
        <p14:section name="Başlıksız Bölüm" id="{79ACB867-A087-42E0-9A67-BCBB3E332D36}">
          <p14:sldIdLst>
            <p14:sldId id="257"/>
            <p14:sldId id="258"/>
          </p14:sldIdLst>
        </p14:section>
        <p14:section name="Başlıksız Bölüm" id="{CAEB75F9-29BD-439C-BB1C-B43EF190FCA5}">
          <p14:sldIdLst>
            <p14:sldId id="259"/>
            <p14:sldId id="260"/>
          </p14:sldIdLst>
        </p14:section>
        <p14:section name="Başlıksız Bölüm" id="{2784F06F-CCA7-4295-803D-B9DBAC2B188A}">
          <p14:sldIdLst>
            <p14:sldId id="261"/>
            <p14:sldId id="262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rkan Gözükara" initials="FG" lastIdx="2" clrIdx="0">
    <p:extLst>
      <p:ext uri="{19B8F6BF-5375-455C-9EA6-DF929625EA0E}">
        <p15:presenceInfo xmlns:p15="http://schemas.microsoft.com/office/powerpoint/2012/main" userId="Furkan Gözük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4F7F"/>
    <a:srgbClr val="FFC601"/>
    <a:srgbClr val="16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9227A-83A5-45BD-8F7D-4B134DFEB857}" type="doc">
      <dgm:prSet loTypeId="urn:microsoft.com/office/officeart/2005/8/layout/hList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E75388CA-C94C-451D-A7E9-D639DF0B08E8}">
      <dgm:prSet/>
      <dgm:spPr/>
      <dgm:t>
        <a:bodyPr/>
        <a:lstStyle/>
        <a:p>
          <a:pPr rtl="0"/>
          <a:r>
            <a:rPr lang="tr-TR" dirty="0" smtClean="0"/>
            <a:t>okul </a:t>
          </a:r>
          <a:endParaRPr lang="tr-TR" dirty="0"/>
        </a:p>
      </dgm:t>
    </dgm:pt>
    <dgm:pt modelId="{2A775E2D-C734-44AA-B94D-BF60C38BCAF4}" type="parTrans" cxnId="{CA04FD18-B66B-476C-9020-E777CFF86C9A}">
      <dgm:prSet/>
      <dgm:spPr/>
      <dgm:t>
        <a:bodyPr/>
        <a:lstStyle/>
        <a:p>
          <a:endParaRPr lang="tr-TR"/>
        </a:p>
      </dgm:t>
    </dgm:pt>
    <dgm:pt modelId="{778B8464-C016-4DDB-953E-8D4162341ECF}" type="sibTrans" cxnId="{CA04FD18-B66B-476C-9020-E777CFF86C9A}">
      <dgm:prSet/>
      <dgm:spPr/>
      <dgm:t>
        <a:bodyPr/>
        <a:lstStyle/>
        <a:p>
          <a:endParaRPr lang="tr-TR"/>
        </a:p>
      </dgm:t>
    </dgm:pt>
    <dgm:pt modelId="{50CB8D50-940F-40F0-B2EA-F172DCC9163B}">
      <dgm:prSet/>
      <dgm:spPr/>
      <dgm:t>
        <a:bodyPr/>
        <a:lstStyle/>
        <a:p>
          <a:pPr rtl="0"/>
          <a:r>
            <a:rPr lang="tr-TR" smtClean="0"/>
            <a:t>Uzaktan Eğitim (LMS) Giriş</a:t>
          </a:r>
          <a:endParaRPr lang="tr-TR"/>
        </a:p>
      </dgm:t>
    </dgm:pt>
    <dgm:pt modelId="{714D4480-0CBE-4327-BACE-0686E9FF2EF2}" type="parTrans" cxnId="{F73EF3C5-7B2C-41E2-A535-295177DAB2D6}">
      <dgm:prSet/>
      <dgm:spPr/>
      <dgm:t>
        <a:bodyPr/>
        <a:lstStyle/>
        <a:p>
          <a:endParaRPr lang="tr-TR"/>
        </a:p>
      </dgm:t>
    </dgm:pt>
    <dgm:pt modelId="{830C6589-A686-4686-9D70-F84D86C6AAA3}" type="sibTrans" cxnId="{F73EF3C5-7B2C-41E2-A535-295177DAB2D6}">
      <dgm:prSet/>
      <dgm:spPr/>
      <dgm:t>
        <a:bodyPr/>
        <a:lstStyle/>
        <a:p>
          <a:endParaRPr lang="tr-TR"/>
        </a:p>
      </dgm:t>
    </dgm:pt>
    <dgm:pt modelId="{1CCFBFCE-CA46-48CC-AA79-915D875B9846}">
      <dgm:prSet/>
      <dgm:spPr/>
      <dgm:t>
        <a:bodyPr/>
        <a:lstStyle/>
        <a:p>
          <a:pPr rtl="0"/>
          <a:r>
            <a:rPr lang="tr-TR" dirty="0" smtClean="0"/>
            <a:t>Toros Web Mail</a:t>
          </a:r>
          <a:endParaRPr lang="tr-TR" dirty="0"/>
        </a:p>
      </dgm:t>
    </dgm:pt>
    <dgm:pt modelId="{AB47415E-EDB1-43D8-A432-F874D1671273}" type="parTrans" cxnId="{F9DF7112-02CD-43B8-B6D8-352FEE99E4F6}">
      <dgm:prSet/>
      <dgm:spPr/>
      <dgm:t>
        <a:bodyPr/>
        <a:lstStyle/>
        <a:p>
          <a:endParaRPr lang="tr-TR"/>
        </a:p>
      </dgm:t>
    </dgm:pt>
    <dgm:pt modelId="{563EAE9E-4DE2-4804-A829-04FC2CEDB07A}" type="sibTrans" cxnId="{F9DF7112-02CD-43B8-B6D8-352FEE99E4F6}">
      <dgm:prSet/>
      <dgm:spPr/>
      <dgm:t>
        <a:bodyPr/>
        <a:lstStyle/>
        <a:p>
          <a:endParaRPr lang="tr-TR"/>
        </a:p>
      </dgm:t>
    </dgm:pt>
    <dgm:pt modelId="{C46E4E4C-15CE-4707-94B5-5146C80CCD91}">
      <dgm:prSet/>
      <dgm:spPr/>
      <dgm:t>
        <a:bodyPr/>
        <a:lstStyle/>
        <a:p>
          <a:pPr rtl="0"/>
          <a:r>
            <a:rPr lang="tr-TR" smtClean="0"/>
            <a:t>Toros EBYS Sistemi</a:t>
          </a:r>
          <a:endParaRPr lang="tr-TR"/>
        </a:p>
      </dgm:t>
    </dgm:pt>
    <dgm:pt modelId="{4ACF346E-5840-422E-B77F-8B0AFBAFB71F}" type="parTrans" cxnId="{D03C765D-2C5B-47F2-8AA4-8BCF245394AA}">
      <dgm:prSet/>
      <dgm:spPr/>
      <dgm:t>
        <a:bodyPr/>
        <a:lstStyle/>
        <a:p>
          <a:endParaRPr lang="tr-TR"/>
        </a:p>
      </dgm:t>
    </dgm:pt>
    <dgm:pt modelId="{E82DCA84-3C19-465F-8FF8-EC741A874E8D}" type="sibTrans" cxnId="{D03C765D-2C5B-47F2-8AA4-8BCF245394AA}">
      <dgm:prSet/>
      <dgm:spPr/>
      <dgm:t>
        <a:bodyPr/>
        <a:lstStyle/>
        <a:p>
          <a:endParaRPr lang="tr-TR"/>
        </a:p>
      </dgm:t>
    </dgm:pt>
    <dgm:pt modelId="{571C5908-B9CB-422E-AE0F-8B933FDD13C4}">
      <dgm:prSet/>
      <dgm:spPr/>
      <dgm:t>
        <a:bodyPr/>
        <a:lstStyle/>
        <a:p>
          <a:pPr rtl="0"/>
          <a:r>
            <a:rPr lang="tr-TR" dirty="0" smtClean="0"/>
            <a:t>Mezun Bilgi Sistemi (MBS)</a:t>
          </a:r>
          <a:endParaRPr lang="tr-TR" dirty="0"/>
        </a:p>
      </dgm:t>
    </dgm:pt>
    <dgm:pt modelId="{95045FE3-45C6-480C-AA6F-56F4B403B138}" type="parTrans" cxnId="{8DD74793-A68A-48FF-ACB5-4A804753A1EB}">
      <dgm:prSet/>
      <dgm:spPr/>
      <dgm:t>
        <a:bodyPr/>
        <a:lstStyle/>
        <a:p>
          <a:endParaRPr lang="tr-TR"/>
        </a:p>
      </dgm:t>
    </dgm:pt>
    <dgm:pt modelId="{834E4CFA-A648-40D0-AA21-1E241CF4F298}" type="sibTrans" cxnId="{8DD74793-A68A-48FF-ACB5-4A804753A1EB}">
      <dgm:prSet/>
      <dgm:spPr/>
      <dgm:t>
        <a:bodyPr/>
        <a:lstStyle/>
        <a:p>
          <a:endParaRPr lang="tr-TR"/>
        </a:p>
      </dgm:t>
    </dgm:pt>
    <dgm:pt modelId="{95A00C8E-AA0C-4510-9E38-E6E8C304A73C}">
      <dgm:prSet/>
      <dgm:spPr/>
      <dgm:t>
        <a:bodyPr/>
        <a:lstStyle/>
        <a:p>
          <a:pPr rtl="0"/>
          <a:r>
            <a:rPr lang="tr-TR" dirty="0" smtClean="0"/>
            <a:t>Dahili </a:t>
          </a:r>
          <a:r>
            <a:rPr lang="tr-TR" dirty="0" err="1" smtClean="0"/>
            <a:t>Numa</a:t>
          </a:r>
          <a:r>
            <a:rPr lang="en-US" dirty="0" err="1" smtClean="0"/>
            <a:t>ralar</a:t>
          </a:r>
          <a:endParaRPr lang="tr-TR" dirty="0"/>
        </a:p>
      </dgm:t>
    </dgm:pt>
    <dgm:pt modelId="{01FA8D74-B771-40F4-AE4B-828651B96370}" type="parTrans" cxnId="{FE4D77A3-E224-4DBB-B3DE-3479C261FBF3}">
      <dgm:prSet/>
      <dgm:spPr/>
      <dgm:t>
        <a:bodyPr/>
        <a:lstStyle/>
        <a:p>
          <a:endParaRPr lang="tr-TR"/>
        </a:p>
      </dgm:t>
    </dgm:pt>
    <dgm:pt modelId="{9F853F10-3111-48A5-89BF-F4D4982BC962}" type="sibTrans" cxnId="{FE4D77A3-E224-4DBB-B3DE-3479C261FBF3}">
      <dgm:prSet/>
      <dgm:spPr/>
      <dgm:t>
        <a:bodyPr/>
        <a:lstStyle/>
        <a:p>
          <a:endParaRPr lang="tr-TR"/>
        </a:p>
      </dgm:t>
    </dgm:pt>
    <dgm:pt modelId="{83DC3F96-EB93-4B69-96EF-B629B59C3BC4}">
      <dgm:prSet/>
      <dgm:spPr/>
      <dgm:t>
        <a:bodyPr/>
        <a:lstStyle/>
        <a:p>
          <a:pPr rtl="0"/>
          <a:r>
            <a:rPr lang="tr-TR" dirty="0" err="1" smtClean="0"/>
            <a:t>Toro</a:t>
          </a:r>
          <a:r>
            <a:rPr lang="en-US" dirty="0" smtClean="0"/>
            <a:t> </a:t>
          </a:r>
          <a:r>
            <a:rPr lang="en-US" dirty="0" err="1" smtClean="0"/>
            <a:t>sdas</a:t>
          </a:r>
          <a:r>
            <a:rPr lang="tr-TR" dirty="0" smtClean="0"/>
            <a:t>s Web Panel</a:t>
          </a:r>
          <a:endParaRPr lang="tr-TR" dirty="0"/>
        </a:p>
      </dgm:t>
    </dgm:pt>
    <dgm:pt modelId="{91C2FADA-38B0-46A7-A517-6C91DD163DF5}" type="parTrans" cxnId="{95074180-EDF4-4832-9347-50C58044C3A9}">
      <dgm:prSet/>
      <dgm:spPr/>
      <dgm:t>
        <a:bodyPr/>
        <a:lstStyle/>
        <a:p>
          <a:endParaRPr lang="tr-TR"/>
        </a:p>
      </dgm:t>
    </dgm:pt>
    <dgm:pt modelId="{CE62361D-F332-4558-BA8F-876C36AD153A}" type="sibTrans" cxnId="{95074180-EDF4-4832-9347-50C58044C3A9}">
      <dgm:prSet/>
      <dgm:spPr/>
      <dgm:t>
        <a:bodyPr/>
        <a:lstStyle/>
        <a:p>
          <a:endParaRPr lang="tr-TR"/>
        </a:p>
      </dgm:t>
    </dgm:pt>
    <dgm:pt modelId="{8C0650ED-B306-4CFF-AE52-ED755C1CBA8F}">
      <dgm:prSet/>
      <dgm:spPr/>
      <dgm:t>
        <a:bodyPr/>
        <a:lstStyle/>
        <a:p>
          <a:r>
            <a:rPr lang="en-US" dirty="0" err="1" smtClean="0"/>
            <a:t>deneme</a:t>
          </a:r>
          <a:endParaRPr lang="en-US" dirty="0" smtClean="0"/>
        </a:p>
      </dgm:t>
    </dgm:pt>
    <dgm:pt modelId="{2BF0DA28-B938-4F9A-9259-50F2CD0C03D0}" type="parTrans" cxnId="{07F8994E-CFD8-454C-BE0F-56F5F5144F92}">
      <dgm:prSet/>
      <dgm:spPr/>
      <dgm:t>
        <a:bodyPr/>
        <a:lstStyle/>
        <a:p>
          <a:endParaRPr lang="tr-TR"/>
        </a:p>
      </dgm:t>
    </dgm:pt>
    <dgm:pt modelId="{631B5118-45CA-42E6-A2FF-5A2A36E6B5AF}" type="sibTrans" cxnId="{07F8994E-CFD8-454C-BE0F-56F5F5144F92}">
      <dgm:prSet/>
      <dgm:spPr/>
      <dgm:t>
        <a:bodyPr/>
        <a:lstStyle/>
        <a:p>
          <a:endParaRPr lang="tr-TR"/>
        </a:p>
      </dgm:t>
    </dgm:pt>
    <dgm:pt modelId="{45AEE005-8A57-47A5-B18F-5D18FD92C8C5}">
      <dgm:prSet/>
      <dgm:spPr/>
      <dgm:t>
        <a:bodyPr/>
        <a:lstStyle/>
        <a:p>
          <a:endParaRPr lang="tr-TR"/>
        </a:p>
      </dgm:t>
    </dgm:pt>
    <dgm:pt modelId="{1A4C15F6-A038-4B8D-B91B-939DE9334D64}" type="parTrans" cxnId="{C618EE35-C0C6-4A99-8039-FC46042D365E}">
      <dgm:prSet/>
      <dgm:spPr/>
      <dgm:t>
        <a:bodyPr/>
        <a:lstStyle/>
        <a:p>
          <a:endParaRPr lang="tr-TR"/>
        </a:p>
      </dgm:t>
    </dgm:pt>
    <dgm:pt modelId="{61EFA4D7-F823-4350-9BA8-1AF786BBC3C3}" type="sibTrans" cxnId="{C618EE35-C0C6-4A99-8039-FC46042D365E}">
      <dgm:prSet/>
      <dgm:spPr/>
      <dgm:t>
        <a:bodyPr/>
        <a:lstStyle/>
        <a:p>
          <a:endParaRPr lang="tr-TR"/>
        </a:p>
      </dgm:t>
    </dgm:pt>
    <dgm:pt modelId="{3BF03864-5F7E-4E3C-B446-342CBCF2801D}" type="pres">
      <dgm:prSet presAssocID="{6D69227A-83A5-45BD-8F7D-4B134DFEB857}" presName="Name0" presStyleCnt="0">
        <dgm:presLayoutVars>
          <dgm:dir/>
          <dgm:resizeHandles val="exact"/>
        </dgm:presLayoutVars>
      </dgm:prSet>
      <dgm:spPr/>
    </dgm:pt>
    <dgm:pt modelId="{BEC0937F-1300-44AC-A805-DFC5391734BE}" type="pres">
      <dgm:prSet presAssocID="{6D69227A-83A5-45BD-8F7D-4B134DFEB857}" presName="fgShape" presStyleLbl="fgShp" presStyleIdx="0" presStyleCnt="1"/>
      <dgm:spPr/>
    </dgm:pt>
    <dgm:pt modelId="{7D959A88-744A-4EA1-BD3F-865308D4B1DC}" type="pres">
      <dgm:prSet presAssocID="{6D69227A-83A5-45BD-8F7D-4B134DFEB857}" presName="linComp" presStyleCnt="0"/>
      <dgm:spPr/>
    </dgm:pt>
    <dgm:pt modelId="{4ABBA52D-EEAB-4562-85CC-A799868E79AF}" type="pres">
      <dgm:prSet presAssocID="{E75388CA-C94C-451D-A7E9-D639DF0B08E8}" presName="compNode" presStyleCnt="0"/>
      <dgm:spPr/>
    </dgm:pt>
    <dgm:pt modelId="{1C43A5B1-8ECF-474F-8DC5-0B54EACDBAB4}" type="pres">
      <dgm:prSet presAssocID="{E75388CA-C94C-451D-A7E9-D639DF0B08E8}" presName="bkgdShape" presStyleLbl="node1" presStyleIdx="0" presStyleCnt="9"/>
      <dgm:spPr/>
    </dgm:pt>
    <dgm:pt modelId="{8FFE2302-EC51-491E-AF9A-CFF0C6A82FBB}" type="pres">
      <dgm:prSet presAssocID="{E75388CA-C94C-451D-A7E9-D639DF0B08E8}" presName="nodeTx" presStyleLbl="node1" presStyleIdx="0" presStyleCnt="9">
        <dgm:presLayoutVars>
          <dgm:bulletEnabled val="1"/>
        </dgm:presLayoutVars>
      </dgm:prSet>
      <dgm:spPr/>
    </dgm:pt>
    <dgm:pt modelId="{A5481599-9B60-49DC-83D8-D5A95CA45F14}" type="pres">
      <dgm:prSet presAssocID="{E75388CA-C94C-451D-A7E9-D639DF0B08E8}" presName="invisiNode" presStyleLbl="node1" presStyleIdx="0" presStyleCnt="9"/>
      <dgm:spPr/>
    </dgm:pt>
    <dgm:pt modelId="{BE44DA9F-B707-4B6A-BE8A-D96C5D4E2977}" type="pres">
      <dgm:prSet presAssocID="{E75388CA-C94C-451D-A7E9-D639DF0B08E8}" presName="imagNode" presStyleLbl="fgImgPlac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795D716-14D8-45FB-A31D-64ECA9E9E6EF}" type="pres">
      <dgm:prSet presAssocID="{778B8464-C016-4DDB-953E-8D4162341ECF}" presName="sibTrans" presStyleLbl="sibTrans2D1" presStyleIdx="0" presStyleCnt="0"/>
      <dgm:spPr/>
    </dgm:pt>
    <dgm:pt modelId="{B23FF72C-1558-44B0-83FB-D7CF8C16ABCC}" type="pres">
      <dgm:prSet presAssocID="{50CB8D50-940F-40F0-B2EA-F172DCC9163B}" presName="compNode" presStyleCnt="0"/>
      <dgm:spPr/>
    </dgm:pt>
    <dgm:pt modelId="{9122B443-A1AF-4322-B062-010CC662CC44}" type="pres">
      <dgm:prSet presAssocID="{50CB8D50-940F-40F0-B2EA-F172DCC9163B}" presName="bkgdShape" presStyleLbl="node1" presStyleIdx="1" presStyleCnt="9"/>
      <dgm:spPr/>
    </dgm:pt>
    <dgm:pt modelId="{A0AE9A1A-F6EC-4DF1-B2D1-D69479C76805}" type="pres">
      <dgm:prSet presAssocID="{50CB8D50-940F-40F0-B2EA-F172DCC9163B}" presName="nodeTx" presStyleLbl="node1" presStyleIdx="1" presStyleCnt="9">
        <dgm:presLayoutVars>
          <dgm:bulletEnabled val="1"/>
        </dgm:presLayoutVars>
      </dgm:prSet>
      <dgm:spPr/>
    </dgm:pt>
    <dgm:pt modelId="{77CAE73C-AD71-4507-BB7F-522F538CD0DA}" type="pres">
      <dgm:prSet presAssocID="{50CB8D50-940F-40F0-B2EA-F172DCC9163B}" presName="invisiNode" presStyleLbl="node1" presStyleIdx="1" presStyleCnt="9"/>
      <dgm:spPr/>
    </dgm:pt>
    <dgm:pt modelId="{FEB74624-8ADD-40C3-B811-7B51BBB72B11}" type="pres">
      <dgm:prSet presAssocID="{50CB8D50-940F-40F0-B2EA-F172DCC9163B}" presName="imagNode" presStyleLbl="fgImgPlace1" presStyleIdx="1" presStyleCnt="9"/>
      <dgm:spPr/>
    </dgm:pt>
    <dgm:pt modelId="{7C1FB2C0-3D82-43FC-AB22-79D310A03EEF}" type="pres">
      <dgm:prSet presAssocID="{830C6589-A686-4686-9D70-F84D86C6AAA3}" presName="sibTrans" presStyleLbl="sibTrans2D1" presStyleIdx="0" presStyleCnt="0"/>
      <dgm:spPr/>
    </dgm:pt>
    <dgm:pt modelId="{BC75DBA3-9596-40B0-9D18-02E09322FD11}" type="pres">
      <dgm:prSet presAssocID="{1CCFBFCE-CA46-48CC-AA79-915D875B9846}" presName="compNode" presStyleCnt="0"/>
      <dgm:spPr/>
    </dgm:pt>
    <dgm:pt modelId="{7CAD39AE-F2A4-43FF-9F60-A743DEDE5B01}" type="pres">
      <dgm:prSet presAssocID="{1CCFBFCE-CA46-48CC-AA79-915D875B9846}" presName="bkgdShape" presStyleLbl="node1" presStyleIdx="2" presStyleCnt="9"/>
      <dgm:spPr/>
    </dgm:pt>
    <dgm:pt modelId="{C9DE5B29-EF12-4C60-8B3F-14CED3E29A64}" type="pres">
      <dgm:prSet presAssocID="{1CCFBFCE-CA46-48CC-AA79-915D875B9846}" presName="nodeTx" presStyleLbl="node1" presStyleIdx="2" presStyleCnt="9">
        <dgm:presLayoutVars>
          <dgm:bulletEnabled val="1"/>
        </dgm:presLayoutVars>
      </dgm:prSet>
      <dgm:spPr/>
    </dgm:pt>
    <dgm:pt modelId="{6B2345D3-6D44-4025-8191-54F6C48D299C}" type="pres">
      <dgm:prSet presAssocID="{1CCFBFCE-CA46-48CC-AA79-915D875B9846}" presName="invisiNode" presStyleLbl="node1" presStyleIdx="2" presStyleCnt="9"/>
      <dgm:spPr/>
    </dgm:pt>
    <dgm:pt modelId="{F8F8CD38-928D-4A0C-AC7C-03BCA033A36D}" type="pres">
      <dgm:prSet presAssocID="{1CCFBFCE-CA46-48CC-AA79-915D875B9846}" presName="imagNode" presStyleLbl="fgImgPlace1" presStyleIdx="2" presStyleCnt="9"/>
      <dgm:spPr/>
    </dgm:pt>
    <dgm:pt modelId="{888084A4-71E7-4229-884A-9A9591A8BAFD}" type="pres">
      <dgm:prSet presAssocID="{563EAE9E-4DE2-4804-A829-04FC2CEDB07A}" presName="sibTrans" presStyleLbl="sibTrans2D1" presStyleIdx="0" presStyleCnt="0"/>
      <dgm:spPr/>
    </dgm:pt>
    <dgm:pt modelId="{58475F63-210E-42BC-A7FD-F6031EE4EBFD}" type="pres">
      <dgm:prSet presAssocID="{C46E4E4C-15CE-4707-94B5-5146C80CCD91}" presName="compNode" presStyleCnt="0"/>
      <dgm:spPr/>
    </dgm:pt>
    <dgm:pt modelId="{45C22E90-62D4-4826-A188-BF4E42093A37}" type="pres">
      <dgm:prSet presAssocID="{C46E4E4C-15CE-4707-94B5-5146C80CCD91}" presName="bkgdShape" presStyleLbl="node1" presStyleIdx="3" presStyleCnt="9"/>
      <dgm:spPr/>
    </dgm:pt>
    <dgm:pt modelId="{6E676F44-B0E5-44B2-8149-3CBF76DA6140}" type="pres">
      <dgm:prSet presAssocID="{C46E4E4C-15CE-4707-94B5-5146C80CCD91}" presName="nodeTx" presStyleLbl="node1" presStyleIdx="3" presStyleCnt="9">
        <dgm:presLayoutVars>
          <dgm:bulletEnabled val="1"/>
        </dgm:presLayoutVars>
      </dgm:prSet>
      <dgm:spPr/>
    </dgm:pt>
    <dgm:pt modelId="{B498749C-F895-4CA1-995F-72EE5BFE8AC6}" type="pres">
      <dgm:prSet presAssocID="{C46E4E4C-15CE-4707-94B5-5146C80CCD91}" presName="invisiNode" presStyleLbl="node1" presStyleIdx="3" presStyleCnt="9"/>
      <dgm:spPr/>
    </dgm:pt>
    <dgm:pt modelId="{DFF4C762-A644-4F40-AAA7-86CEB5074522}" type="pres">
      <dgm:prSet presAssocID="{C46E4E4C-15CE-4707-94B5-5146C80CCD91}" presName="imagNode" presStyleLbl="fgImgPlace1" presStyleIdx="3" presStyleCnt="9"/>
      <dgm:spPr/>
    </dgm:pt>
    <dgm:pt modelId="{507BF6BC-A61B-425C-8148-E5520D919F41}" type="pres">
      <dgm:prSet presAssocID="{E82DCA84-3C19-465F-8FF8-EC741A874E8D}" presName="sibTrans" presStyleLbl="sibTrans2D1" presStyleIdx="0" presStyleCnt="0"/>
      <dgm:spPr/>
    </dgm:pt>
    <dgm:pt modelId="{62E72B0A-4959-4D9C-856B-80BBB65AE67B}" type="pres">
      <dgm:prSet presAssocID="{571C5908-B9CB-422E-AE0F-8B933FDD13C4}" presName="compNode" presStyleCnt="0"/>
      <dgm:spPr/>
    </dgm:pt>
    <dgm:pt modelId="{E58A4A8F-D6D2-4DE3-9468-9C11403AA835}" type="pres">
      <dgm:prSet presAssocID="{571C5908-B9CB-422E-AE0F-8B933FDD13C4}" presName="bkgdShape" presStyleLbl="node1" presStyleIdx="4" presStyleCnt="9"/>
      <dgm:spPr/>
    </dgm:pt>
    <dgm:pt modelId="{00ECE8E8-C012-49FD-9139-6E700811837B}" type="pres">
      <dgm:prSet presAssocID="{571C5908-B9CB-422E-AE0F-8B933FDD13C4}" presName="nodeTx" presStyleLbl="node1" presStyleIdx="4" presStyleCnt="9">
        <dgm:presLayoutVars>
          <dgm:bulletEnabled val="1"/>
        </dgm:presLayoutVars>
      </dgm:prSet>
      <dgm:spPr/>
    </dgm:pt>
    <dgm:pt modelId="{5EEC0492-76A2-464F-A36B-F66788A54FDE}" type="pres">
      <dgm:prSet presAssocID="{571C5908-B9CB-422E-AE0F-8B933FDD13C4}" presName="invisiNode" presStyleLbl="node1" presStyleIdx="4" presStyleCnt="9"/>
      <dgm:spPr/>
    </dgm:pt>
    <dgm:pt modelId="{7C125FD7-74E6-4C28-ACF6-452A120DF85F}" type="pres">
      <dgm:prSet presAssocID="{571C5908-B9CB-422E-AE0F-8B933FDD13C4}" presName="imagNode" presStyleLbl="fgImgPlace1" presStyleIdx="4" presStyleCnt="9"/>
      <dgm:spPr/>
    </dgm:pt>
    <dgm:pt modelId="{65959813-0989-4E99-B6EF-D42F558237FE}" type="pres">
      <dgm:prSet presAssocID="{834E4CFA-A648-40D0-AA21-1E241CF4F298}" presName="sibTrans" presStyleLbl="sibTrans2D1" presStyleIdx="0" presStyleCnt="0"/>
      <dgm:spPr/>
    </dgm:pt>
    <dgm:pt modelId="{D8C5BB73-ABDE-4805-B5F2-4CC84C46000E}" type="pres">
      <dgm:prSet presAssocID="{83DC3F96-EB93-4B69-96EF-B629B59C3BC4}" presName="compNode" presStyleCnt="0"/>
      <dgm:spPr/>
    </dgm:pt>
    <dgm:pt modelId="{8B53EA61-A647-42B8-9491-430C5ADFCA74}" type="pres">
      <dgm:prSet presAssocID="{83DC3F96-EB93-4B69-96EF-B629B59C3BC4}" presName="bkgdShape" presStyleLbl="node1" presStyleIdx="5" presStyleCnt="9"/>
      <dgm:spPr/>
      <dgm:t>
        <a:bodyPr/>
        <a:lstStyle/>
        <a:p>
          <a:endParaRPr lang="tr-TR"/>
        </a:p>
      </dgm:t>
    </dgm:pt>
    <dgm:pt modelId="{13742D3C-D28D-4804-B7FE-A0B34CCE1DB6}" type="pres">
      <dgm:prSet presAssocID="{83DC3F96-EB93-4B69-96EF-B629B59C3BC4}" presName="nodeTx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BD1AA59-A766-44B1-9FE2-97C8CA505EDA}" type="pres">
      <dgm:prSet presAssocID="{83DC3F96-EB93-4B69-96EF-B629B59C3BC4}" presName="invisiNode" presStyleLbl="node1" presStyleIdx="5" presStyleCnt="9"/>
      <dgm:spPr/>
    </dgm:pt>
    <dgm:pt modelId="{A650D26C-8E0C-4794-9752-C0DDDF45A77C}" type="pres">
      <dgm:prSet presAssocID="{83DC3F96-EB93-4B69-96EF-B629B59C3BC4}" presName="imagNode" presStyleLbl="fgImgPlace1" presStyleIdx="5" presStyleCnt="9"/>
      <dgm:spPr/>
    </dgm:pt>
    <dgm:pt modelId="{0C8AE49F-29F8-4DDC-9FBD-3A77E3565102}" type="pres">
      <dgm:prSet presAssocID="{CE62361D-F332-4558-BA8F-876C36AD153A}" presName="sibTrans" presStyleLbl="sibTrans2D1" presStyleIdx="0" presStyleCnt="0"/>
      <dgm:spPr/>
    </dgm:pt>
    <dgm:pt modelId="{DDCBF395-9C78-45E4-BAB5-D9A156C77632}" type="pres">
      <dgm:prSet presAssocID="{95A00C8E-AA0C-4510-9E38-E6E8C304A73C}" presName="compNode" presStyleCnt="0"/>
      <dgm:spPr/>
    </dgm:pt>
    <dgm:pt modelId="{D9ED1925-42F4-472E-81F7-54E7C907D6B9}" type="pres">
      <dgm:prSet presAssocID="{95A00C8E-AA0C-4510-9E38-E6E8C304A73C}" presName="bkgdShape" presStyleLbl="node1" presStyleIdx="6" presStyleCnt="9"/>
      <dgm:spPr/>
      <dgm:t>
        <a:bodyPr/>
        <a:lstStyle/>
        <a:p>
          <a:endParaRPr lang="tr-TR"/>
        </a:p>
      </dgm:t>
    </dgm:pt>
    <dgm:pt modelId="{A68E26D5-3334-4A2D-8BAC-1DAD6EC1A319}" type="pres">
      <dgm:prSet presAssocID="{95A00C8E-AA0C-4510-9E38-E6E8C304A73C}" presName="nodeTx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ABB2D14-6B04-4BC6-BA80-E19F0F4B4A0D}" type="pres">
      <dgm:prSet presAssocID="{95A00C8E-AA0C-4510-9E38-E6E8C304A73C}" presName="invisiNode" presStyleLbl="node1" presStyleIdx="6" presStyleCnt="9"/>
      <dgm:spPr/>
    </dgm:pt>
    <dgm:pt modelId="{189A52D7-3784-408F-9732-3B55EAF0E420}" type="pres">
      <dgm:prSet presAssocID="{95A00C8E-AA0C-4510-9E38-E6E8C304A73C}" presName="imagNode" presStyleLbl="fgImgPlace1" presStyleIdx="6" presStyleCnt="9"/>
      <dgm:spPr/>
    </dgm:pt>
    <dgm:pt modelId="{F4C0F471-7F21-4F16-AA95-085725B30462}" type="pres">
      <dgm:prSet presAssocID="{9F853F10-3111-48A5-89BF-F4D4982BC962}" presName="sibTrans" presStyleLbl="sibTrans2D1" presStyleIdx="0" presStyleCnt="0"/>
      <dgm:spPr/>
    </dgm:pt>
    <dgm:pt modelId="{3A128350-C403-41C8-98A3-466CF7611A7B}" type="pres">
      <dgm:prSet presAssocID="{8C0650ED-B306-4CFF-AE52-ED755C1CBA8F}" presName="compNode" presStyleCnt="0"/>
      <dgm:spPr/>
    </dgm:pt>
    <dgm:pt modelId="{DEE60BEF-E6C8-4DBD-B9DD-199637D1FCA9}" type="pres">
      <dgm:prSet presAssocID="{8C0650ED-B306-4CFF-AE52-ED755C1CBA8F}" presName="bkgdShape" presStyleLbl="node1" presStyleIdx="7" presStyleCnt="9"/>
      <dgm:spPr/>
      <dgm:t>
        <a:bodyPr/>
        <a:lstStyle/>
        <a:p>
          <a:endParaRPr lang="tr-TR"/>
        </a:p>
      </dgm:t>
    </dgm:pt>
    <dgm:pt modelId="{F06F9EA1-68CF-45CE-9A49-CCD038E8097A}" type="pres">
      <dgm:prSet presAssocID="{8C0650ED-B306-4CFF-AE52-ED755C1CBA8F}" presName="nodeTx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EA9D753-0F43-47B2-A0E9-6479ABAC94D7}" type="pres">
      <dgm:prSet presAssocID="{8C0650ED-B306-4CFF-AE52-ED755C1CBA8F}" presName="invisiNode" presStyleLbl="node1" presStyleIdx="7" presStyleCnt="9"/>
      <dgm:spPr/>
    </dgm:pt>
    <dgm:pt modelId="{EC43012B-365D-4E16-ADBB-12102A3B0DF0}" type="pres">
      <dgm:prSet presAssocID="{8C0650ED-B306-4CFF-AE52-ED755C1CBA8F}" presName="imagNode" presStyleLbl="fgImgPlace1" presStyleIdx="7" presStyleCnt="9"/>
      <dgm:spPr/>
    </dgm:pt>
    <dgm:pt modelId="{D9311239-D215-40E2-9E5C-7DE59D8643B7}" type="pres">
      <dgm:prSet presAssocID="{631B5118-45CA-42E6-A2FF-5A2A36E6B5AF}" presName="sibTrans" presStyleLbl="sibTrans2D1" presStyleIdx="0" presStyleCnt="0"/>
      <dgm:spPr/>
    </dgm:pt>
    <dgm:pt modelId="{5348D056-7B8F-4DFE-B6AD-D570B1DABDBE}" type="pres">
      <dgm:prSet presAssocID="{45AEE005-8A57-47A5-B18F-5D18FD92C8C5}" presName="compNode" presStyleCnt="0"/>
      <dgm:spPr/>
    </dgm:pt>
    <dgm:pt modelId="{224F59DF-47C3-49F8-B242-CFF76A165047}" type="pres">
      <dgm:prSet presAssocID="{45AEE005-8A57-47A5-B18F-5D18FD92C8C5}" presName="bkgdShape" presStyleLbl="node1" presStyleIdx="8" presStyleCnt="9"/>
      <dgm:spPr/>
    </dgm:pt>
    <dgm:pt modelId="{38EBC64A-6767-4C8C-BCBD-48A0AF528655}" type="pres">
      <dgm:prSet presAssocID="{45AEE005-8A57-47A5-B18F-5D18FD92C8C5}" presName="nodeTx" presStyleLbl="node1" presStyleIdx="8" presStyleCnt="9">
        <dgm:presLayoutVars>
          <dgm:bulletEnabled val="1"/>
        </dgm:presLayoutVars>
      </dgm:prSet>
      <dgm:spPr/>
    </dgm:pt>
    <dgm:pt modelId="{0B9A12D3-0B0A-4E0E-8E45-DCB303C2C157}" type="pres">
      <dgm:prSet presAssocID="{45AEE005-8A57-47A5-B18F-5D18FD92C8C5}" presName="invisiNode" presStyleLbl="node1" presStyleIdx="8" presStyleCnt="9"/>
      <dgm:spPr/>
    </dgm:pt>
    <dgm:pt modelId="{CF3DBB32-957E-48EF-9AA4-7DAF2A5C967A}" type="pres">
      <dgm:prSet presAssocID="{45AEE005-8A57-47A5-B18F-5D18FD92C8C5}" presName="imagNode" presStyleLbl="fgImgPlace1" presStyleIdx="8" presStyleCnt="9"/>
      <dgm:spPr/>
    </dgm:pt>
  </dgm:ptLst>
  <dgm:cxnLst>
    <dgm:cxn modelId="{ECDDADB9-0C65-4D34-B763-3FFDDDB06C6C}" type="presOf" srcId="{571C5908-B9CB-422E-AE0F-8B933FDD13C4}" destId="{00ECE8E8-C012-49FD-9139-6E700811837B}" srcOrd="1" destOrd="0" presId="urn:microsoft.com/office/officeart/2005/8/layout/hList7"/>
    <dgm:cxn modelId="{CA04FD18-B66B-476C-9020-E777CFF86C9A}" srcId="{6D69227A-83A5-45BD-8F7D-4B134DFEB857}" destId="{E75388CA-C94C-451D-A7E9-D639DF0B08E8}" srcOrd="0" destOrd="0" parTransId="{2A775E2D-C734-44AA-B94D-BF60C38BCAF4}" sibTransId="{778B8464-C016-4DDB-953E-8D4162341ECF}"/>
    <dgm:cxn modelId="{217F3EFA-0474-4197-9FC2-105219E5547E}" type="presOf" srcId="{E82DCA84-3C19-465F-8FF8-EC741A874E8D}" destId="{507BF6BC-A61B-425C-8148-E5520D919F41}" srcOrd="0" destOrd="0" presId="urn:microsoft.com/office/officeart/2005/8/layout/hList7"/>
    <dgm:cxn modelId="{8CFA22E7-893C-4AFA-AC42-33ABB77933D3}" type="presOf" srcId="{834E4CFA-A648-40D0-AA21-1E241CF4F298}" destId="{65959813-0989-4E99-B6EF-D42F558237FE}" srcOrd="0" destOrd="0" presId="urn:microsoft.com/office/officeart/2005/8/layout/hList7"/>
    <dgm:cxn modelId="{9C4D87DC-716A-448C-889C-CCFB9FFFF808}" type="presOf" srcId="{631B5118-45CA-42E6-A2FF-5A2A36E6B5AF}" destId="{D9311239-D215-40E2-9E5C-7DE59D8643B7}" srcOrd="0" destOrd="0" presId="urn:microsoft.com/office/officeart/2005/8/layout/hList7"/>
    <dgm:cxn modelId="{191DE387-5250-4544-BA4C-46FD64FAB2DC}" type="presOf" srcId="{83DC3F96-EB93-4B69-96EF-B629B59C3BC4}" destId="{8B53EA61-A647-42B8-9491-430C5ADFCA74}" srcOrd="0" destOrd="0" presId="urn:microsoft.com/office/officeart/2005/8/layout/hList7"/>
    <dgm:cxn modelId="{E982C620-16F9-44E9-95D9-D58771887050}" type="presOf" srcId="{1CCFBFCE-CA46-48CC-AA79-915D875B9846}" destId="{C9DE5B29-EF12-4C60-8B3F-14CED3E29A64}" srcOrd="1" destOrd="0" presId="urn:microsoft.com/office/officeart/2005/8/layout/hList7"/>
    <dgm:cxn modelId="{C8A4C920-4B4B-433B-8551-A96A80BC5C81}" type="presOf" srcId="{E75388CA-C94C-451D-A7E9-D639DF0B08E8}" destId="{1C43A5B1-8ECF-474F-8DC5-0B54EACDBAB4}" srcOrd="0" destOrd="0" presId="urn:microsoft.com/office/officeart/2005/8/layout/hList7"/>
    <dgm:cxn modelId="{AE990C1F-86CE-40B6-A6DA-72852EB688A2}" type="presOf" srcId="{563EAE9E-4DE2-4804-A829-04FC2CEDB07A}" destId="{888084A4-71E7-4229-884A-9A9591A8BAFD}" srcOrd="0" destOrd="0" presId="urn:microsoft.com/office/officeart/2005/8/layout/hList7"/>
    <dgm:cxn modelId="{716DA60E-6453-40F6-88B7-0B057AE54B20}" type="presOf" srcId="{50CB8D50-940F-40F0-B2EA-F172DCC9163B}" destId="{A0AE9A1A-F6EC-4DF1-B2D1-D69479C76805}" srcOrd="1" destOrd="0" presId="urn:microsoft.com/office/officeart/2005/8/layout/hList7"/>
    <dgm:cxn modelId="{07F8994E-CFD8-454C-BE0F-56F5F5144F92}" srcId="{6D69227A-83A5-45BD-8F7D-4B134DFEB857}" destId="{8C0650ED-B306-4CFF-AE52-ED755C1CBA8F}" srcOrd="7" destOrd="0" parTransId="{2BF0DA28-B938-4F9A-9259-50F2CD0C03D0}" sibTransId="{631B5118-45CA-42E6-A2FF-5A2A36E6B5AF}"/>
    <dgm:cxn modelId="{E80DD5F4-17B2-4511-A59D-1F5867083F77}" type="presOf" srcId="{50CB8D50-940F-40F0-B2EA-F172DCC9163B}" destId="{9122B443-A1AF-4322-B062-010CC662CC44}" srcOrd="0" destOrd="0" presId="urn:microsoft.com/office/officeart/2005/8/layout/hList7"/>
    <dgm:cxn modelId="{62E400FA-8F56-4E04-A8F3-8B4637D16346}" type="presOf" srcId="{C46E4E4C-15CE-4707-94B5-5146C80CCD91}" destId="{6E676F44-B0E5-44B2-8149-3CBF76DA6140}" srcOrd="1" destOrd="0" presId="urn:microsoft.com/office/officeart/2005/8/layout/hList7"/>
    <dgm:cxn modelId="{82F22E65-F798-4845-B43D-94A9CDD0C01D}" type="presOf" srcId="{95A00C8E-AA0C-4510-9E38-E6E8C304A73C}" destId="{D9ED1925-42F4-472E-81F7-54E7C907D6B9}" srcOrd="0" destOrd="0" presId="urn:microsoft.com/office/officeart/2005/8/layout/hList7"/>
    <dgm:cxn modelId="{C618EE35-C0C6-4A99-8039-FC46042D365E}" srcId="{6D69227A-83A5-45BD-8F7D-4B134DFEB857}" destId="{45AEE005-8A57-47A5-B18F-5D18FD92C8C5}" srcOrd="8" destOrd="0" parTransId="{1A4C15F6-A038-4B8D-B91B-939DE9334D64}" sibTransId="{61EFA4D7-F823-4350-9BA8-1AF786BBC3C3}"/>
    <dgm:cxn modelId="{C6BEB115-35F8-4D41-B427-36A9C4AF117C}" type="presOf" srcId="{C46E4E4C-15CE-4707-94B5-5146C80CCD91}" destId="{45C22E90-62D4-4826-A188-BF4E42093A37}" srcOrd="0" destOrd="0" presId="urn:microsoft.com/office/officeart/2005/8/layout/hList7"/>
    <dgm:cxn modelId="{BFDB2479-6C02-4D11-8B30-D45F21234A75}" type="presOf" srcId="{CE62361D-F332-4558-BA8F-876C36AD153A}" destId="{0C8AE49F-29F8-4DDC-9FBD-3A77E3565102}" srcOrd="0" destOrd="0" presId="urn:microsoft.com/office/officeart/2005/8/layout/hList7"/>
    <dgm:cxn modelId="{4145C689-B3CC-4204-BDA0-038CA025C9A3}" type="presOf" srcId="{45AEE005-8A57-47A5-B18F-5D18FD92C8C5}" destId="{38EBC64A-6767-4C8C-BCBD-48A0AF528655}" srcOrd="1" destOrd="0" presId="urn:microsoft.com/office/officeart/2005/8/layout/hList7"/>
    <dgm:cxn modelId="{61526616-90C6-41E9-B440-070FF923985C}" type="presOf" srcId="{9F853F10-3111-48A5-89BF-F4D4982BC962}" destId="{F4C0F471-7F21-4F16-AA95-085725B30462}" srcOrd="0" destOrd="0" presId="urn:microsoft.com/office/officeart/2005/8/layout/hList7"/>
    <dgm:cxn modelId="{48EC0DA9-0526-4BEC-AEB4-A7BA59CD5A24}" type="presOf" srcId="{778B8464-C016-4DDB-953E-8D4162341ECF}" destId="{7795D716-14D8-45FB-A31D-64ECA9E9E6EF}" srcOrd="0" destOrd="0" presId="urn:microsoft.com/office/officeart/2005/8/layout/hList7"/>
    <dgm:cxn modelId="{A9B0B7B8-C35E-4F5D-BF0B-E0779C3AB78B}" type="presOf" srcId="{8C0650ED-B306-4CFF-AE52-ED755C1CBA8F}" destId="{F06F9EA1-68CF-45CE-9A49-CCD038E8097A}" srcOrd="1" destOrd="0" presId="urn:microsoft.com/office/officeart/2005/8/layout/hList7"/>
    <dgm:cxn modelId="{D03C765D-2C5B-47F2-8AA4-8BCF245394AA}" srcId="{6D69227A-83A5-45BD-8F7D-4B134DFEB857}" destId="{C46E4E4C-15CE-4707-94B5-5146C80CCD91}" srcOrd="3" destOrd="0" parTransId="{4ACF346E-5840-422E-B77F-8B0AFBAFB71F}" sibTransId="{E82DCA84-3C19-465F-8FF8-EC741A874E8D}"/>
    <dgm:cxn modelId="{FE4D77A3-E224-4DBB-B3DE-3479C261FBF3}" srcId="{6D69227A-83A5-45BD-8F7D-4B134DFEB857}" destId="{95A00C8E-AA0C-4510-9E38-E6E8C304A73C}" srcOrd="6" destOrd="0" parTransId="{01FA8D74-B771-40F4-AE4B-828651B96370}" sibTransId="{9F853F10-3111-48A5-89BF-F4D4982BC962}"/>
    <dgm:cxn modelId="{0E591746-0ACE-43FE-B529-4CAFC8B85FB0}" type="presOf" srcId="{830C6589-A686-4686-9D70-F84D86C6AAA3}" destId="{7C1FB2C0-3D82-43FC-AB22-79D310A03EEF}" srcOrd="0" destOrd="0" presId="urn:microsoft.com/office/officeart/2005/8/layout/hList7"/>
    <dgm:cxn modelId="{F9DF7112-02CD-43B8-B6D8-352FEE99E4F6}" srcId="{6D69227A-83A5-45BD-8F7D-4B134DFEB857}" destId="{1CCFBFCE-CA46-48CC-AA79-915D875B9846}" srcOrd="2" destOrd="0" parTransId="{AB47415E-EDB1-43D8-A432-F874D1671273}" sibTransId="{563EAE9E-4DE2-4804-A829-04FC2CEDB07A}"/>
    <dgm:cxn modelId="{95074180-EDF4-4832-9347-50C58044C3A9}" srcId="{6D69227A-83A5-45BD-8F7D-4B134DFEB857}" destId="{83DC3F96-EB93-4B69-96EF-B629B59C3BC4}" srcOrd="5" destOrd="0" parTransId="{91C2FADA-38B0-46A7-A517-6C91DD163DF5}" sibTransId="{CE62361D-F332-4558-BA8F-876C36AD153A}"/>
    <dgm:cxn modelId="{37F6C2B2-2DA2-4B57-BE8D-0C430D40ACDB}" type="presOf" srcId="{1CCFBFCE-CA46-48CC-AA79-915D875B9846}" destId="{7CAD39AE-F2A4-43FF-9F60-A743DEDE5B01}" srcOrd="0" destOrd="0" presId="urn:microsoft.com/office/officeart/2005/8/layout/hList7"/>
    <dgm:cxn modelId="{34096BBA-74CC-42C0-9488-77E7A02E210E}" type="presOf" srcId="{571C5908-B9CB-422E-AE0F-8B933FDD13C4}" destId="{E58A4A8F-D6D2-4DE3-9468-9C11403AA835}" srcOrd="0" destOrd="0" presId="urn:microsoft.com/office/officeart/2005/8/layout/hList7"/>
    <dgm:cxn modelId="{D5A7067B-625E-493E-8A1D-FF6787972EF9}" type="presOf" srcId="{E75388CA-C94C-451D-A7E9-D639DF0B08E8}" destId="{8FFE2302-EC51-491E-AF9A-CFF0C6A82FBB}" srcOrd="1" destOrd="0" presId="urn:microsoft.com/office/officeart/2005/8/layout/hList7"/>
    <dgm:cxn modelId="{1223FBCD-97D9-4A50-BC3C-C4ECC4160F43}" type="presOf" srcId="{95A00C8E-AA0C-4510-9E38-E6E8C304A73C}" destId="{A68E26D5-3334-4A2D-8BAC-1DAD6EC1A319}" srcOrd="1" destOrd="0" presId="urn:microsoft.com/office/officeart/2005/8/layout/hList7"/>
    <dgm:cxn modelId="{B62FB682-8F22-45A7-B519-55587994AC81}" type="presOf" srcId="{6D69227A-83A5-45BD-8F7D-4B134DFEB857}" destId="{3BF03864-5F7E-4E3C-B446-342CBCF2801D}" srcOrd="0" destOrd="0" presId="urn:microsoft.com/office/officeart/2005/8/layout/hList7"/>
    <dgm:cxn modelId="{1519E80B-BD46-4C65-8F90-70ADA50F58E7}" type="presOf" srcId="{83DC3F96-EB93-4B69-96EF-B629B59C3BC4}" destId="{13742D3C-D28D-4804-B7FE-A0B34CCE1DB6}" srcOrd="1" destOrd="0" presId="urn:microsoft.com/office/officeart/2005/8/layout/hList7"/>
    <dgm:cxn modelId="{F73EF3C5-7B2C-41E2-A535-295177DAB2D6}" srcId="{6D69227A-83A5-45BD-8F7D-4B134DFEB857}" destId="{50CB8D50-940F-40F0-B2EA-F172DCC9163B}" srcOrd="1" destOrd="0" parTransId="{714D4480-0CBE-4327-BACE-0686E9FF2EF2}" sibTransId="{830C6589-A686-4686-9D70-F84D86C6AAA3}"/>
    <dgm:cxn modelId="{8DD74793-A68A-48FF-ACB5-4A804753A1EB}" srcId="{6D69227A-83A5-45BD-8F7D-4B134DFEB857}" destId="{571C5908-B9CB-422E-AE0F-8B933FDD13C4}" srcOrd="4" destOrd="0" parTransId="{95045FE3-45C6-480C-AA6F-56F4B403B138}" sibTransId="{834E4CFA-A648-40D0-AA21-1E241CF4F298}"/>
    <dgm:cxn modelId="{20D963C4-02B8-461F-96B2-A010B7E1EC7B}" type="presOf" srcId="{45AEE005-8A57-47A5-B18F-5D18FD92C8C5}" destId="{224F59DF-47C3-49F8-B242-CFF76A165047}" srcOrd="0" destOrd="0" presId="urn:microsoft.com/office/officeart/2005/8/layout/hList7"/>
    <dgm:cxn modelId="{F39363BE-9E62-4D59-9E50-3C56091599F7}" type="presOf" srcId="{8C0650ED-B306-4CFF-AE52-ED755C1CBA8F}" destId="{DEE60BEF-E6C8-4DBD-B9DD-199637D1FCA9}" srcOrd="0" destOrd="0" presId="urn:microsoft.com/office/officeart/2005/8/layout/hList7"/>
    <dgm:cxn modelId="{69E168AB-5AAD-4B39-BDF7-67F4BD1DB39D}" type="presParOf" srcId="{3BF03864-5F7E-4E3C-B446-342CBCF2801D}" destId="{BEC0937F-1300-44AC-A805-DFC5391734BE}" srcOrd="0" destOrd="0" presId="urn:microsoft.com/office/officeart/2005/8/layout/hList7"/>
    <dgm:cxn modelId="{7CBA54DB-0D14-48E2-8F78-D0F2217B7738}" type="presParOf" srcId="{3BF03864-5F7E-4E3C-B446-342CBCF2801D}" destId="{7D959A88-744A-4EA1-BD3F-865308D4B1DC}" srcOrd="1" destOrd="0" presId="urn:microsoft.com/office/officeart/2005/8/layout/hList7"/>
    <dgm:cxn modelId="{04A97449-A57C-47FD-90A3-CE35BE2B2662}" type="presParOf" srcId="{7D959A88-744A-4EA1-BD3F-865308D4B1DC}" destId="{4ABBA52D-EEAB-4562-85CC-A799868E79AF}" srcOrd="0" destOrd="0" presId="urn:microsoft.com/office/officeart/2005/8/layout/hList7"/>
    <dgm:cxn modelId="{19355231-1C83-4B67-9CE8-9ED6DBBDD6D3}" type="presParOf" srcId="{4ABBA52D-EEAB-4562-85CC-A799868E79AF}" destId="{1C43A5B1-8ECF-474F-8DC5-0B54EACDBAB4}" srcOrd="0" destOrd="0" presId="urn:microsoft.com/office/officeart/2005/8/layout/hList7"/>
    <dgm:cxn modelId="{BBF81CB1-2B46-44D2-BD07-2A68B50F187F}" type="presParOf" srcId="{4ABBA52D-EEAB-4562-85CC-A799868E79AF}" destId="{8FFE2302-EC51-491E-AF9A-CFF0C6A82FBB}" srcOrd="1" destOrd="0" presId="urn:microsoft.com/office/officeart/2005/8/layout/hList7"/>
    <dgm:cxn modelId="{07C49312-6233-4335-B2E6-7A2DE128C308}" type="presParOf" srcId="{4ABBA52D-EEAB-4562-85CC-A799868E79AF}" destId="{A5481599-9B60-49DC-83D8-D5A95CA45F14}" srcOrd="2" destOrd="0" presId="urn:microsoft.com/office/officeart/2005/8/layout/hList7"/>
    <dgm:cxn modelId="{A83AAFD8-6D5D-423F-A639-11162EE7290A}" type="presParOf" srcId="{4ABBA52D-EEAB-4562-85CC-A799868E79AF}" destId="{BE44DA9F-B707-4B6A-BE8A-D96C5D4E2977}" srcOrd="3" destOrd="0" presId="urn:microsoft.com/office/officeart/2005/8/layout/hList7"/>
    <dgm:cxn modelId="{A48793D5-F694-4493-9FC9-5BB97E0C7FA6}" type="presParOf" srcId="{7D959A88-744A-4EA1-BD3F-865308D4B1DC}" destId="{7795D716-14D8-45FB-A31D-64ECA9E9E6EF}" srcOrd="1" destOrd="0" presId="urn:microsoft.com/office/officeart/2005/8/layout/hList7"/>
    <dgm:cxn modelId="{F05A4345-988B-4441-95CD-FDDC9D090932}" type="presParOf" srcId="{7D959A88-744A-4EA1-BD3F-865308D4B1DC}" destId="{B23FF72C-1558-44B0-83FB-D7CF8C16ABCC}" srcOrd="2" destOrd="0" presId="urn:microsoft.com/office/officeart/2005/8/layout/hList7"/>
    <dgm:cxn modelId="{6B6E0693-1B4C-4E9C-B2B3-6F3C88996F1B}" type="presParOf" srcId="{B23FF72C-1558-44B0-83FB-D7CF8C16ABCC}" destId="{9122B443-A1AF-4322-B062-010CC662CC44}" srcOrd="0" destOrd="0" presId="urn:microsoft.com/office/officeart/2005/8/layout/hList7"/>
    <dgm:cxn modelId="{5335DFE9-5069-44B4-8B54-7FC4E7C11737}" type="presParOf" srcId="{B23FF72C-1558-44B0-83FB-D7CF8C16ABCC}" destId="{A0AE9A1A-F6EC-4DF1-B2D1-D69479C76805}" srcOrd="1" destOrd="0" presId="urn:microsoft.com/office/officeart/2005/8/layout/hList7"/>
    <dgm:cxn modelId="{81D15A5B-5C9A-4F29-9629-95802103D91F}" type="presParOf" srcId="{B23FF72C-1558-44B0-83FB-D7CF8C16ABCC}" destId="{77CAE73C-AD71-4507-BB7F-522F538CD0DA}" srcOrd="2" destOrd="0" presId="urn:microsoft.com/office/officeart/2005/8/layout/hList7"/>
    <dgm:cxn modelId="{BF52D1C1-F6D8-4ED7-9855-8D45FFEC53E4}" type="presParOf" srcId="{B23FF72C-1558-44B0-83FB-D7CF8C16ABCC}" destId="{FEB74624-8ADD-40C3-B811-7B51BBB72B11}" srcOrd="3" destOrd="0" presId="urn:microsoft.com/office/officeart/2005/8/layout/hList7"/>
    <dgm:cxn modelId="{650E73BB-27B0-451D-B397-6E8AD1922284}" type="presParOf" srcId="{7D959A88-744A-4EA1-BD3F-865308D4B1DC}" destId="{7C1FB2C0-3D82-43FC-AB22-79D310A03EEF}" srcOrd="3" destOrd="0" presId="urn:microsoft.com/office/officeart/2005/8/layout/hList7"/>
    <dgm:cxn modelId="{AF7A21AF-29C3-4C08-B900-3A03B1657C23}" type="presParOf" srcId="{7D959A88-744A-4EA1-BD3F-865308D4B1DC}" destId="{BC75DBA3-9596-40B0-9D18-02E09322FD11}" srcOrd="4" destOrd="0" presId="urn:microsoft.com/office/officeart/2005/8/layout/hList7"/>
    <dgm:cxn modelId="{5282929B-B27B-4DC5-BF8E-D524D03D5BF3}" type="presParOf" srcId="{BC75DBA3-9596-40B0-9D18-02E09322FD11}" destId="{7CAD39AE-F2A4-43FF-9F60-A743DEDE5B01}" srcOrd="0" destOrd="0" presId="urn:microsoft.com/office/officeart/2005/8/layout/hList7"/>
    <dgm:cxn modelId="{D35CBE00-F27C-4597-9640-466F2A212F3E}" type="presParOf" srcId="{BC75DBA3-9596-40B0-9D18-02E09322FD11}" destId="{C9DE5B29-EF12-4C60-8B3F-14CED3E29A64}" srcOrd="1" destOrd="0" presId="urn:microsoft.com/office/officeart/2005/8/layout/hList7"/>
    <dgm:cxn modelId="{5920B18D-415F-49E3-8818-5675EA310F72}" type="presParOf" srcId="{BC75DBA3-9596-40B0-9D18-02E09322FD11}" destId="{6B2345D3-6D44-4025-8191-54F6C48D299C}" srcOrd="2" destOrd="0" presId="urn:microsoft.com/office/officeart/2005/8/layout/hList7"/>
    <dgm:cxn modelId="{3CE800D9-AAC7-4F60-B6D6-B9D0F2536E4D}" type="presParOf" srcId="{BC75DBA3-9596-40B0-9D18-02E09322FD11}" destId="{F8F8CD38-928D-4A0C-AC7C-03BCA033A36D}" srcOrd="3" destOrd="0" presId="urn:microsoft.com/office/officeart/2005/8/layout/hList7"/>
    <dgm:cxn modelId="{35D75EED-53FB-47A6-A29B-99C1DF694EA9}" type="presParOf" srcId="{7D959A88-744A-4EA1-BD3F-865308D4B1DC}" destId="{888084A4-71E7-4229-884A-9A9591A8BAFD}" srcOrd="5" destOrd="0" presId="urn:microsoft.com/office/officeart/2005/8/layout/hList7"/>
    <dgm:cxn modelId="{0347DA18-6EC9-406A-876F-019F952FAAC0}" type="presParOf" srcId="{7D959A88-744A-4EA1-BD3F-865308D4B1DC}" destId="{58475F63-210E-42BC-A7FD-F6031EE4EBFD}" srcOrd="6" destOrd="0" presId="urn:microsoft.com/office/officeart/2005/8/layout/hList7"/>
    <dgm:cxn modelId="{8404969D-E61D-4C45-A2BC-DEDA2E617524}" type="presParOf" srcId="{58475F63-210E-42BC-A7FD-F6031EE4EBFD}" destId="{45C22E90-62D4-4826-A188-BF4E42093A37}" srcOrd="0" destOrd="0" presId="urn:microsoft.com/office/officeart/2005/8/layout/hList7"/>
    <dgm:cxn modelId="{E296B2A4-C3C5-4B79-B2C1-EC6B64AE1831}" type="presParOf" srcId="{58475F63-210E-42BC-A7FD-F6031EE4EBFD}" destId="{6E676F44-B0E5-44B2-8149-3CBF76DA6140}" srcOrd="1" destOrd="0" presId="urn:microsoft.com/office/officeart/2005/8/layout/hList7"/>
    <dgm:cxn modelId="{4AC98AEE-3E29-4D03-862A-C21FABD7CDC7}" type="presParOf" srcId="{58475F63-210E-42BC-A7FD-F6031EE4EBFD}" destId="{B498749C-F895-4CA1-995F-72EE5BFE8AC6}" srcOrd="2" destOrd="0" presId="urn:microsoft.com/office/officeart/2005/8/layout/hList7"/>
    <dgm:cxn modelId="{1BBAD4DC-FDEE-4475-977B-715E8791C892}" type="presParOf" srcId="{58475F63-210E-42BC-A7FD-F6031EE4EBFD}" destId="{DFF4C762-A644-4F40-AAA7-86CEB5074522}" srcOrd="3" destOrd="0" presId="urn:microsoft.com/office/officeart/2005/8/layout/hList7"/>
    <dgm:cxn modelId="{4F749921-5618-4BCD-A9C6-B623EE817835}" type="presParOf" srcId="{7D959A88-744A-4EA1-BD3F-865308D4B1DC}" destId="{507BF6BC-A61B-425C-8148-E5520D919F41}" srcOrd="7" destOrd="0" presId="urn:microsoft.com/office/officeart/2005/8/layout/hList7"/>
    <dgm:cxn modelId="{9A144272-4495-43CC-B13A-15B471BB0037}" type="presParOf" srcId="{7D959A88-744A-4EA1-BD3F-865308D4B1DC}" destId="{62E72B0A-4959-4D9C-856B-80BBB65AE67B}" srcOrd="8" destOrd="0" presId="urn:microsoft.com/office/officeart/2005/8/layout/hList7"/>
    <dgm:cxn modelId="{C22EE081-6D81-4E47-8D41-9AC7AD3825D0}" type="presParOf" srcId="{62E72B0A-4959-4D9C-856B-80BBB65AE67B}" destId="{E58A4A8F-D6D2-4DE3-9468-9C11403AA835}" srcOrd="0" destOrd="0" presId="urn:microsoft.com/office/officeart/2005/8/layout/hList7"/>
    <dgm:cxn modelId="{BE5F1988-29E0-4A83-ACD4-8CAD13F249BF}" type="presParOf" srcId="{62E72B0A-4959-4D9C-856B-80BBB65AE67B}" destId="{00ECE8E8-C012-49FD-9139-6E700811837B}" srcOrd="1" destOrd="0" presId="urn:microsoft.com/office/officeart/2005/8/layout/hList7"/>
    <dgm:cxn modelId="{DD5E188B-B032-4A08-85A8-46C283B6F59B}" type="presParOf" srcId="{62E72B0A-4959-4D9C-856B-80BBB65AE67B}" destId="{5EEC0492-76A2-464F-A36B-F66788A54FDE}" srcOrd="2" destOrd="0" presId="urn:microsoft.com/office/officeart/2005/8/layout/hList7"/>
    <dgm:cxn modelId="{FD906588-B396-424F-B2C9-E4871BAD91F0}" type="presParOf" srcId="{62E72B0A-4959-4D9C-856B-80BBB65AE67B}" destId="{7C125FD7-74E6-4C28-ACF6-452A120DF85F}" srcOrd="3" destOrd="0" presId="urn:microsoft.com/office/officeart/2005/8/layout/hList7"/>
    <dgm:cxn modelId="{BDD8130C-8771-47F2-BD54-6D3C4C4D3D5E}" type="presParOf" srcId="{7D959A88-744A-4EA1-BD3F-865308D4B1DC}" destId="{65959813-0989-4E99-B6EF-D42F558237FE}" srcOrd="9" destOrd="0" presId="urn:microsoft.com/office/officeart/2005/8/layout/hList7"/>
    <dgm:cxn modelId="{9E082102-5B4F-44FB-8791-EA337608C273}" type="presParOf" srcId="{7D959A88-744A-4EA1-BD3F-865308D4B1DC}" destId="{D8C5BB73-ABDE-4805-B5F2-4CC84C46000E}" srcOrd="10" destOrd="0" presId="urn:microsoft.com/office/officeart/2005/8/layout/hList7"/>
    <dgm:cxn modelId="{DDB86144-AED2-48D9-9134-9E0CB373F984}" type="presParOf" srcId="{D8C5BB73-ABDE-4805-B5F2-4CC84C46000E}" destId="{8B53EA61-A647-42B8-9491-430C5ADFCA74}" srcOrd="0" destOrd="0" presId="urn:microsoft.com/office/officeart/2005/8/layout/hList7"/>
    <dgm:cxn modelId="{9E0B51A2-E781-4899-B25E-8F0D9B2F657D}" type="presParOf" srcId="{D8C5BB73-ABDE-4805-B5F2-4CC84C46000E}" destId="{13742D3C-D28D-4804-B7FE-A0B34CCE1DB6}" srcOrd="1" destOrd="0" presId="urn:microsoft.com/office/officeart/2005/8/layout/hList7"/>
    <dgm:cxn modelId="{BD28126C-3518-482F-9719-F53B8E4ECBDD}" type="presParOf" srcId="{D8C5BB73-ABDE-4805-B5F2-4CC84C46000E}" destId="{FBD1AA59-A766-44B1-9FE2-97C8CA505EDA}" srcOrd="2" destOrd="0" presId="urn:microsoft.com/office/officeart/2005/8/layout/hList7"/>
    <dgm:cxn modelId="{10B97651-894A-44EA-BC77-42AF5736A60B}" type="presParOf" srcId="{D8C5BB73-ABDE-4805-B5F2-4CC84C46000E}" destId="{A650D26C-8E0C-4794-9752-C0DDDF45A77C}" srcOrd="3" destOrd="0" presId="urn:microsoft.com/office/officeart/2005/8/layout/hList7"/>
    <dgm:cxn modelId="{5C9BE2CE-D323-4F68-8034-A2BEA22ACCD7}" type="presParOf" srcId="{7D959A88-744A-4EA1-BD3F-865308D4B1DC}" destId="{0C8AE49F-29F8-4DDC-9FBD-3A77E3565102}" srcOrd="11" destOrd="0" presId="urn:microsoft.com/office/officeart/2005/8/layout/hList7"/>
    <dgm:cxn modelId="{C0C47964-3D68-4643-81F2-0E782173A9A8}" type="presParOf" srcId="{7D959A88-744A-4EA1-BD3F-865308D4B1DC}" destId="{DDCBF395-9C78-45E4-BAB5-D9A156C77632}" srcOrd="12" destOrd="0" presId="urn:microsoft.com/office/officeart/2005/8/layout/hList7"/>
    <dgm:cxn modelId="{487C5FFC-B23D-4E3F-9311-D4C61F32C51A}" type="presParOf" srcId="{DDCBF395-9C78-45E4-BAB5-D9A156C77632}" destId="{D9ED1925-42F4-472E-81F7-54E7C907D6B9}" srcOrd="0" destOrd="0" presId="urn:microsoft.com/office/officeart/2005/8/layout/hList7"/>
    <dgm:cxn modelId="{8D9E62D6-5D7A-4B11-A131-14A264D3F6BC}" type="presParOf" srcId="{DDCBF395-9C78-45E4-BAB5-D9A156C77632}" destId="{A68E26D5-3334-4A2D-8BAC-1DAD6EC1A319}" srcOrd="1" destOrd="0" presId="urn:microsoft.com/office/officeart/2005/8/layout/hList7"/>
    <dgm:cxn modelId="{B7C2F72D-FE2B-4F9D-87E6-0B5461D4FE0A}" type="presParOf" srcId="{DDCBF395-9C78-45E4-BAB5-D9A156C77632}" destId="{8ABB2D14-6B04-4BC6-BA80-E19F0F4B4A0D}" srcOrd="2" destOrd="0" presId="urn:microsoft.com/office/officeart/2005/8/layout/hList7"/>
    <dgm:cxn modelId="{7BF083F8-4D26-4E34-8851-71AF59CB080E}" type="presParOf" srcId="{DDCBF395-9C78-45E4-BAB5-D9A156C77632}" destId="{189A52D7-3784-408F-9732-3B55EAF0E420}" srcOrd="3" destOrd="0" presId="urn:microsoft.com/office/officeart/2005/8/layout/hList7"/>
    <dgm:cxn modelId="{BE37D349-F568-450E-B18E-7DFD62D0D46F}" type="presParOf" srcId="{7D959A88-744A-4EA1-BD3F-865308D4B1DC}" destId="{F4C0F471-7F21-4F16-AA95-085725B30462}" srcOrd="13" destOrd="0" presId="urn:microsoft.com/office/officeart/2005/8/layout/hList7"/>
    <dgm:cxn modelId="{3949AB7C-A726-4375-9C6B-05BFD276FD6A}" type="presParOf" srcId="{7D959A88-744A-4EA1-BD3F-865308D4B1DC}" destId="{3A128350-C403-41C8-98A3-466CF7611A7B}" srcOrd="14" destOrd="0" presId="urn:microsoft.com/office/officeart/2005/8/layout/hList7"/>
    <dgm:cxn modelId="{B8E2FC06-141F-4EF8-9D85-FEE7212B8F43}" type="presParOf" srcId="{3A128350-C403-41C8-98A3-466CF7611A7B}" destId="{DEE60BEF-E6C8-4DBD-B9DD-199637D1FCA9}" srcOrd="0" destOrd="0" presId="urn:microsoft.com/office/officeart/2005/8/layout/hList7"/>
    <dgm:cxn modelId="{EA579703-4FDB-4FEC-86AE-04BB6E9756B8}" type="presParOf" srcId="{3A128350-C403-41C8-98A3-466CF7611A7B}" destId="{F06F9EA1-68CF-45CE-9A49-CCD038E8097A}" srcOrd="1" destOrd="0" presId="urn:microsoft.com/office/officeart/2005/8/layout/hList7"/>
    <dgm:cxn modelId="{FABF54A0-1398-47E9-A1BB-31A64F95C988}" type="presParOf" srcId="{3A128350-C403-41C8-98A3-466CF7611A7B}" destId="{8EA9D753-0F43-47B2-A0E9-6479ABAC94D7}" srcOrd="2" destOrd="0" presId="urn:microsoft.com/office/officeart/2005/8/layout/hList7"/>
    <dgm:cxn modelId="{AC802123-5BC5-4AF2-BAF7-DB2EA833B031}" type="presParOf" srcId="{3A128350-C403-41C8-98A3-466CF7611A7B}" destId="{EC43012B-365D-4E16-ADBB-12102A3B0DF0}" srcOrd="3" destOrd="0" presId="urn:microsoft.com/office/officeart/2005/8/layout/hList7"/>
    <dgm:cxn modelId="{4FF23DB0-812E-479E-B783-8DBBEE32185E}" type="presParOf" srcId="{7D959A88-744A-4EA1-BD3F-865308D4B1DC}" destId="{D9311239-D215-40E2-9E5C-7DE59D8643B7}" srcOrd="15" destOrd="0" presId="urn:microsoft.com/office/officeart/2005/8/layout/hList7"/>
    <dgm:cxn modelId="{302EEB21-3F07-49F3-A8D4-F6CF7006D0C2}" type="presParOf" srcId="{7D959A88-744A-4EA1-BD3F-865308D4B1DC}" destId="{5348D056-7B8F-4DFE-B6AD-D570B1DABDBE}" srcOrd="16" destOrd="0" presId="urn:microsoft.com/office/officeart/2005/8/layout/hList7"/>
    <dgm:cxn modelId="{875B2424-B5A8-44B2-8BFC-8EE9B8B3FF19}" type="presParOf" srcId="{5348D056-7B8F-4DFE-B6AD-D570B1DABDBE}" destId="{224F59DF-47C3-49F8-B242-CFF76A165047}" srcOrd="0" destOrd="0" presId="urn:microsoft.com/office/officeart/2005/8/layout/hList7"/>
    <dgm:cxn modelId="{8075643E-610C-4FF6-AEAB-8E0D068D2FE2}" type="presParOf" srcId="{5348D056-7B8F-4DFE-B6AD-D570B1DABDBE}" destId="{38EBC64A-6767-4C8C-BCBD-48A0AF528655}" srcOrd="1" destOrd="0" presId="urn:microsoft.com/office/officeart/2005/8/layout/hList7"/>
    <dgm:cxn modelId="{09B3DEE8-2D29-41CC-BDE4-E4BE6B3C88DA}" type="presParOf" srcId="{5348D056-7B8F-4DFE-B6AD-D570B1DABDBE}" destId="{0B9A12D3-0B0A-4E0E-8E45-DCB303C2C157}" srcOrd="2" destOrd="0" presId="urn:microsoft.com/office/officeart/2005/8/layout/hList7"/>
    <dgm:cxn modelId="{BF43BADD-9AB8-4A27-A66E-1F0EAB17CC7B}" type="presParOf" srcId="{5348D056-7B8F-4DFE-B6AD-D570B1DABDBE}" destId="{CF3DBB32-957E-48EF-9AA4-7DAF2A5C967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A5B1-8ECF-474F-8DC5-0B54EACDBAB4}">
      <dsp:nvSpPr>
        <dsp:cNvPr id="0" name=""/>
        <dsp:cNvSpPr/>
      </dsp:nvSpPr>
      <dsp:spPr>
        <a:xfrm>
          <a:off x="3440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okul </a:t>
          </a:r>
          <a:endParaRPr lang="tr-TR" sz="1600" kern="1200" dirty="0"/>
        </a:p>
      </dsp:txBody>
      <dsp:txXfrm>
        <a:off x="3440" y="1740535"/>
        <a:ext cx="1137307" cy="1740535"/>
      </dsp:txXfrm>
    </dsp:sp>
    <dsp:sp modelId="{BE44DA9F-B707-4B6A-BE8A-D96C5D4E2977}">
      <dsp:nvSpPr>
        <dsp:cNvPr id="0" name=""/>
        <dsp:cNvSpPr/>
      </dsp:nvSpPr>
      <dsp:spPr>
        <a:xfrm>
          <a:off x="37559" y="261080"/>
          <a:ext cx="1069068" cy="144899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22B443-A1AF-4322-B062-010CC662CC44}">
      <dsp:nvSpPr>
        <dsp:cNvPr id="0" name=""/>
        <dsp:cNvSpPr/>
      </dsp:nvSpPr>
      <dsp:spPr>
        <a:xfrm>
          <a:off x="1174866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smtClean="0"/>
            <a:t>Uzaktan Eğitim (LMS) Giriş</a:t>
          </a:r>
          <a:endParaRPr lang="tr-TR" sz="1600" kern="1200"/>
        </a:p>
      </dsp:txBody>
      <dsp:txXfrm>
        <a:off x="1174866" y="1740535"/>
        <a:ext cx="1137307" cy="1740535"/>
      </dsp:txXfrm>
    </dsp:sp>
    <dsp:sp modelId="{FEB74624-8ADD-40C3-B811-7B51BBB72B11}">
      <dsp:nvSpPr>
        <dsp:cNvPr id="0" name=""/>
        <dsp:cNvSpPr/>
      </dsp:nvSpPr>
      <dsp:spPr>
        <a:xfrm>
          <a:off x="1208985" y="261080"/>
          <a:ext cx="1069068" cy="1448995"/>
        </a:xfrm>
        <a:prstGeom prst="ellipse">
          <a:avLst/>
        </a:prstGeom>
        <a:solidFill>
          <a:schemeClr val="accent4">
            <a:tint val="50000"/>
            <a:hueOff val="1430941"/>
            <a:satOff val="-7519"/>
            <a:lumOff val="-5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AD39AE-F2A4-43FF-9F60-A743DEDE5B01}">
      <dsp:nvSpPr>
        <dsp:cNvPr id="0" name=""/>
        <dsp:cNvSpPr/>
      </dsp:nvSpPr>
      <dsp:spPr>
        <a:xfrm>
          <a:off x="2346293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Toros Web Mail</a:t>
          </a:r>
          <a:endParaRPr lang="tr-TR" sz="1600" kern="1200" dirty="0"/>
        </a:p>
      </dsp:txBody>
      <dsp:txXfrm>
        <a:off x="2346293" y="1740535"/>
        <a:ext cx="1137307" cy="1740535"/>
      </dsp:txXfrm>
    </dsp:sp>
    <dsp:sp modelId="{F8F8CD38-928D-4A0C-AC7C-03BCA033A36D}">
      <dsp:nvSpPr>
        <dsp:cNvPr id="0" name=""/>
        <dsp:cNvSpPr/>
      </dsp:nvSpPr>
      <dsp:spPr>
        <a:xfrm>
          <a:off x="2380412" y="261080"/>
          <a:ext cx="1069068" cy="1448995"/>
        </a:xfrm>
        <a:prstGeom prst="ellipse">
          <a:avLst/>
        </a:prstGeom>
        <a:solidFill>
          <a:schemeClr val="accent4">
            <a:tint val="50000"/>
            <a:hueOff val="2861881"/>
            <a:satOff val="-15039"/>
            <a:lumOff val="-10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C22E90-62D4-4826-A188-BF4E42093A37}">
      <dsp:nvSpPr>
        <dsp:cNvPr id="0" name=""/>
        <dsp:cNvSpPr/>
      </dsp:nvSpPr>
      <dsp:spPr>
        <a:xfrm>
          <a:off x="3517719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smtClean="0"/>
            <a:t>Toros EBYS Sistemi</a:t>
          </a:r>
          <a:endParaRPr lang="tr-TR" sz="1600" kern="1200"/>
        </a:p>
      </dsp:txBody>
      <dsp:txXfrm>
        <a:off x="3517719" y="1740535"/>
        <a:ext cx="1137307" cy="1740535"/>
      </dsp:txXfrm>
    </dsp:sp>
    <dsp:sp modelId="{DFF4C762-A644-4F40-AAA7-86CEB5074522}">
      <dsp:nvSpPr>
        <dsp:cNvPr id="0" name=""/>
        <dsp:cNvSpPr/>
      </dsp:nvSpPr>
      <dsp:spPr>
        <a:xfrm>
          <a:off x="3551839" y="261080"/>
          <a:ext cx="1069068" cy="1448995"/>
        </a:xfrm>
        <a:prstGeom prst="ellipse">
          <a:avLst/>
        </a:prstGeom>
        <a:solidFill>
          <a:schemeClr val="accent4">
            <a:tint val="50000"/>
            <a:hueOff val="4292822"/>
            <a:satOff val="-22558"/>
            <a:lumOff val="-16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8A4A8F-D6D2-4DE3-9468-9C11403AA835}">
      <dsp:nvSpPr>
        <dsp:cNvPr id="0" name=""/>
        <dsp:cNvSpPr/>
      </dsp:nvSpPr>
      <dsp:spPr>
        <a:xfrm>
          <a:off x="4689146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Mezun Bilgi Sistemi (MBS)</a:t>
          </a:r>
          <a:endParaRPr lang="tr-TR" sz="1600" kern="1200" dirty="0"/>
        </a:p>
      </dsp:txBody>
      <dsp:txXfrm>
        <a:off x="4689146" y="1740535"/>
        <a:ext cx="1137307" cy="1740535"/>
      </dsp:txXfrm>
    </dsp:sp>
    <dsp:sp modelId="{7C125FD7-74E6-4C28-ACF6-452A120DF85F}">
      <dsp:nvSpPr>
        <dsp:cNvPr id="0" name=""/>
        <dsp:cNvSpPr/>
      </dsp:nvSpPr>
      <dsp:spPr>
        <a:xfrm>
          <a:off x="4723265" y="261080"/>
          <a:ext cx="1069068" cy="1448995"/>
        </a:xfrm>
        <a:prstGeom prst="ellipse">
          <a:avLst/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53EA61-A647-42B8-9491-430C5ADFCA74}">
      <dsp:nvSpPr>
        <dsp:cNvPr id="0" name=""/>
        <dsp:cNvSpPr/>
      </dsp:nvSpPr>
      <dsp:spPr>
        <a:xfrm>
          <a:off x="5860572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/>
            <a:t>Toro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sdas</a:t>
          </a:r>
          <a:r>
            <a:rPr lang="tr-TR" sz="1600" kern="1200" dirty="0" smtClean="0"/>
            <a:t>s Web Panel</a:t>
          </a:r>
          <a:endParaRPr lang="tr-TR" sz="1600" kern="1200" dirty="0"/>
        </a:p>
      </dsp:txBody>
      <dsp:txXfrm>
        <a:off x="5860572" y="1740535"/>
        <a:ext cx="1137307" cy="1740535"/>
      </dsp:txXfrm>
    </dsp:sp>
    <dsp:sp modelId="{A650D26C-8E0C-4794-9752-C0DDDF45A77C}">
      <dsp:nvSpPr>
        <dsp:cNvPr id="0" name=""/>
        <dsp:cNvSpPr/>
      </dsp:nvSpPr>
      <dsp:spPr>
        <a:xfrm>
          <a:off x="5894692" y="261080"/>
          <a:ext cx="1069068" cy="1448995"/>
        </a:xfrm>
        <a:prstGeom prst="ellipse">
          <a:avLst/>
        </a:prstGeom>
        <a:solidFill>
          <a:schemeClr val="accent4">
            <a:tint val="50000"/>
            <a:hueOff val="7154702"/>
            <a:satOff val="-37598"/>
            <a:lumOff val="-27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9ED1925-42F4-472E-81F7-54E7C907D6B9}">
      <dsp:nvSpPr>
        <dsp:cNvPr id="0" name=""/>
        <dsp:cNvSpPr/>
      </dsp:nvSpPr>
      <dsp:spPr>
        <a:xfrm>
          <a:off x="7031999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Dahili </a:t>
          </a:r>
          <a:r>
            <a:rPr lang="tr-TR" sz="1600" kern="1200" dirty="0" err="1" smtClean="0"/>
            <a:t>Numa</a:t>
          </a:r>
          <a:r>
            <a:rPr lang="en-US" sz="1600" kern="1200" dirty="0" err="1" smtClean="0"/>
            <a:t>ralar</a:t>
          </a:r>
          <a:endParaRPr lang="tr-TR" sz="1600" kern="1200" dirty="0"/>
        </a:p>
      </dsp:txBody>
      <dsp:txXfrm>
        <a:off x="7031999" y="1740535"/>
        <a:ext cx="1137307" cy="1740535"/>
      </dsp:txXfrm>
    </dsp:sp>
    <dsp:sp modelId="{189A52D7-3784-408F-9732-3B55EAF0E420}">
      <dsp:nvSpPr>
        <dsp:cNvPr id="0" name=""/>
        <dsp:cNvSpPr/>
      </dsp:nvSpPr>
      <dsp:spPr>
        <a:xfrm>
          <a:off x="7066118" y="261080"/>
          <a:ext cx="1069068" cy="1448995"/>
        </a:xfrm>
        <a:prstGeom prst="ellipse">
          <a:avLst/>
        </a:prstGeom>
        <a:solidFill>
          <a:schemeClr val="accent4">
            <a:tint val="50000"/>
            <a:hueOff val="8585643"/>
            <a:satOff val="-45117"/>
            <a:lumOff val="-32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E60BEF-E6C8-4DBD-B9DD-199637D1FCA9}">
      <dsp:nvSpPr>
        <dsp:cNvPr id="0" name=""/>
        <dsp:cNvSpPr/>
      </dsp:nvSpPr>
      <dsp:spPr>
        <a:xfrm>
          <a:off x="8203425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deneme</a:t>
          </a:r>
          <a:endParaRPr lang="en-US" sz="1600" kern="1200" dirty="0" smtClean="0"/>
        </a:p>
      </dsp:txBody>
      <dsp:txXfrm>
        <a:off x="8203425" y="1740535"/>
        <a:ext cx="1137307" cy="1740535"/>
      </dsp:txXfrm>
    </dsp:sp>
    <dsp:sp modelId="{EC43012B-365D-4E16-ADBB-12102A3B0DF0}">
      <dsp:nvSpPr>
        <dsp:cNvPr id="0" name=""/>
        <dsp:cNvSpPr/>
      </dsp:nvSpPr>
      <dsp:spPr>
        <a:xfrm>
          <a:off x="8237545" y="261080"/>
          <a:ext cx="1069068" cy="1448995"/>
        </a:xfrm>
        <a:prstGeom prst="ellipse">
          <a:avLst/>
        </a:prstGeom>
        <a:solidFill>
          <a:schemeClr val="accent4">
            <a:tint val="50000"/>
            <a:hueOff val="10016583"/>
            <a:satOff val="-52636"/>
            <a:lumOff val="-38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4F59DF-47C3-49F8-B242-CFF76A165047}">
      <dsp:nvSpPr>
        <dsp:cNvPr id="0" name=""/>
        <dsp:cNvSpPr/>
      </dsp:nvSpPr>
      <dsp:spPr>
        <a:xfrm>
          <a:off x="9374852" y="0"/>
          <a:ext cx="1137307" cy="435133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/>
        </a:p>
      </dsp:txBody>
      <dsp:txXfrm>
        <a:off x="9374852" y="1740535"/>
        <a:ext cx="1137307" cy="1740535"/>
      </dsp:txXfrm>
    </dsp:sp>
    <dsp:sp modelId="{CF3DBB32-957E-48EF-9AA4-7DAF2A5C967A}">
      <dsp:nvSpPr>
        <dsp:cNvPr id="0" name=""/>
        <dsp:cNvSpPr/>
      </dsp:nvSpPr>
      <dsp:spPr>
        <a:xfrm>
          <a:off x="9408971" y="261080"/>
          <a:ext cx="1069068" cy="1448995"/>
        </a:xfrm>
        <a:prstGeom prst="ellipse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C0937F-1300-44AC-A805-DFC5391734BE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07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6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388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41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34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00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4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26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19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23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4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CBF2-FC55-4BC1-A98C-31D0E71DE8C0}" type="datetimeFigureOut">
              <a:rPr lang="tr-TR" smtClean="0"/>
              <a:t>18.10.2020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BB35-DE83-49A1-8A91-3646F4340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63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370875"/>
            <a:ext cx="5600700" cy="3242426"/>
          </a:xfrm>
        </p:spPr>
        <p:txBody>
          <a:bodyPr lIns="640080" tIns="548640" rIns="548640" bIns="182880" numCol="1" anchor="ctr" anchorCtr="0">
            <a:normAutofit fontScale="92500"/>
          </a:bodyPr>
          <a:lstStyle/>
          <a:p>
            <a:r>
              <a:rPr lang="tr-TR" sz="1700" b="1" dirty="0"/>
              <a:t>Toros Üniversitesi ve Ayrıcalıkları ile Tanışın</a:t>
            </a:r>
          </a:p>
          <a:p>
            <a:pPr algn="just"/>
            <a:r>
              <a:rPr lang="tr-TR" sz="1700" dirty="0"/>
              <a:t>Yarım asırlık Mersin Eğitim Vakfı’nın ve Toros Okulları’nın köklü eğitim geleneğinin yükseköğretime uzantısı olan Toros </a:t>
            </a:r>
            <a:r>
              <a:rPr lang="tr-TR" sz="1100" dirty="0"/>
              <a:t>Üniversitesi, güçlü akademik kadrosu ve eğitim-öğretim programlarıyla geleceğin tasarımına katkıda bulunan, uluslararası düzeyde tanınmış bir üniversite olma yolunda hedefine hızlı adımlarla yürümektedir. Mevcut durumda 4 fakülte, 1 enstitü, 1 yüksekokul ve 1 meslek yüksekokulu bünyesinde 14 lisansüstü, 15 lisans ve 20 </a:t>
            </a:r>
            <a:r>
              <a:rPr lang="tr-TR" sz="1100" dirty="0" err="1"/>
              <a:t>önlisans</a:t>
            </a:r>
            <a:r>
              <a:rPr lang="tr-TR" sz="1100" dirty="0"/>
              <a:t> program ve bölüm/ana bilim dalında eğitim-öğretimini sürdürmektedir.</a:t>
            </a:r>
          </a:p>
          <a:p>
            <a:r>
              <a:rPr lang="tr-TR" sz="1100" dirty="0"/>
              <a:t>Şehir merkezinde modern kampüsleri, katılımcı üniversite anlayışı, sanayi/sektör işbirliği ile en az bir yarıyıllık uygulamalı eğitim, mezunları ve paydaşları ile güçlü işbirlikleri, yüzde yüz yabancı dille eğitim gibi yenilikçi mekanizmalar Toros Üniversitesi’ni geleceğe taşıyan </a:t>
            </a:r>
            <a:r>
              <a:rPr lang="tr-TR" sz="1700" dirty="0"/>
              <a:t>önemli kilometre taşlarıdır.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22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57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1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cxnSp>
        <p:nvCxnSpPr>
          <p:cNvPr id="5" name="Düz Bağlayıcı 4"/>
          <p:cNvCxnSpPr/>
          <p:nvPr/>
        </p:nvCxnSpPr>
        <p:spPr>
          <a:xfrm>
            <a:off x="1838131" y="2313992"/>
            <a:ext cx="4842587" cy="149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irsek Bağlayıcısı 6"/>
          <p:cNvCxnSpPr/>
          <p:nvPr/>
        </p:nvCxnSpPr>
        <p:spPr>
          <a:xfrm rot="5400000">
            <a:off x="2682552" y="2355980"/>
            <a:ext cx="2416629" cy="1940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irsek Bağlayıcısı 8"/>
          <p:cNvCxnSpPr/>
          <p:nvPr/>
        </p:nvCxnSpPr>
        <p:spPr>
          <a:xfrm>
            <a:off x="7296539" y="3023118"/>
            <a:ext cx="3097763" cy="1828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ağ Ok 9"/>
          <p:cNvSpPr/>
          <p:nvPr/>
        </p:nvSpPr>
        <p:spPr>
          <a:xfrm>
            <a:off x="5812971" y="2435290"/>
            <a:ext cx="2771192" cy="7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şağı Ok 10"/>
          <p:cNvSpPr/>
          <p:nvPr/>
        </p:nvSpPr>
        <p:spPr>
          <a:xfrm>
            <a:off x="5934269" y="2435290"/>
            <a:ext cx="1362270" cy="116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erbest Form 11"/>
          <p:cNvSpPr/>
          <p:nvPr/>
        </p:nvSpPr>
        <p:spPr>
          <a:xfrm>
            <a:off x="1194320" y="3601616"/>
            <a:ext cx="3079102" cy="2315031"/>
          </a:xfrm>
          <a:custGeom>
            <a:avLst/>
            <a:gdLst>
              <a:gd name="connsiteX0" fmla="*/ 2799183 w 3079102"/>
              <a:gd name="connsiteY0" fmla="*/ 942392 h 2315031"/>
              <a:gd name="connsiteX1" fmla="*/ 2799183 w 3079102"/>
              <a:gd name="connsiteY1" fmla="*/ 942392 h 2315031"/>
              <a:gd name="connsiteX2" fmla="*/ 2500604 w 3079102"/>
              <a:gd name="connsiteY2" fmla="*/ 1156996 h 2315031"/>
              <a:gd name="connsiteX3" fmla="*/ 2388636 w 3079102"/>
              <a:gd name="connsiteY3" fmla="*/ 1259633 h 2315031"/>
              <a:gd name="connsiteX4" fmla="*/ 2230016 w 3079102"/>
              <a:gd name="connsiteY4" fmla="*/ 1399592 h 2315031"/>
              <a:gd name="connsiteX5" fmla="*/ 2146040 w 3079102"/>
              <a:gd name="connsiteY5" fmla="*/ 1492898 h 2315031"/>
              <a:gd name="connsiteX6" fmla="*/ 2108718 w 3079102"/>
              <a:gd name="connsiteY6" fmla="*/ 1520890 h 2315031"/>
              <a:gd name="connsiteX7" fmla="*/ 2052734 w 3079102"/>
              <a:gd name="connsiteY7" fmla="*/ 1567543 h 2315031"/>
              <a:gd name="connsiteX8" fmla="*/ 1931436 w 3079102"/>
              <a:gd name="connsiteY8" fmla="*/ 1642188 h 2315031"/>
              <a:gd name="connsiteX9" fmla="*/ 1866122 w 3079102"/>
              <a:gd name="connsiteY9" fmla="*/ 1688841 h 2315031"/>
              <a:gd name="connsiteX10" fmla="*/ 1763485 w 3079102"/>
              <a:gd name="connsiteY10" fmla="*/ 1754155 h 2315031"/>
              <a:gd name="connsiteX11" fmla="*/ 1688840 w 3079102"/>
              <a:gd name="connsiteY11" fmla="*/ 1810139 h 2315031"/>
              <a:gd name="connsiteX12" fmla="*/ 1651518 w 3079102"/>
              <a:gd name="connsiteY12" fmla="*/ 1838131 h 2315031"/>
              <a:gd name="connsiteX13" fmla="*/ 1623526 w 3079102"/>
              <a:gd name="connsiteY13" fmla="*/ 1847461 h 2315031"/>
              <a:gd name="connsiteX14" fmla="*/ 1586204 w 3079102"/>
              <a:gd name="connsiteY14" fmla="*/ 1866122 h 2315031"/>
              <a:gd name="connsiteX15" fmla="*/ 1558212 w 3079102"/>
              <a:gd name="connsiteY15" fmla="*/ 1884784 h 2315031"/>
              <a:gd name="connsiteX16" fmla="*/ 1520889 w 3079102"/>
              <a:gd name="connsiteY16" fmla="*/ 1894114 h 2315031"/>
              <a:gd name="connsiteX17" fmla="*/ 1492898 w 3079102"/>
              <a:gd name="connsiteY17" fmla="*/ 1903445 h 2315031"/>
              <a:gd name="connsiteX18" fmla="*/ 1474236 w 3079102"/>
              <a:gd name="connsiteY18" fmla="*/ 1922106 h 2315031"/>
              <a:gd name="connsiteX19" fmla="*/ 1446244 w 3079102"/>
              <a:gd name="connsiteY19" fmla="*/ 1931437 h 2315031"/>
              <a:gd name="connsiteX20" fmla="*/ 1408922 w 3079102"/>
              <a:gd name="connsiteY20" fmla="*/ 1950098 h 2315031"/>
              <a:gd name="connsiteX21" fmla="*/ 1371600 w 3079102"/>
              <a:gd name="connsiteY21" fmla="*/ 1978090 h 2315031"/>
              <a:gd name="connsiteX22" fmla="*/ 1278293 w 3079102"/>
              <a:gd name="connsiteY22" fmla="*/ 2024743 h 2315031"/>
              <a:gd name="connsiteX23" fmla="*/ 1240971 w 3079102"/>
              <a:gd name="connsiteY23" fmla="*/ 2043404 h 2315031"/>
              <a:gd name="connsiteX24" fmla="*/ 1147665 w 3079102"/>
              <a:gd name="connsiteY24" fmla="*/ 2080727 h 2315031"/>
              <a:gd name="connsiteX25" fmla="*/ 1119673 w 3079102"/>
              <a:gd name="connsiteY25" fmla="*/ 2090057 h 2315031"/>
              <a:gd name="connsiteX26" fmla="*/ 961053 w 3079102"/>
              <a:gd name="connsiteY26" fmla="*/ 2155371 h 2315031"/>
              <a:gd name="connsiteX27" fmla="*/ 867747 w 3079102"/>
              <a:gd name="connsiteY27" fmla="*/ 2192694 h 2315031"/>
              <a:gd name="connsiteX28" fmla="*/ 830424 w 3079102"/>
              <a:gd name="connsiteY28" fmla="*/ 2220686 h 2315031"/>
              <a:gd name="connsiteX29" fmla="*/ 765110 w 3079102"/>
              <a:gd name="connsiteY29" fmla="*/ 2239347 h 2315031"/>
              <a:gd name="connsiteX30" fmla="*/ 681134 w 3079102"/>
              <a:gd name="connsiteY30" fmla="*/ 2276669 h 2315031"/>
              <a:gd name="connsiteX31" fmla="*/ 587828 w 3079102"/>
              <a:gd name="connsiteY31" fmla="*/ 2286000 h 2315031"/>
              <a:gd name="connsiteX32" fmla="*/ 541175 w 3079102"/>
              <a:gd name="connsiteY32" fmla="*/ 2295331 h 2315031"/>
              <a:gd name="connsiteX33" fmla="*/ 513183 w 3079102"/>
              <a:gd name="connsiteY33" fmla="*/ 2313992 h 2315031"/>
              <a:gd name="connsiteX34" fmla="*/ 419877 w 3079102"/>
              <a:gd name="connsiteY34" fmla="*/ 2304661 h 2315031"/>
              <a:gd name="connsiteX35" fmla="*/ 382555 w 3079102"/>
              <a:gd name="connsiteY35" fmla="*/ 2267339 h 2315031"/>
              <a:gd name="connsiteX36" fmla="*/ 317240 w 3079102"/>
              <a:gd name="connsiteY36" fmla="*/ 2192694 h 2315031"/>
              <a:gd name="connsiteX37" fmla="*/ 251926 w 3079102"/>
              <a:gd name="connsiteY37" fmla="*/ 2043404 h 2315031"/>
              <a:gd name="connsiteX38" fmla="*/ 186612 w 3079102"/>
              <a:gd name="connsiteY38" fmla="*/ 1856792 h 2315031"/>
              <a:gd name="connsiteX39" fmla="*/ 149289 w 3079102"/>
              <a:gd name="connsiteY39" fmla="*/ 1744825 h 2315031"/>
              <a:gd name="connsiteX40" fmla="*/ 130628 w 3079102"/>
              <a:gd name="connsiteY40" fmla="*/ 1670180 h 2315031"/>
              <a:gd name="connsiteX41" fmla="*/ 74644 w 3079102"/>
              <a:gd name="connsiteY41" fmla="*/ 1539551 h 2315031"/>
              <a:gd name="connsiteX42" fmla="*/ 55983 w 3079102"/>
              <a:gd name="connsiteY42" fmla="*/ 1427584 h 2315031"/>
              <a:gd name="connsiteX43" fmla="*/ 18661 w 3079102"/>
              <a:gd name="connsiteY43" fmla="*/ 1324947 h 2315031"/>
              <a:gd name="connsiteX44" fmla="*/ 0 w 3079102"/>
              <a:gd name="connsiteY44" fmla="*/ 1231641 h 2315031"/>
              <a:gd name="connsiteX45" fmla="*/ 9330 w 3079102"/>
              <a:gd name="connsiteY45" fmla="*/ 830425 h 2315031"/>
              <a:gd name="connsiteX46" fmla="*/ 55983 w 3079102"/>
              <a:gd name="connsiteY46" fmla="*/ 793102 h 2315031"/>
              <a:gd name="connsiteX47" fmla="*/ 83975 w 3079102"/>
              <a:gd name="connsiteY47" fmla="*/ 774441 h 2315031"/>
              <a:gd name="connsiteX48" fmla="*/ 186612 w 3079102"/>
              <a:gd name="connsiteY48" fmla="*/ 755780 h 2315031"/>
              <a:gd name="connsiteX49" fmla="*/ 653142 w 3079102"/>
              <a:gd name="connsiteY49" fmla="*/ 821094 h 2315031"/>
              <a:gd name="connsiteX50" fmla="*/ 951722 w 3079102"/>
              <a:gd name="connsiteY50" fmla="*/ 998376 h 2315031"/>
              <a:gd name="connsiteX51" fmla="*/ 1166326 w 3079102"/>
              <a:gd name="connsiteY51" fmla="*/ 1119673 h 2315031"/>
              <a:gd name="connsiteX52" fmla="*/ 1390261 w 3079102"/>
              <a:gd name="connsiteY52" fmla="*/ 1296955 h 2315031"/>
              <a:gd name="connsiteX53" fmla="*/ 1651518 w 3079102"/>
              <a:gd name="connsiteY53" fmla="*/ 1474237 h 2315031"/>
              <a:gd name="connsiteX54" fmla="*/ 1819469 w 3079102"/>
              <a:gd name="connsiteY54" fmla="*/ 1614196 h 2315031"/>
              <a:gd name="connsiteX55" fmla="*/ 2202024 w 3079102"/>
              <a:gd name="connsiteY55" fmla="*/ 1875453 h 2315031"/>
              <a:gd name="connsiteX56" fmla="*/ 2407298 w 3079102"/>
              <a:gd name="connsiteY56" fmla="*/ 2024743 h 2315031"/>
              <a:gd name="connsiteX57" fmla="*/ 2491273 w 3079102"/>
              <a:gd name="connsiteY57" fmla="*/ 2099388 h 2315031"/>
              <a:gd name="connsiteX58" fmla="*/ 2565918 w 3079102"/>
              <a:gd name="connsiteY58" fmla="*/ 2174033 h 2315031"/>
              <a:gd name="connsiteX59" fmla="*/ 2612571 w 3079102"/>
              <a:gd name="connsiteY59" fmla="*/ 2220686 h 2315031"/>
              <a:gd name="connsiteX60" fmla="*/ 2957804 w 3079102"/>
              <a:gd name="connsiteY60" fmla="*/ 167951 h 2315031"/>
              <a:gd name="connsiteX61" fmla="*/ 3013787 w 3079102"/>
              <a:gd name="connsiteY61" fmla="*/ 643812 h 2315031"/>
              <a:gd name="connsiteX62" fmla="*/ 2379306 w 3079102"/>
              <a:gd name="connsiteY62" fmla="*/ 858416 h 2315031"/>
              <a:gd name="connsiteX63" fmla="*/ 3079102 w 3079102"/>
              <a:gd name="connsiteY63" fmla="*/ 681135 h 2315031"/>
              <a:gd name="connsiteX64" fmla="*/ 2631232 w 3079102"/>
              <a:gd name="connsiteY64" fmla="*/ 382555 h 2315031"/>
              <a:gd name="connsiteX65" fmla="*/ 2547257 w 3079102"/>
              <a:gd name="connsiteY65" fmla="*/ 419878 h 2315031"/>
              <a:gd name="connsiteX66" fmla="*/ 2519265 w 3079102"/>
              <a:gd name="connsiteY66" fmla="*/ 447869 h 2315031"/>
              <a:gd name="connsiteX67" fmla="*/ 2453951 w 3079102"/>
              <a:gd name="connsiteY67" fmla="*/ 513184 h 2315031"/>
              <a:gd name="connsiteX68" fmla="*/ 2435289 w 3079102"/>
              <a:gd name="connsiteY68" fmla="*/ 569167 h 2315031"/>
              <a:gd name="connsiteX69" fmla="*/ 2416628 w 3079102"/>
              <a:gd name="connsiteY69" fmla="*/ 615820 h 2315031"/>
              <a:gd name="connsiteX70" fmla="*/ 2425959 w 3079102"/>
              <a:gd name="connsiteY70" fmla="*/ 774441 h 2315031"/>
              <a:gd name="connsiteX71" fmla="*/ 2444620 w 3079102"/>
              <a:gd name="connsiteY71" fmla="*/ 821094 h 2315031"/>
              <a:gd name="connsiteX72" fmla="*/ 2771191 w 3079102"/>
              <a:gd name="connsiteY72" fmla="*/ 1007706 h 2315031"/>
              <a:gd name="connsiteX73" fmla="*/ 2537926 w 3079102"/>
              <a:gd name="connsiteY73" fmla="*/ 0 h 2315031"/>
              <a:gd name="connsiteX74" fmla="*/ 2472612 w 3079102"/>
              <a:gd name="connsiteY74" fmla="*/ 541176 h 231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079102" h="2315031">
                <a:moveTo>
                  <a:pt x="2799183" y="942392"/>
                </a:moveTo>
                <a:lnTo>
                  <a:pt x="2799183" y="942392"/>
                </a:lnTo>
                <a:cubicBezTo>
                  <a:pt x="2699657" y="1013927"/>
                  <a:pt x="2587272" y="1070328"/>
                  <a:pt x="2500604" y="1156996"/>
                </a:cubicBezTo>
                <a:cubicBezTo>
                  <a:pt x="2261746" y="1395854"/>
                  <a:pt x="2617409" y="1043570"/>
                  <a:pt x="2388636" y="1259633"/>
                </a:cubicBezTo>
                <a:cubicBezTo>
                  <a:pt x="2243717" y="1396501"/>
                  <a:pt x="2328845" y="1340294"/>
                  <a:pt x="2230016" y="1399592"/>
                </a:cubicBezTo>
                <a:cubicBezTo>
                  <a:pt x="2195877" y="1442265"/>
                  <a:pt x="2188087" y="1455523"/>
                  <a:pt x="2146040" y="1492898"/>
                </a:cubicBezTo>
                <a:cubicBezTo>
                  <a:pt x="2134417" y="1503230"/>
                  <a:pt x="2120861" y="1511175"/>
                  <a:pt x="2108718" y="1520890"/>
                </a:cubicBezTo>
                <a:cubicBezTo>
                  <a:pt x="2089750" y="1536065"/>
                  <a:pt x="2072167" y="1552968"/>
                  <a:pt x="2052734" y="1567543"/>
                </a:cubicBezTo>
                <a:cubicBezTo>
                  <a:pt x="2011749" y="1598282"/>
                  <a:pt x="1976128" y="1616650"/>
                  <a:pt x="1931436" y="1642188"/>
                </a:cubicBezTo>
                <a:cubicBezTo>
                  <a:pt x="1893028" y="1699801"/>
                  <a:pt x="1938804" y="1642589"/>
                  <a:pt x="1866122" y="1688841"/>
                </a:cubicBezTo>
                <a:cubicBezTo>
                  <a:pt x="1739896" y="1769166"/>
                  <a:pt x="1872252" y="1710649"/>
                  <a:pt x="1763485" y="1754155"/>
                </a:cubicBezTo>
                <a:cubicBezTo>
                  <a:pt x="1664102" y="1833663"/>
                  <a:pt x="1758164" y="1760622"/>
                  <a:pt x="1688840" y="1810139"/>
                </a:cubicBezTo>
                <a:cubicBezTo>
                  <a:pt x="1676186" y="1819178"/>
                  <a:pt x="1665020" y="1830416"/>
                  <a:pt x="1651518" y="1838131"/>
                </a:cubicBezTo>
                <a:cubicBezTo>
                  <a:pt x="1642979" y="1843011"/>
                  <a:pt x="1632566" y="1843587"/>
                  <a:pt x="1623526" y="1847461"/>
                </a:cubicBezTo>
                <a:cubicBezTo>
                  <a:pt x="1610741" y="1852940"/>
                  <a:pt x="1598280" y="1859221"/>
                  <a:pt x="1586204" y="1866122"/>
                </a:cubicBezTo>
                <a:cubicBezTo>
                  <a:pt x="1576467" y="1871686"/>
                  <a:pt x="1568519" y="1880367"/>
                  <a:pt x="1558212" y="1884784"/>
                </a:cubicBezTo>
                <a:cubicBezTo>
                  <a:pt x="1546425" y="1889836"/>
                  <a:pt x="1533219" y="1890591"/>
                  <a:pt x="1520889" y="1894114"/>
                </a:cubicBezTo>
                <a:cubicBezTo>
                  <a:pt x="1511432" y="1896816"/>
                  <a:pt x="1502228" y="1900335"/>
                  <a:pt x="1492898" y="1903445"/>
                </a:cubicBezTo>
                <a:cubicBezTo>
                  <a:pt x="1486677" y="1909665"/>
                  <a:pt x="1481779" y="1917580"/>
                  <a:pt x="1474236" y="1922106"/>
                </a:cubicBezTo>
                <a:cubicBezTo>
                  <a:pt x="1465802" y="1927166"/>
                  <a:pt x="1455284" y="1927563"/>
                  <a:pt x="1446244" y="1931437"/>
                </a:cubicBezTo>
                <a:cubicBezTo>
                  <a:pt x="1433460" y="1936916"/>
                  <a:pt x="1420717" y="1942726"/>
                  <a:pt x="1408922" y="1950098"/>
                </a:cubicBezTo>
                <a:cubicBezTo>
                  <a:pt x="1395735" y="1958340"/>
                  <a:pt x="1385102" y="1970375"/>
                  <a:pt x="1371600" y="1978090"/>
                </a:cubicBezTo>
                <a:cubicBezTo>
                  <a:pt x="1341408" y="1995342"/>
                  <a:pt x="1309395" y="2009192"/>
                  <a:pt x="1278293" y="2024743"/>
                </a:cubicBezTo>
                <a:cubicBezTo>
                  <a:pt x="1265852" y="2030963"/>
                  <a:pt x="1253885" y="2038238"/>
                  <a:pt x="1240971" y="2043404"/>
                </a:cubicBezTo>
                <a:cubicBezTo>
                  <a:pt x="1209869" y="2055845"/>
                  <a:pt x="1179444" y="2070135"/>
                  <a:pt x="1147665" y="2080727"/>
                </a:cubicBezTo>
                <a:cubicBezTo>
                  <a:pt x="1138334" y="2083837"/>
                  <a:pt x="1128586" y="2085898"/>
                  <a:pt x="1119673" y="2090057"/>
                </a:cubicBezTo>
                <a:cubicBezTo>
                  <a:pt x="977750" y="2156287"/>
                  <a:pt x="1054617" y="2136659"/>
                  <a:pt x="961053" y="2155371"/>
                </a:cubicBezTo>
                <a:cubicBezTo>
                  <a:pt x="785012" y="2260997"/>
                  <a:pt x="1033438" y="2119053"/>
                  <a:pt x="867747" y="2192694"/>
                </a:cubicBezTo>
                <a:cubicBezTo>
                  <a:pt x="853536" y="2199010"/>
                  <a:pt x="843926" y="2212971"/>
                  <a:pt x="830424" y="2220686"/>
                </a:cubicBezTo>
                <a:cubicBezTo>
                  <a:pt x="814597" y="2229730"/>
                  <a:pt x="780250" y="2233291"/>
                  <a:pt x="765110" y="2239347"/>
                </a:cubicBezTo>
                <a:cubicBezTo>
                  <a:pt x="747918" y="2246224"/>
                  <a:pt x="706486" y="2272769"/>
                  <a:pt x="681134" y="2276669"/>
                </a:cubicBezTo>
                <a:cubicBezTo>
                  <a:pt x="650240" y="2281422"/>
                  <a:pt x="618811" y="2281869"/>
                  <a:pt x="587828" y="2286000"/>
                </a:cubicBezTo>
                <a:cubicBezTo>
                  <a:pt x="572108" y="2288096"/>
                  <a:pt x="556726" y="2292221"/>
                  <a:pt x="541175" y="2295331"/>
                </a:cubicBezTo>
                <a:cubicBezTo>
                  <a:pt x="531844" y="2301551"/>
                  <a:pt x="524364" y="2313132"/>
                  <a:pt x="513183" y="2313992"/>
                </a:cubicBezTo>
                <a:cubicBezTo>
                  <a:pt x="482018" y="2316389"/>
                  <a:pt x="449313" y="2315174"/>
                  <a:pt x="419877" y="2304661"/>
                </a:cubicBezTo>
                <a:cubicBezTo>
                  <a:pt x="403308" y="2298744"/>
                  <a:pt x="394444" y="2280308"/>
                  <a:pt x="382555" y="2267339"/>
                </a:cubicBezTo>
                <a:cubicBezTo>
                  <a:pt x="360214" y="2242967"/>
                  <a:pt x="339012" y="2217576"/>
                  <a:pt x="317240" y="2192694"/>
                </a:cubicBezTo>
                <a:cubicBezTo>
                  <a:pt x="295469" y="2142931"/>
                  <a:pt x="266218" y="2095807"/>
                  <a:pt x="251926" y="2043404"/>
                </a:cubicBezTo>
                <a:cubicBezTo>
                  <a:pt x="194319" y="1832179"/>
                  <a:pt x="256956" y="2041443"/>
                  <a:pt x="186612" y="1856792"/>
                </a:cubicBezTo>
                <a:cubicBezTo>
                  <a:pt x="172607" y="1820028"/>
                  <a:pt x="160594" y="1782507"/>
                  <a:pt x="149289" y="1744825"/>
                </a:cubicBezTo>
                <a:cubicBezTo>
                  <a:pt x="141919" y="1720259"/>
                  <a:pt x="139393" y="1694283"/>
                  <a:pt x="130628" y="1670180"/>
                </a:cubicBezTo>
                <a:cubicBezTo>
                  <a:pt x="114438" y="1625659"/>
                  <a:pt x="93305" y="1583094"/>
                  <a:pt x="74644" y="1539551"/>
                </a:cubicBezTo>
                <a:cubicBezTo>
                  <a:pt x="68424" y="1502229"/>
                  <a:pt x="65534" y="1464196"/>
                  <a:pt x="55983" y="1427584"/>
                </a:cubicBezTo>
                <a:cubicBezTo>
                  <a:pt x="46794" y="1392359"/>
                  <a:pt x="28662" y="1359950"/>
                  <a:pt x="18661" y="1324947"/>
                </a:cubicBezTo>
                <a:cubicBezTo>
                  <a:pt x="9948" y="1294449"/>
                  <a:pt x="6220" y="1262743"/>
                  <a:pt x="0" y="1231641"/>
                </a:cubicBezTo>
                <a:cubicBezTo>
                  <a:pt x="3110" y="1097902"/>
                  <a:pt x="624" y="963916"/>
                  <a:pt x="9330" y="830425"/>
                </a:cubicBezTo>
                <a:cubicBezTo>
                  <a:pt x="11451" y="797907"/>
                  <a:pt x="36644" y="802771"/>
                  <a:pt x="55983" y="793102"/>
                </a:cubicBezTo>
                <a:cubicBezTo>
                  <a:pt x="66013" y="788087"/>
                  <a:pt x="73475" y="778379"/>
                  <a:pt x="83975" y="774441"/>
                </a:cubicBezTo>
                <a:cubicBezTo>
                  <a:pt x="94413" y="770527"/>
                  <a:pt x="180317" y="756829"/>
                  <a:pt x="186612" y="755780"/>
                </a:cubicBezTo>
                <a:cubicBezTo>
                  <a:pt x="342122" y="777551"/>
                  <a:pt x="499855" y="787030"/>
                  <a:pt x="653142" y="821094"/>
                </a:cubicBezTo>
                <a:cubicBezTo>
                  <a:pt x="694807" y="830353"/>
                  <a:pt x="950481" y="997637"/>
                  <a:pt x="951722" y="998376"/>
                </a:cubicBezTo>
                <a:cubicBezTo>
                  <a:pt x="1022331" y="1040405"/>
                  <a:pt x="1098404" y="1073428"/>
                  <a:pt x="1166326" y="1119673"/>
                </a:cubicBezTo>
                <a:cubicBezTo>
                  <a:pt x="1245022" y="1173253"/>
                  <a:pt x="1313393" y="1240782"/>
                  <a:pt x="1390261" y="1296955"/>
                </a:cubicBezTo>
                <a:cubicBezTo>
                  <a:pt x="1475233" y="1359050"/>
                  <a:pt x="1566884" y="1411682"/>
                  <a:pt x="1651518" y="1474237"/>
                </a:cubicBezTo>
                <a:cubicBezTo>
                  <a:pt x="1710122" y="1517553"/>
                  <a:pt x="1760576" y="1571274"/>
                  <a:pt x="1819469" y="1614196"/>
                </a:cubicBezTo>
                <a:cubicBezTo>
                  <a:pt x="1944261" y="1705146"/>
                  <a:pt x="2077141" y="1784629"/>
                  <a:pt x="2202024" y="1875453"/>
                </a:cubicBezTo>
                <a:cubicBezTo>
                  <a:pt x="2270449" y="1925216"/>
                  <a:pt x="2344062" y="1968533"/>
                  <a:pt x="2407298" y="2024743"/>
                </a:cubicBezTo>
                <a:cubicBezTo>
                  <a:pt x="2435290" y="2049625"/>
                  <a:pt x="2464001" y="2073720"/>
                  <a:pt x="2491273" y="2099388"/>
                </a:cubicBezTo>
                <a:cubicBezTo>
                  <a:pt x="2516897" y="2123505"/>
                  <a:pt x="2541036" y="2149151"/>
                  <a:pt x="2565918" y="2174033"/>
                </a:cubicBezTo>
                <a:lnTo>
                  <a:pt x="2612571" y="2220686"/>
                </a:lnTo>
                <a:lnTo>
                  <a:pt x="2957804" y="167951"/>
                </a:lnTo>
                <a:lnTo>
                  <a:pt x="3013787" y="643812"/>
                </a:lnTo>
                <a:lnTo>
                  <a:pt x="2379306" y="858416"/>
                </a:lnTo>
                <a:lnTo>
                  <a:pt x="3079102" y="681135"/>
                </a:lnTo>
                <a:lnTo>
                  <a:pt x="2631232" y="382555"/>
                </a:lnTo>
                <a:cubicBezTo>
                  <a:pt x="2603240" y="394996"/>
                  <a:pt x="2573716" y="404443"/>
                  <a:pt x="2547257" y="419878"/>
                </a:cubicBezTo>
                <a:cubicBezTo>
                  <a:pt x="2535859" y="426527"/>
                  <a:pt x="2529284" y="439282"/>
                  <a:pt x="2519265" y="447869"/>
                </a:cubicBezTo>
                <a:cubicBezTo>
                  <a:pt x="2458308" y="500117"/>
                  <a:pt x="2502466" y="448495"/>
                  <a:pt x="2453951" y="513184"/>
                </a:cubicBezTo>
                <a:cubicBezTo>
                  <a:pt x="2447730" y="531845"/>
                  <a:pt x="2442011" y="550681"/>
                  <a:pt x="2435289" y="569167"/>
                </a:cubicBezTo>
                <a:cubicBezTo>
                  <a:pt x="2429565" y="584907"/>
                  <a:pt x="2417388" y="599088"/>
                  <a:pt x="2416628" y="615820"/>
                </a:cubicBezTo>
                <a:cubicBezTo>
                  <a:pt x="2414223" y="668730"/>
                  <a:pt x="2418803" y="721962"/>
                  <a:pt x="2425959" y="774441"/>
                </a:cubicBezTo>
                <a:cubicBezTo>
                  <a:pt x="2428222" y="791036"/>
                  <a:pt x="2444620" y="821094"/>
                  <a:pt x="2444620" y="821094"/>
                </a:cubicBezTo>
                <a:lnTo>
                  <a:pt x="2771191" y="1007706"/>
                </a:lnTo>
                <a:lnTo>
                  <a:pt x="2537926" y="0"/>
                </a:lnTo>
                <a:lnTo>
                  <a:pt x="2472612" y="541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7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rial Narrow" panose="020B0606020202030204" pitchFamily="34" charset="0"/>
              </a:rPr>
              <a:t>başlık</a:t>
            </a:r>
            <a:endParaRPr lang="tr-TR" sz="4000" dirty="0">
              <a:latin typeface="Arial Narrow" panose="020B0606020202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 rot="16200000">
            <a:off x="838200" y="1825625"/>
            <a:ext cx="10515600" cy="4351338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5-Nokta Yıldız 3"/>
          <p:cNvSpPr/>
          <p:nvPr/>
        </p:nvSpPr>
        <p:spPr>
          <a:xfrm>
            <a:off x="2230016" y="30137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Çarpma 4"/>
          <p:cNvSpPr/>
          <p:nvPr/>
        </p:nvSpPr>
        <p:spPr>
          <a:xfrm>
            <a:off x="3769567" y="346165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Akış Çizelgesi: Manyetik Disk 5"/>
          <p:cNvSpPr/>
          <p:nvPr/>
        </p:nvSpPr>
        <p:spPr>
          <a:xfrm>
            <a:off x="5728996" y="2258008"/>
            <a:ext cx="317242" cy="3359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Patlama 2 6"/>
          <p:cNvSpPr/>
          <p:nvPr/>
        </p:nvSpPr>
        <p:spPr>
          <a:xfrm>
            <a:off x="7389845" y="2146041"/>
            <a:ext cx="1931437" cy="12129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Patlama 1 7"/>
          <p:cNvSpPr/>
          <p:nvPr/>
        </p:nvSpPr>
        <p:spPr>
          <a:xfrm>
            <a:off x="8434873" y="3079102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7-Noktalı Yıldız 8"/>
          <p:cNvSpPr/>
          <p:nvPr/>
        </p:nvSpPr>
        <p:spPr>
          <a:xfrm>
            <a:off x="8574833" y="4469363"/>
            <a:ext cx="914400" cy="914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16-Nokta Yıldız 9"/>
          <p:cNvSpPr/>
          <p:nvPr/>
        </p:nvSpPr>
        <p:spPr>
          <a:xfrm>
            <a:off x="6503437" y="5029200"/>
            <a:ext cx="914400" cy="914400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kış Çizelgesi: Veya 10"/>
          <p:cNvSpPr/>
          <p:nvPr/>
        </p:nvSpPr>
        <p:spPr>
          <a:xfrm>
            <a:off x="4366727" y="4655976"/>
            <a:ext cx="612648" cy="61264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kış Çizelgesi: Depolanmış Veri 11"/>
          <p:cNvSpPr/>
          <p:nvPr/>
        </p:nvSpPr>
        <p:spPr>
          <a:xfrm>
            <a:off x="1324947" y="4655976"/>
            <a:ext cx="914400" cy="61264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ol Sağ Yukarı Ok 12"/>
          <p:cNvSpPr/>
          <p:nvPr/>
        </p:nvSpPr>
        <p:spPr>
          <a:xfrm>
            <a:off x="9573208" y="2878851"/>
            <a:ext cx="1216152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0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kış Çizelgesi: Hazırlık 3"/>
          <p:cNvSpPr/>
          <p:nvPr/>
        </p:nvSpPr>
        <p:spPr>
          <a:xfrm>
            <a:off x="269205" y="2797304"/>
            <a:ext cx="2321719" cy="1340993"/>
          </a:xfrm>
          <a:prstGeom prst="flowChartPreparat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Algoritmayı Başlat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5" name="Akış Çizelgesi: Karar 4"/>
          <p:cNvSpPr/>
          <p:nvPr/>
        </p:nvSpPr>
        <p:spPr>
          <a:xfrm>
            <a:off x="7129164" y="1012139"/>
            <a:ext cx="2015411" cy="1350325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 dirty="0" smtClean="0">
              <a:solidFill>
                <a:srgbClr val="7030A0"/>
              </a:solidFill>
            </a:endParaRPr>
          </a:p>
          <a:p>
            <a:pPr algn="ctr"/>
            <a:r>
              <a:rPr lang="tr-TR" sz="1600" dirty="0" smtClean="0">
                <a:solidFill>
                  <a:srgbClr val="7030A0"/>
                </a:solidFill>
              </a:rPr>
              <a:t>Brüt Gelir &gt; 100B TL?</a:t>
            </a:r>
          </a:p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7" name="Düz Ok Bağlayıcısı 6"/>
          <p:cNvCxnSpPr>
            <a:stCxn id="4" idx="3"/>
            <a:endCxn id="24" idx="1"/>
          </p:cNvCxnSpPr>
          <p:nvPr/>
        </p:nvCxnSpPr>
        <p:spPr>
          <a:xfrm flipV="1">
            <a:off x="2590924" y="3134550"/>
            <a:ext cx="570345" cy="3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kış Çizelgesi: Sonlandırıcı 14"/>
          <p:cNvSpPr/>
          <p:nvPr/>
        </p:nvSpPr>
        <p:spPr>
          <a:xfrm>
            <a:off x="9919867" y="348511"/>
            <a:ext cx="1855942" cy="612461"/>
          </a:xfrm>
          <a:prstGeom prst="flowChartTermina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Algoritmayı Sonlandır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Dirsek Bağlayıcısı 17"/>
          <p:cNvCxnSpPr>
            <a:stCxn id="5" idx="0"/>
            <a:endCxn id="15" idx="1"/>
          </p:cNvCxnSpPr>
          <p:nvPr/>
        </p:nvCxnSpPr>
        <p:spPr>
          <a:xfrm rot="5400000" flipH="1" flipV="1">
            <a:off x="8849670" y="-58057"/>
            <a:ext cx="357397" cy="1782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8745904" y="358778"/>
            <a:ext cx="79734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</a:rPr>
              <a:t>EVET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22" name="Akış Çizelgesi: Öteki İşlem 21"/>
          <p:cNvSpPr/>
          <p:nvPr/>
        </p:nvSpPr>
        <p:spPr>
          <a:xfrm>
            <a:off x="4026157" y="4573138"/>
            <a:ext cx="1707503" cy="1144027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Üretim Kapasitesini %10 Arttır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24" name="Akış Çizelgesi: İşlem 23"/>
          <p:cNvSpPr/>
          <p:nvPr/>
        </p:nvSpPr>
        <p:spPr>
          <a:xfrm>
            <a:off x="3161269" y="2811384"/>
            <a:ext cx="1315616" cy="64633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Brüt Geliri Hesapla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25" name="Akış Çizelgesi: Doğrudan Erişimli Depolama 24"/>
          <p:cNvSpPr/>
          <p:nvPr/>
        </p:nvSpPr>
        <p:spPr>
          <a:xfrm>
            <a:off x="3379074" y="281105"/>
            <a:ext cx="2560320" cy="3810000"/>
          </a:xfrm>
          <a:prstGeom prst="flowChartMagneticDrum">
            <a:avLst/>
          </a:prstGeom>
          <a:pattFill prst="horzBrick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0" dist="63500" dir="18300000">
              <a:srgbClr val="FFFFFF">
                <a:alpha val="30000"/>
              </a:srgbClr>
            </a:innerShdw>
            <a:reflection blurRad="6350" stA="50000" endA="300" endPos="55500" dist="50800" dir="5400000" sy="-100000" algn="bl" rotWithShape="0"/>
            <a:softEdge rad="317500"/>
          </a:effectLst>
          <a:scene3d>
            <a:camera prst="perspectiveHeroicExtremeLeftFacing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Muhasebe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27" name="Dirsek Bağlayıcısı 26"/>
          <p:cNvCxnSpPr>
            <a:stCxn id="25" idx="2"/>
            <a:endCxn id="24" idx="0"/>
          </p:cNvCxnSpPr>
          <p:nvPr/>
        </p:nvCxnSpPr>
        <p:spPr>
          <a:xfrm rot="5400000" flipH="1">
            <a:off x="3599295" y="3031167"/>
            <a:ext cx="1279721" cy="840157"/>
          </a:xfrm>
          <a:prstGeom prst="bentConnector5">
            <a:avLst>
              <a:gd name="adj1" fmla="val -17863"/>
              <a:gd name="adj2" fmla="val 205505"/>
              <a:gd name="adj3" fmla="val 1178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/>
          <p:cNvSpPr txBox="1"/>
          <p:nvPr/>
        </p:nvSpPr>
        <p:spPr>
          <a:xfrm>
            <a:off x="3161269" y="1993132"/>
            <a:ext cx="241203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</a:rPr>
              <a:t>Satış İşlemlerini Getir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39" name="Dirsek Bağlayıcısı 38"/>
          <p:cNvCxnSpPr>
            <a:stCxn id="5" idx="2"/>
            <a:endCxn id="22" idx="0"/>
          </p:cNvCxnSpPr>
          <p:nvPr/>
        </p:nvCxnSpPr>
        <p:spPr>
          <a:xfrm rot="5400000">
            <a:off x="5403053" y="1839321"/>
            <a:ext cx="2210674" cy="3256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6237512" y="3138923"/>
            <a:ext cx="94239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</a:rPr>
              <a:t>HAYIR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2" name="Akış Çizelgesi: Gecikme 41"/>
          <p:cNvSpPr/>
          <p:nvPr/>
        </p:nvSpPr>
        <p:spPr>
          <a:xfrm>
            <a:off x="6741365" y="4573138"/>
            <a:ext cx="1286575" cy="1286575"/>
          </a:xfrm>
          <a:prstGeom prst="flowChartDelay">
            <a:avLst/>
          </a:prstGeom>
          <a:gradFill>
            <a:gsLst>
              <a:gs pos="0">
                <a:schemeClr val="accent4">
                  <a:satMod val="103000"/>
                  <a:tint val="94000"/>
                  <a:lumMod val="99000"/>
                  <a:lumOff val="1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 w="57150">
            <a:solidFill>
              <a:srgbClr val="FF0000"/>
            </a:solidFill>
            <a:prstDash val="dashDot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3 Ay Bekle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4" name="Dirsek Bağlayıcısı 43"/>
          <p:cNvCxnSpPr>
            <a:stCxn id="22" idx="3"/>
            <a:endCxn id="42" idx="1"/>
          </p:cNvCxnSpPr>
          <p:nvPr/>
        </p:nvCxnSpPr>
        <p:spPr>
          <a:xfrm>
            <a:off x="5733660" y="5145152"/>
            <a:ext cx="1007705" cy="71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irsek Bağlayıcısı 45"/>
          <p:cNvCxnSpPr>
            <a:stCxn id="42" idx="3"/>
            <a:endCxn id="24" idx="2"/>
          </p:cNvCxnSpPr>
          <p:nvPr/>
        </p:nvCxnSpPr>
        <p:spPr>
          <a:xfrm flipH="1" flipV="1">
            <a:off x="3819077" y="3457715"/>
            <a:ext cx="4208863" cy="1758711"/>
          </a:xfrm>
          <a:prstGeom prst="bentConnector4">
            <a:avLst>
              <a:gd name="adj1" fmla="val -5431"/>
              <a:gd name="adj2" fmla="val 68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irsek Bağlayıcısı 54"/>
          <p:cNvCxnSpPr>
            <a:stCxn id="24" idx="3"/>
            <a:endCxn id="5" idx="1"/>
          </p:cNvCxnSpPr>
          <p:nvPr/>
        </p:nvCxnSpPr>
        <p:spPr>
          <a:xfrm flipV="1">
            <a:off x="4476885" y="1687302"/>
            <a:ext cx="2652279" cy="1447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kış Çizelgesi: İşlem 60"/>
          <p:cNvSpPr/>
          <p:nvPr/>
        </p:nvSpPr>
        <p:spPr>
          <a:xfrm>
            <a:off x="9543245" y="2967135"/>
            <a:ext cx="914400" cy="612648"/>
          </a:xfrm>
          <a:prstGeom prst="flowChartProcess">
            <a:avLst/>
          </a:prstGeom>
          <a:solidFill>
            <a:srgbClr val="16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3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lut Belirtme Çizgisi 5"/>
          <p:cNvSpPr/>
          <p:nvPr/>
        </p:nvSpPr>
        <p:spPr>
          <a:xfrm>
            <a:off x="7380512" y="2491272"/>
            <a:ext cx="1959429" cy="15768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Şekil</a:t>
            </a:r>
            <a:r>
              <a:rPr lang="en-US" dirty="0" smtClean="0"/>
              <a:t> 3</a:t>
            </a:r>
          </a:p>
        </p:txBody>
      </p:sp>
      <p:sp>
        <p:nvSpPr>
          <p:cNvPr id="5" name="Akış Çizelgesi: Manyetik Disk 4"/>
          <p:cNvSpPr/>
          <p:nvPr/>
        </p:nvSpPr>
        <p:spPr>
          <a:xfrm>
            <a:off x="1994418" y="3069771"/>
            <a:ext cx="1828801" cy="13342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Şekil</a:t>
            </a:r>
            <a:r>
              <a:rPr lang="en-US" dirty="0" smtClean="0"/>
              <a:t> 2</a:t>
            </a:r>
            <a:endParaRPr lang="tr-TR" dirty="0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Akış Çizelgesi: İşlem 3"/>
          <p:cNvSpPr/>
          <p:nvPr/>
        </p:nvSpPr>
        <p:spPr>
          <a:xfrm>
            <a:off x="4198191" y="4068146"/>
            <a:ext cx="3013787" cy="2388638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Şekil</a:t>
            </a:r>
            <a:r>
              <a:rPr lang="en-US" dirty="0" smtClean="0"/>
              <a:t> 1</a:t>
            </a:r>
            <a:endParaRPr lang="tr-TR" dirty="0"/>
          </a:p>
        </p:txBody>
      </p:sp>
      <p:sp>
        <p:nvSpPr>
          <p:cNvPr id="7" name="Akış Çizelgesi: Manyetik Disk 6"/>
          <p:cNvSpPr/>
          <p:nvPr/>
        </p:nvSpPr>
        <p:spPr>
          <a:xfrm rot="19469020">
            <a:off x="4389120" y="2103120"/>
            <a:ext cx="1828801" cy="1334277"/>
          </a:xfrm>
          <a:prstGeom prst="flowChartMagneticDisk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Şekil</a:t>
            </a:r>
            <a:r>
              <a:rPr lang="en-US" dirty="0"/>
              <a:t> 2</a:t>
            </a:r>
            <a:endParaRPr lang="tr-TR" dirty="0"/>
          </a:p>
        </p:txBody>
      </p:sp>
      <p:sp>
        <p:nvSpPr>
          <p:cNvPr id="8" name="Akış Çizelgesi: Manyetik Disk 7"/>
          <p:cNvSpPr/>
          <p:nvPr/>
        </p:nvSpPr>
        <p:spPr>
          <a:xfrm>
            <a:off x="350192" y="1824132"/>
            <a:ext cx="1828801" cy="13342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Şekil</a:t>
            </a:r>
            <a:r>
              <a:rPr lang="en-US" dirty="0" smtClean="0"/>
              <a:t> 2</a:t>
            </a:r>
            <a:endParaRPr lang="tr-TR" dirty="0"/>
          </a:p>
        </p:txBody>
      </p:sp>
      <p:sp>
        <p:nvSpPr>
          <p:cNvPr id="9" name="Bulut Belirtme Çizgisi 8"/>
          <p:cNvSpPr/>
          <p:nvPr/>
        </p:nvSpPr>
        <p:spPr>
          <a:xfrm>
            <a:off x="7961537" y="4186722"/>
            <a:ext cx="1959429" cy="15768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Şekil</a:t>
            </a:r>
            <a:r>
              <a:rPr lang="en-US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749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6000"/>
                <a:lumOff val="44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Metin Yer Tutucusu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3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1041400" dist="1104900" dir="9420000">
              <a:schemeClr val="accent1">
                <a:lumMod val="50000"/>
                <a:alpha val="50000"/>
              </a:schemeClr>
            </a:innerShdw>
            <a:reflection blurRad="571500" stA="2000" endPos="26000" dist="508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lvl="1"/>
            <a:r>
              <a:rPr lang="tr-TR" dirty="0" smtClean="0"/>
              <a:t>okul </a:t>
            </a:r>
          </a:p>
          <a:p>
            <a:r>
              <a:rPr lang="tr-TR" dirty="0" smtClean="0"/>
              <a:t>Uzaktan Eğitim (LMS) Giriş</a:t>
            </a:r>
          </a:p>
          <a:p>
            <a:pPr lvl="2"/>
            <a:r>
              <a:rPr lang="tr-TR" dirty="0" smtClean="0"/>
              <a:t>Toros Web Mail</a:t>
            </a:r>
          </a:p>
          <a:p>
            <a:pPr lvl="1"/>
            <a:r>
              <a:rPr lang="tr-TR" dirty="0" smtClean="0"/>
              <a:t>Toros EBYS Sistemi</a:t>
            </a:r>
          </a:p>
          <a:p>
            <a:pPr lvl="4"/>
            <a:r>
              <a:rPr lang="tr-TR" dirty="0" smtClean="0"/>
              <a:t>Mezun Bilgi Sistemi (MBS)</a:t>
            </a:r>
          </a:p>
          <a:p>
            <a:pPr lvl="1"/>
            <a:r>
              <a:rPr lang="tr-TR" dirty="0" smtClean="0"/>
              <a:t>Dahili Numaralar</a:t>
            </a:r>
          </a:p>
          <a:p>
            <a:pPr lvl="2"/>
            <a:r>
              <a:rPr lang="tr-TR" dirty="0" smtClean="0"/>
              <a:t>Toros Web Panel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26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211</Words>
  <Application>Microsoft Office PowerPoint</Application>
  <PresentationFormat>Geniş ekran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başlık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Gözükara</dc:creator>
  <cp:lastModifiedBy>Furkan Gözükara</cp:lastModifiedBy>
  <cp:revision>7</cp:revision>
  <dcterms:created xsi:type="dcterms:W3CDTF">2020-10-18T20:02:08Z</dcterms:created>
  <dcterms:modified xsi:type="dcterms:W3CDTF">2020-10-18T20:52:27Z</dcterms:modified>
</cp:coreProperties>
</file>