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photoAlbum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7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039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653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5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44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3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312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7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78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67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6087-0E41-45A7-93A4-66291BF624A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FCFD-20B4-4CF5-B493-68B35878A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57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Fotoğraf Albümü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Furkan Gözükara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70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test resmi 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13" y="0"/>
            <a:ext cx="6478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8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test resmi 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12192000" cy="6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test resmi 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Geniş ekran</PresentationFormat>
  <Paragraphs>2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Fotoğraf Albümü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Fotoğraf Albümü</dc:title>
  <dc:creator>Furkan Gözükara</dc:creator>
  <cp:lastModifiedBy>Furkan Gözükara</cp:lastModifiedBy>
  <cp:revision>1</cp:revision>
  <dcterms:created xsi:type="dcterms:W3CDTF">2020-10-23T19:55:53Z</dcterms:created>
  <dcterms:modified xsi:type="dcterms:W3CDTF">2020-10-23T19:56:21Z</dcterms:modified>
</cp:coreProperties>
</file>