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09"/>
  </p:notesMasterIdLst>
  <p:sldIdLst>
    <p:sldId id="256" r:id="rId2"/>
    <p:sldId id="369" r:id="rId3"/>
    <p:sldId id="370" r:id="rId4"/>
    <p:sldId id="371" r:id="rId5"/>
    <p:sldId id="368" r:id="rId6"/>
    <p:sldId id="260" r:id="rId7"/>
    <p:sldId id="257" r:id="rId8"/>
    <p:sldId id="264" r:id="rId9"/>
    <p:sldId id="261" r:id="rId10"/>
    <p:sldId id="263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1" r:id="rId20"/>
    <p:sldId id="274" r:id="rId21"/>
    <p:sldId id="272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9" r:id="rId31"/>
    <p:sldId id="286" r:id="rId32"/>
    <p:sldId id="283" r:id="rId33"/>
    <p:sldId id="290" r:id="rId34"/>
    <p:sldId id="287" r:id="rId35"/>
    <p:sldId id="285" r:id="rId36"/>
    <p:sldId id="292" r:id="rId37"/>
    <p:sldId id="293" r:id="rId38"/>
    <p:sldId id="367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66" r:id="rId72"/>
    <p:sldId id="327" r:id="rId73"/>
    <p:sldId id="328" r:id="rId74"/>
    <p:sldId id="329" r:id="rId75"/>
    <p:sldId id="330" r:id="rId76"/>
    <p:sldId id="331" r:id="rId77"/>
    <p:sldId id="333" r:id="rId78"/>
    <p:sldId id="332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5" r:id="rId108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00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0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00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21395D03-BB24-4A2F-B68E-4AA89E5AC6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2938-CD02-462D-9086-342F920C97E8}" type="datetime4">
              <a:rPr lang="en-US" altLang="en-US" smtClean="0"/>
              <a:pPr/>
              <a:t>March 28, 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www.gowrikumar.com</a:t>
            </a:r>
            <a:endParaRPr lang="en-US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85254CB-2A7C-436C-B39D-A1186541B0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813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12F-26D9-471A-A478-DEEBDC0D7F53}" type="datetime4">
              <a:rPr lang="en-US" altLang="en-US" smtClean="0"/>
              <a:pPr/>
              <a:t>March 28, 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www.gowrikumar.com</a:t>
            </a:r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FB459F6-1B47-4798-9140-62C7E6EBC4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896016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12F-26D9-471A-A478-DEEBDC0D7F53}" type="datetime4">
              <a:rPr lang="en-US" altLang="en-US" smtClean="0"/>
              <a:pPr/>
              <a:t>March 28, 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www.gowrikumar.com</a:t>
            </a:r>
            <a:endParaRPr lang="en-US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FB459F6-1B47-4798-9140-62C7E6EBC46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829254"/>
      </p:ext>
    </p:extLst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12F-26D9-471A-A478-DEEBDC0D7F53}" type="datetime4">
              <a:rPr lang="en-US" altLang="en-US" smtClean="0"/>
              <a:pPr/>
              <a:t>March 28, 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www.gowrikumar.com</a:t>
            </a:r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FB459F6-1B47-4798-9140-62C7E6EBC4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215990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12F-26D9-471A-A478-DEEBDC0D7F53}" type="datetime4">
              <a:rPr lang="en-US" altLang="en-US" smtClean="0"/>
              <a:pPr/>
              <a:t>March 28, 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www.gowrikumar.com</a:t>
            </a:r>
            <a:endParaRPr lang="en-US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FB459F6-1B47-4798-9140-62C7E6EBC46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543327"/>
      </p:ext>
    </p:extLst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D12F-26D9-471A-A478-DEEBDC0D7F53}" type="datetime4">
              <a:rPr lang="en-US" altLang="en-US" smtClean="0"/>
              <a:pPr/>
              <a:t>March 28, 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www.gowrikumar.com</a:t>
            </a:r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FB459F6-1B47-4798-9140-62C7E6EBC4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69109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00CF-A58E-49AE-906F-C7B3546ABE69}" type="datetime4">
              <a:rPr lang="en-US" altLang="en-US" smtClean="0"/>
              <a:pPr/>
              <a:t>March 28, 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www.gowrikumar.com</a:t>
            </a:r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00EA-45E7-4F04-81AA-AD963E1C5E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67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D32F-AF4E-47E3-AE1E-9AAC048217D5}" type="datetime4">
              <a:rPr lang="en-US" altLang="en-US" smtClean="0"/>
              <a:pPr/>
              <a:t>March 28, 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www.gowrikumar.com</a:t>
            </a:r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6B69-2050-4B0A-93E0-3E4A25DAFB1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479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617C-B527-4BEE-BBD0-29E433F6EB5C}" type="datetime4">
              <a:rPr lang="en-US" altLang="en-US" smtClean="0"/>
              <a:pPr/>
              <a:t>March 28, 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www.gowrikumar.com</a:t>
            </a:r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4D19-4298-4EC8-BC12-1F476725B2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1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B339-B9FA-4C2B-AAF1-7CCF23BCB6B2}" type="datetime4">
              <a:rPr lang="en-US" altLang="en-US" smtClean="0"/>
              <a:pPr/>
              <a:t>March 28, 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www.gowrikumar.com</a:t>
            </a:r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9F85F9F-4A5B-4431-A659-DB7502F17B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953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FC0-9187-42B2-AD71-3FB986CA2C4F}" type="datetime4">
              <a:rPr lang="en-US" altLang="en-US" smtClean="0"/>
              <a:pPr/>
              <a:t>March 28, 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www.gowrikumar.com</a:t>
            </a: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1B38D22-E184-4BCB-9E13-4EF1B5C5DAF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5241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325F-63F8-448E-9744-D3BAF2354064}" type="datetime4">
              <a:rPr lang="en-US" altLang="en-US" smtClean="0"/>
              <a:pPr/>
              <a:t>March 28, 2018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www.gowrikumar.com</a:t>
            </a:r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1EC52D9-9B2B-4FC7-8AE6-1E649929BB3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544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E566-1158-4D4F-BD5F-C30D1C1019A8}" type="datetime4">
              <a:rPr lang="en-US" altLang="en-US" smtClean="0"/>
              <a:pPr/>
              <a:t>March 28, 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www.gowrikumar.com</a:t>
            </a:r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29AB-0667-4284-9D50-AE9E7DF798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517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7756-9CA0-4F31-AB24-5EBB140F0549}" type="datetime4">
              <a:rPr lang="en-US" altLang="en-US" smtClean="0"/>
              <a:pPr/>
              <a:t>March 28, 2018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www.gowrikumar.com</a:t>
            </a:r>
            <a:endParaRPr lang="en-US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3148-C961-446C-AE8B-098B5FDA3D3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881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BE01-6E69-48D5-8D84-C6B204709354}" type="datetime4">
              <a:rPr lang="en-US" altLang="en-US" smtClean="0"/>
              <a:pPr/>
              <a:t>March 28, 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www.gowrikumar.com</a:t>
            </a:r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989-D5B3-48F8-A136-3C9E69A698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531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3F21-9C11-428A-9149-23306D58798E}" type="datetime4">
              <a:rPr lang="en-US" altLang="en-US" smtClean="0"/>
              <a:pPr/>
              <a:t>March 28, 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www.gowrikumar.com</a:t>
            </a:r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6BC9A66-1970-4C82-B7F9-671CC80187E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844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" Target="../slides/slide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" Target="../slides/slide7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" Target="../slides/slide3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D12F-26D9-471A-A478-DEEBDC0D7F53}" type="datetime4">
              <a:rPr lang="en-US" altLang="en-US" smtClean="0"/>
              <a:pPr/>
              <a:t>March 28, 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 smtClean="0"/>
              <a:t>www.gowrikumar.com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B459F6-1B47-4798-9140-62C7E6EBC46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4" name="Text Box 83"/>
          <p:cNvSpPr txBox="1">
            <a:spLocks noChangeArrowheads="1"/>
          </p:cNvSpPr>
          <p:nvPr userDrawn="1"/>
        </p:nvSpPr>
        <p:spPr bwMode="auto">
          <a:xfrm>
            <a:off x="7620000" y="2438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b="1" u="sng">
                <a:hlinkClick r:id="rId18" action="ppaction://hlinksldjump"/>
              </a:rPr>
              <a:t>Pass 1</a:t>
            </a:r>
            <a:endParaRPr lang="en-US" altLang="en-US" b="1" u="sng"/>
          </a:p>
        </p:txBody>
      </p:sp>
      <p:sp>
        <p:nvSpPr>
          <p:cNvPr id="35" name="Text Box 84"/>
          <p:cNvSpPr txBox="1">
            <a:spLocks noChangeArrowheads="1"/>
          </p:cNvSpPr>
          <p:nvPr userDrawn="1"/>
        </p:nvSpPr>
        <p:spPr bwMode="auto">
          <a:xfrm>
            <a:off x="7620000" y="2819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b="1" u="sng">
                <a:hlinkClick r:id="rId19" action="ppaction://hlinksldjump"/>
              </a:rPr>
              <a:t>Pass 2</a:t>
            </a:r>
            <a:endParaRPr lang="en-US" altLang="en-US" b="1" u="sng"/>
          </a:p>
        </p:txBody>
      </p:sp>
      <p:sp>
        <p:nvSpPr>
          <p:cNvPr id="63" name="Text Box 85"/>
          <p:cNvSpPr txBox="1">
            <a:spLocks noChangeArrowheads="1"/>
          </p:cNvSpPr>
          <p:nvPr userDrawn="1"/>
        </p:nvSpPr>
        <p:spPr bwMode="auto">
          <a:xfrm>
            <a:off x="7620000" y="32146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b="1" u="sng">
                <a:hlinkClick r:id="rId20" action="ppaction://hlinksldjump"/>
              </a:rPr>
              <a:t>Pass 3</a:t>
            </a:r>
            <a:endParaRPr lang="en-US" altLang="en-US" b="1" u="sng"/>
          </a:p>
        </p:txBody>
      </p:sp>
    </p:spTree>
    <p:extLst>
      <p:ext uri="{BB962C8B-B14F-4D97-AF65-F5344CB8AC3E}">
        <p14:creationId xmlns:p14="http://schemas.microsoft.com/office/powerpoint/2010/main" val="127637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Radix Sort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CH Gowri Kumar</a:t>
            </a:r>
          </a:p>
          <a:p>
            <a:pPr algn="r"/>
            <a:r>
              <a:rPr lang="en-US" altLang="en-US"/>
              <a:t>gkumar007@gmail.com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A728-C5AE-48C8-A956-A3C8CE56B8AB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27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07554" name="Group 2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07555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7556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07557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7558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7559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7560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7561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62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63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6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7565" name="Group 13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07566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7567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07568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7569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7570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7571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7572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73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74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7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7576" name="Group 24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07577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7578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07579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7580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7581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7582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7583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84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85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8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7587" name="Group 35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07588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7589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07590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7591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7592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7593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7594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95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96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59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7598" name="Group 46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07599" name="Rectangle 4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07600" name="Rectangle 4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07601" name="Line 49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7602" name="Group 50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07603" name="Group 5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7604" name="Rectangle 5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07605" name="Rectangle 5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7606" name="Group 5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7607" name="Line 5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7608" name="Group 5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7609" name="Line 5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610" name="Line 5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611" name="Line 5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612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7613" name="Group 61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07614" name="Group 6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7615" name="Rectangle 6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07616" name="Rectangle 6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7617" name="Group 6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7618" name="Line 6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7619" name="Group 6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7620" name="Line 6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621" name="Line 6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622" name="Line 7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623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7624" name="Group 72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07625" name="Group 7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7626" name="Rectangle 7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07627" name="Rectangle 7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7628" name="Group 7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7629" name="Line 7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7630" name="Group 7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7631" name="Line 7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632" name="Line 8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633" name="Line 8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634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7639" name="Group 87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07640" name="Group 8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7641" name="Rectangle 8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07642" name="Rectangle 9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7643" name="Group 9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7644" name="Line 9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7645" name="Group 9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7646" name="Line 9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647" name="Line 9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648" name="Line 9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649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7650" name="Group 98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07651" name="Group 9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7652" name="Rectangle 10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07653" name="Rectangle 10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7654" name="Group 10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7655" name="Line 10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7656" name="Group 10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7657" name="Line 10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658" name="Line 10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659" name="Line 10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660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07661" name="Rectangle 109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07662" name="Rectangle 110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07663" name="Rectangle 111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07664" name="Rectangle 112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07665" name="Rectangle 113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07666" name="Rectangle 114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07667" name="Rectangle 115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07668" name="Rectangle 116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07669" name="Rectangle 117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07670" name="Rectangle 118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grpSp>
        <p:nvGrpSpPr>
          <p:cNvPr id="407671" name="Group 119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07672" name="Group 12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7673" name="Rectangle 12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07674" name="Rectangle 12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7675" name="Group 12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7676" name="Line 12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7677" name="Group 12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7678" name="Line 12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679" name="Line 12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680" name="Line 12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681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C60F-3790-4D07-80AB-9079D0C5C105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35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504834" name="Group 2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504835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4836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504837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4838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4839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4840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4841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842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843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84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4845" name="Group 13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504846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4847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504848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4849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4850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4851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4852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853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854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85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4856" name="Group 24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504857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4858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504859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4860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4861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4862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4863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864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865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86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4867" name="Group 35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504868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4869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504870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4871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4872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4873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4874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875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876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87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4878" name="Group 46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504879" name="Rectangle 4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504880" name="Rectangle 4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4881" name="Line 49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4882" name="Group 50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504883" name="Group 5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4884" name="Rectangle 5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504885" name="Rectangle 5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4886" name="Group 5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4887" name="Line 5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4888" name="Group 5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4889" name="Line 5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890" name="Line 5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891" name="Line 5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892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4908" name="Group 76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504909" name="Rectangle 7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504910" name="Rectangle 7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4911" name="Line 79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4912" name="Group 80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504913" name="Group 8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4914" name="Rectangle 8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504915" name="Rectangle 8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4916" name="Group 8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4917" name="Line 8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4918" name="Group 8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4919" name="Line 8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920" name="Line 8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921" name="Line 8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922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4923" name="Group 91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504924" name="Rectangle 9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504925" name="Rectangle 9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4926" name="Line 94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4927" name="Group 95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504928" name="Group 9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4929" name="Rectangle 9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504930" name="Rectangle 9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4931" name="Group 9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4932" name="Line 10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4933" name="Group 10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4934" name="Line 10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935" name="Line 10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936" name="Line 10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937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04938" name="Rectangle 106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504939" name="Rectangle 107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504940" name="Rectangle 108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504941" name="Rectangle 109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504942" name="Rectangle 110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504943" name="Rectangle 111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504944" name="Rectangle 112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504945" name="Rectangle 113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04946" name="Rectangle 114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04947" name="Rectangle 115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504948" name="Group 116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504949" name="Group 11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4950" name="Rectangle 11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504951" name="Rectangle 11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4952" name="Group 12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4953" name="Line 12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4954" name="Group 12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4955" name="Line 12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956" name="Line 12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957" name="Line 12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958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4959" name="Group 127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504960" name="Group 12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4961" name="Rectangle 12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504962" name="Rectangle 13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4963" name="Group 13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4964" name="Line 13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4965" name="Group 13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4966" name="Line 13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967" name="Line 13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968" name="Line 13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969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4970" name="Group 138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504971" name="Group 13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4972" name="Rectangle 14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504973" name="Rectangle 14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4974" name="Group 14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4975" name="Line 14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4976" name="Group 14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4977" name="Line 14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978" name="Line 14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979" name="Line 14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980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E598-BBFF-498F-BD8F-376AA4DAEE43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35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505858" name="Group 2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505859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5860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505861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5862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5863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5864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5865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866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867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86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5869" name="Group 13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505870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5871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505872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5873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5874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5875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5876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877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878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87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5880" name="Group 24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505881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5882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505883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5884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5885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5886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5887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888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889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89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5891" name="Group 35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505892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5893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505894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5895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5896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5897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5898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899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900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90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5902" name="Group 46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505903" name="Rectangle 4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505904" name="Rectangle 4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5905" name="Line 49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5906" name="Group 50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505907" name="Group 5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5908" name="Rectangle 5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505909" name="Rectangle 5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5910" name="Group 5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5911" name="Line 5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5912" name="Group 5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5913" name="Line 5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914" name="Line 5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915" name="Line 5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916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5917" name="Group 61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505918" name="Rectangle 6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505919" name="Rectangle 6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5920" name="Line 64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5921" name="Group 65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505922" name="Group 6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5923" name="Rectangle 6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505924" name="Rectangle 6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5925" name="Group 6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5926" name="Line 7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5927" name="Group 7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5928" name="Line 7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929" name="Line 7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930" name="Line 7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931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5932" name="Group 76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505933" name="Rectangle 7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505934" name="Rectangle 7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5935" name="Line 79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5936" name="Group 80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505937" name="Group 8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5938" name="Rectangle 8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505939" name="Rectangle 8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5940" name="Group 8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5941" name="Line 8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5942" name="Group 8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5943" name="Line 8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944" name="Line 8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945" name="Line 8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946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05947" name="Rectangle 91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505948" name="Rectangle 92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505949" name="Rectangle 93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505950" name="Rectangle 94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505951" name="Rectangle 95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505952" name="Rectangle 96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505953" name="Rectangle 97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505954" name="Rectangle 98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505955" name="Rectangle 99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05956" name="Rectangle 100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505957" name="Group 101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505958" name="Group 10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5959" name="Rectangle 10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505960" name="Rectangle 10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5961" name="Group 10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5962" name="Line 10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5963" name="Group 10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5964" name="Line 10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965" name="Line 10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966" name="Line 11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967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5968" name="Group 112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505969" name="Group 1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5970" name="Rectangle 1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505971" name="Rectangle 1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5972" name="Group 1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5973" name="Line 1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5974" name="Group 1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5975" name="Line 1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976" name="Line 1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977" name="Line 1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978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5979" name="Group 123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505980" name="Group 1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5981" name="Rectangle 1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505982" name="Rectangle 1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5983" name="Group 1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5984" name="Line 1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5985" name="Group 1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5986" name="Line 1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987" name="Line 1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988" name="Line 1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989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F844-3BD5-42FF-83AA-A17FC9ADFC49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31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506882" name="Group 2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506883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6884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506885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6886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6887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6888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6889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890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891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89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6893" name="Group 13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506894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6895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506896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6897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6898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6899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6900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901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902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90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6904" name="Group 24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506905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6906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506907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6908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6909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6910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6911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912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913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91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6915" name="Group 35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506916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6917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506918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6919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6920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6921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6922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923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924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92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6926" name="Group 46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506927" name="Rectangle 4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506928" name="Rectangle 4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6929" name="Line 49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6930" name="Group 50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506931" name="Group 5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6932" name="Rectangle 5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506933" name="Rectangle 5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6934" name="Group 5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6935" name="Line 5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6936" name="Group 5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6937" name="Line 5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938" name="Line 5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939" name="Line 5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94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6941" name="Group 61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506942" name="Rectangle 6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506943" name="Rectangle 6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6944" name="Line 64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6945" name="Group 65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506946" name="Group 6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6947" name="Rectangle 6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506948" name="Rectangle 6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6949" name="Group 6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6950" name="Line 7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6951" name="Group 7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6952" name="Line 7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953" name="Line 7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954" name="Line 7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955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06971" name="Rectangle 91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506972" name="Rectangle 92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506973" name="Rectangle 93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506974" name="Rectangle 94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506975" name="Rectangle 95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506976" name="Rectangle 96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506977" name="Rectangle 97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506978" name="Rectangle 98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506979" name="Rectangle 99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06980" name="Rectangle 100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506981" name="Group 101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506982" name="Group 10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6983" name="Rectangle 10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506984" name="Rectangle 10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6985" name="Group 10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6986" name="Line 10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6987" name="Group 10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6988" name="Line 10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989" name="Line 10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990" name="Line 11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991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6992" name="Group 112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506993" name="Group 1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6994" name="Rectangle 1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506995" name="Rectangle 1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6996" name="Group 1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6997" name="Line 1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6998" name="Group 1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6999" name="Line 1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000" name="Line 1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001" name="Line 1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002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7003" name="Group 123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507004" name="Group 1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7005" name="Rectangle 1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507006" name="Rectangle 1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7007" name="Group 1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7008" name="Line 1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7009" name="Group 1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7010" name="Line 1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011" name="Line 1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012" name="Line 1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013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7014" name="Group 134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507015" name="Group 1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7016" name="Rectangle 1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507017" name="Rectangle 1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7018" name="Group 1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7019" name="Line 1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7020" name="Group 1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7021" name="Line 1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022" name="Line 1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023" name="Line 1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024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B465-BE42-40ED-85CB-B59A03C33476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31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507906" name="Group 2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507907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7908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507909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7910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7911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7912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7913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914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915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91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7917" name="Group 13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507918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7919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507920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7921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7922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7923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7924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925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926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92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7928" name="Group 24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507929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7930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507931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7932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7933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7934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7935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936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937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93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7939" name="Group 35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507940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7941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507942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7943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7944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7945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7946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947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948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949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7950" name="Group 46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507951" name="Rectangle 4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507952" name="Rectangle 4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7953" name="Line 49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7954" name="Group 50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507955" name="Group 5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7956" name="Rectangle 5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507957" name="Rectangle 5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7958" name="Group 5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7959" name="Line 5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7960" name="Group 5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7961" name="Line 5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962" name="Line 5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963" name="Line 5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964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7965" name="Group 61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507966" name="Rectangle 6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507967" name="Rectangle 6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7968" name="Line 64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7969" name="Group 65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507970" name="Group 6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7971" name="Rectangle 6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507972" name="Rectangle 6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7973" name="Group 6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7974" name="Line 7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7975" name="Group 7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7976" name="Line 7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977" name="Line 7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978" name="Line 7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979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07980" name="Rectangle 76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507981" name="Rectangle 77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507982" name="Rectangle 78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507983" name="Rectangle 79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507984" name="Rectangle 80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507985" name="Rectangle 81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507986" name="Rectangle 82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507987" name="Rectangle 83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507988" name="Rectangle 84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507989" name="Rectangle 85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507990" name="Group 86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507991" name="Group 8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7992" name="Rectangle 8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507993" name="Rectangle 8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7994" name="Group 9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7995" name="Line 9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7996" name="Group 9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7997" name="Line 9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998" name="Line 9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999" name="Line 9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000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8001" name="Group 97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508002" name="Group 9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8003" name="Rectangle 9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508004" name="Rectangle 10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8005" name="Group 10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8006" name="Line 10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8007" name="Group 10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8008" name="Line 10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009" name="Line 10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010" name="Line 10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011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8012" name="Group 108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508013" name="Group 10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8014" name="Rectangle 11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508015" name="Rectangle 11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8016" name="Group 11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8017" name="Line 11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8018" name="Group 11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8019" name="Line 11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020" name="Line 11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021" name="Line 11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022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8023" name="Group 119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508024" name="Group 12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8025" name="Rectangle 12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508026" name="Rectangle 12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8027" name="Group 12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8028" name="Line 12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8029" name="Group 12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8030" name="Line 12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031" name="Line 12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032" name="Line 12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033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B883-4543-4CE1-A307-730888C6A189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27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508930" name="Group 2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508931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8932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508933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8934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8935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8936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8937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938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939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94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8941" name="Group 13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508942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8943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508944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8945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8946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8947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8948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949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950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95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8952" name="Group 24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508953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8954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508955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8956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8957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8958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8959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960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961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96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8963" name="Group 35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508964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8965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508966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8967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8968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8969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8970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971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972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973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8989" name="Group 61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508990" name="Rectangle 6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508991" name="Rectangle 6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8992" name="Line 64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8993" name="Group 65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508994" name="Group 6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8995" name="Rectangle 6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508996" name="Rectangle 6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8997" name="Group 6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8998" name="Line 7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8999" name="Group 7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9000" name="Line 7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001" name="Line 7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002" name="Line 7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003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09004" name="Rectangle 76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509005" name="Rectangle 77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509006" name="Rectangle 78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509007" name="Rectangle 79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509008" name="Rectangle 80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509009" name="Rectangle 81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509010" name="Rectangle 82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509011" name="Rectangle 83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509012" name="Rectangle 84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509013" name="Rectangle 85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509014" name="Group 86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509015" name="Group 8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9016" name="Rectangle 8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509017" name="Rectangle 8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9018" name="Group 9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9019" name="Line 9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9020" name="Group 9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9021" name="Line 9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022" name="Line 9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023" name="Line 9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024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9025" name="Group 97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509026" name="Group 9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9027" name="Rectangle 9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509028" name="Rectangle 10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9029" name="Group 10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9030" name="Line 10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9031" name="Group 10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9032" name="Line 10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033" name="Line 10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034" name="Line 10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035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9036" name="Group 108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509037" name="Group 10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9038" name="Rectangle 11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509039" name="Rectangle 11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9040" name="Group 11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9041" name="Line 11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9042" name="Group 11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9043" name="Line 11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044" name="Line 11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045" name="Line 11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046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9047" name="Group 119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509048" name="Group 12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9049" name="Rectangle 12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509050" name="Rectangle 12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9051" name="Group 12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9052" name="Line 12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9053" name="Group 12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9054" name="Line 12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055" name="Line 12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056" name="Line 12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057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9058" name="Group 130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509059" name="Group 13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9060" name="Rectangle 13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509061" name="Rectangle 13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9062" name="Group 13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9063" name="Line 13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9064" name="Group 13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9065" name="Line 13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066" name="Line 13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067" name="Line 13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068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C3F1-CB10-4032-992E-6F191CCBDA43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27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509954" name="Group 2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509955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9956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509957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9958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9959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9960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9961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962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963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96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9965" name="Group 13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509966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9967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509968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9969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9970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9971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9972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973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974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97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9976" name="Group 24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509977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9978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509979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9980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9981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9982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9983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984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985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98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9987" name="Group 35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509988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9989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509990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9991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9992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9993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9994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995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996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99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9998" name="Group 46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509999" name="Rectangle 4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510000" name="Rectangle 4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10001" name="Line 49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0002" name="Group 50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510003" name="Group 5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10004" name="Rectangle 5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510005" name="Rectangle 5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10006" name="Group 5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10007" name="Line 5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0008" name="Group 5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10009" name="Line 5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010" name="Line 5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011" name="Line 5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012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10013" name="Rectangle 61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510014" name="Rectangle 62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510015" name="Rectangle 63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510016" name="Rectangle 64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510017" name="Rectangle 65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510018" name="Rectangle 66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510019" name="Rectangle 67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510020" name="Rectangle 68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510021" name="Rectangle 69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510022" name="Rectangle 70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grpSp>
        <p:nvGrpSpPr>
          <p:cNvPr id="510023" name="Group 71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510024" name="Group 7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10025" name="Rectangle 7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510026" name="Rectangle 7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10027" name="Group 7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10028" name="Line 7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0029" name="Group 7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10030" name="Line 7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031" name="Line 7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032" name="Line 8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033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0034" name="Group 82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510035" name="Group 8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10036" name="Rectangle 8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510037" name="Rectangle 8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10038" name="Group 8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10039" name="Line 8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0040" name="Group 8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10041" name="Line 8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042" name="Line 9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043" name="Line 9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044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0045" name="Group 93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510046" name="Group 9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10047" name="Rectangle 9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510048" name="Rectangle 9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10049" name="Group 9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10050" name="Line 9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0051" name="Group 9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10052" name="Line 10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053" name="Line 10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054" name="Line 10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05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0056" name="Group 104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510057" name="Group 10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10058" name="Rectangle 10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510059" name="Rectangle 10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10060" name="Group 10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10061" name="Line 10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0062" name="Group 11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10063" name="Line 11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064" name="Line 11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065" name="Line 11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066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0067" name="Group 115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510068" name="Group 11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10069" name="Rectangle 11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510070" name="Rectangle 11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10071" name="Group 11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10072" name="Line 12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0073" name="Group 12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10074" name="Line 12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075" name="Line 12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076" name="Line 12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077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2B47A-2F84-4342-A4D4-494668513935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2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510978" name="Group 2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510979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10980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510981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10982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10983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0984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10985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986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987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98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0989" name="Group 13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510990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10991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510992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10993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10994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0995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10996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997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998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99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1000" name="Group 24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511001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11002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511003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11004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11005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1006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11007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008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009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01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1011" name="Group 35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511012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11013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511014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11015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11016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1017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11018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019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020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02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11037" name="Rectangle 61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511038" name="Rectangle 62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511039" name="Rectangle 63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511040" name="Rectangle 64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511041" name="Rectangle 65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511042" name="Rectangle 66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511043" name="Rectangle 67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511044" name="Rectangle 68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511045" name="Rectangle 69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511046" name="Rectangle 70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grpSp>
        <p:nvGrpSpPr>
          <p:cNvPr id="511047" name="Group 71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511048" name="Group 7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11049" name="Rectangle 7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511050" name="Rectangle 7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11051" name="Group 7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11052" name="Line 7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1053" name="Group 7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11054" name="Line 7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055" name="Line 7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056" name="Line 8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057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1058" name="Group 82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511059" name="Group 8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11060" name="Rectangle 8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511061" name="Rectangle 8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11062" name="Group 8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11063" name="Line 8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1064" name="Group 8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11065" name="Line 8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066" name="Line 9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067" name="Line 9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068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1069" name="Group 93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511070" name="Group 9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11071" name="Rectangle 9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511072" name="Rectangle 9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11073" name="Group 9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11074" name="Line 9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1075" name="Group 9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11076" name="Line 10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077" name="Line 10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078" name="Line 10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079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1080" name="Group 104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511081" name="Group 10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11082" name="Rectangle 10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511083" name="Rectangle 10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11084" name="Group 10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11085" name="Line 10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1086" name="Group 11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11087" name="Line 11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088" name="Line 11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089" name="Line 11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090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1091" name="Group 115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511092" name="Group 11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11093" name="Rectangle 11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511094" name="Rectangle 11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11095" name="Group 11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11096" name="Line 12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1097" name="Group 12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11098" name="Line 12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099" name="Line 12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100" name="Line 12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101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1102" name="Group 126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511103" name="Group 12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11104" name="Rectangle 12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511105" name="Rectangle 12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11106" name="Group 13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11107" name="Line 13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1108" name="Group 13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11109" name="Line 13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110" name="Line 13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111" name="Line 13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112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200400"/>
            <a:ext cx="8229600" cy="1139825"/>
          </a:xfrm>
        </p:spPr>
        <p:txBody>
          <a:bodyPr/>
          <a:lstStyle/>
          <a:p>
            <a:r>
              <a:rPr lang="en-US" altLang="en-US"/>
              <a:t>The End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4591-986D-44AC-9F73-8F4F644B44A1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0228-0EEF-45D7-93A4-3DDD43F06AF1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31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06541" name="Group 13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06542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6543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06544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6545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6546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6547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6548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49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50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5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6552" name="Group 24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06553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6554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06555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6556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6557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6558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6559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60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61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6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6563" name="Group 35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06564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6565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06566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6567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6568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6569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6570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71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72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73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6574" name="Group 46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06575" name="Group 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6576" name="Rectangle 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06577" name="Rectangle 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6578" name="Group 5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6579" name="Line 5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6580" name="Group 5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6581" name="Line 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82" name="Line 5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83" name="Line 5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84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6585" name="Group 57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06586" name="Rectangle 5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06587" name="Rectangle 5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06588" name="Line 60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6589" name="Group 61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06590" name="Group 6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6591" name="Rectangle 6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06592" name="Rectangle 6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6593" name="Group 6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6594" name="Line 6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6595" name="Group 6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6596" name="Line 6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97" name="Line 6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98" name="Line 7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599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6600" name="Group 72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06601" name="Group 7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6602" name="Rectangle 7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06603" name="Rectangle 7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6604" name="Group 7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6605" name="Line 7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6606" name="Group 7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6607" name="Line 7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08" name="Line 8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09" name="Line 8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10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6611" name="Group 83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06612" name="Group 8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6613" name="Rectangle 8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06614" name="Rectangle 8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6615" name="Group 8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6616" name="Line 8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6617" name="Group 8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6618" name="Line 9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19" name="Line 9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20" name="Line 9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21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6623" name="Group 95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06624" name="Rectangle 96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06625" name="Rectangle 97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06627" name="Line 99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6633" name="Group 105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06634" name="Group 10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6635" name="Rectangle 10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06636" name="Rectangle 10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6637" name="Group 10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6638" name="Line 11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6639" name="Group 11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6640" name="Line 11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41" name="Line 11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42" name="Line 11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43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6644" name="Group 116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06645" name="Group 11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6646" name="Rectangle 11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06647" name="Rectangle 11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6648" name="Group 12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6649" name="Line 12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6650" name="Group 12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6651" name="Line 12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52" name="Line 12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53" name="Line 12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54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06656" name="Rectangle 128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06657" name="Rectangle 129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06658" name="Rectangle 130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06659" name="Rectangle 131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06660" name="Rectangle 132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06661" name="Rectangle 133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06662" name="Rectangle 134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06663" name="Rectangle 135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06664" name="Rectangle 136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06665" name="Rectangle 137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grpSp>
        <p:nvGrpSpPr>
          <p:cNvPr id="406666" name="Group 138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06667" name="Group 13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6668" name="Rectangle 14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06669" name="Rectangle 14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6670" name="Group 14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6671" name="Line 14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6672" name="Group 14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6673" name="Line 14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74" name="Line 14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75" name="Line 14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676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C904-D918-486C-9FBA-7FECB09FC26E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31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09602" name="Group 2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09603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9604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09605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9606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9607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9608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9609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10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11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1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9613" name="Group 13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09614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9615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09616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9617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9618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9619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9620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21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22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2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9624" name="Group 24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09625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9626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09627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9628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9629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9630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9631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32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33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3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9635" name="Group 35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09636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9637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09638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9639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9640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9641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9642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43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44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4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9646" name="Group 46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09647" name="Rectangle 4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09648" name="Rectangle 4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09649" name="Line 49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650" name="Group 50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09651" name="Group 5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9652" name="Rectangle 5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09653" name="Rectangle 5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9654" name="Group 5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9655" name="Line 5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9656" name="Group 5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9657" name="Line 5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58" name="Line 5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59" name="Line 5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6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9661" name="Group 61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09662" name="Group 6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9663" name="Rectangle 6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09664" name="Rectangle 6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9665" name="Group 6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9666" name="Line 6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9667" name="Group 6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9668" name="Line 6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69" name="Line 6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70" name="Line 7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7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9672" name="Group 72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09673" name="Group 7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9674" name="Rectangle 7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09675" name="Rectangle 7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9676" name="Group 7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9677" name="Line 7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9678" name="Group 7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9679" name="Line 7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80" name="Line 8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81" name="Line 8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82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9683" name="Group 83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09684" name="Rectangle 8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09685" name="Rectangle 8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09686" name="Line 86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687" name="Group 87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09688" name="Group 8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9689" name="Rectangle 8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09690" name="Rectangle 9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9691" name="Group 9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9692" name="Line 9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9693" name="Group 9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9694" name="Line 9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95" name="Line 9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96" name="Line 9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697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9698" name="Group 98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09699" name="Group 9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9700" name="Rectangle 10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09701" name="Rectangle 10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9702" name="Group 10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9703" name="Line 10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9704" name="Group 10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9705" name="Line 10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06" name="Line 10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07" name="Line 10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08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09709" name="Rectangle 109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09710" name="Rectangle 110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09711" name="Rectangle 111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</a:t>
            </a:r>
            <a:r>
              <a:rPr lang="en-US" alt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09712" name="Rectangle 112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09713" name="Rectangle 113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09714" name="Rectangle 114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09715" name="Rectangle 115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09716" name="Rectangle 116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09717" name="Rectangle 117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09718" name="Rectangle 118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grpSp>
        <p:nvGrpSpPr>
          <p:cNvPr id="409719" name="Group 119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09720" name="Group 12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9721" name="Rectangle 12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09722" name="Rectangle 12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9723" name="Group 12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9724" name="Line 12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9725" name="Group 12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9726" name="Line 12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27" name="Line 12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28" name="Line 12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729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35DA-EAA4-421C-AE05-A9305D21AE85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35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10626" name="Group 2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10627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0628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10629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0630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0631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632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0633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634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635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63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0637" name="Group 13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10638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0639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10640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0641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0642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643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0644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645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646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64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0648" name="Group 24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10649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0650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10651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0652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0653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654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0655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656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657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65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0659" name="Group 35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10660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0661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10662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0663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0664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665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0666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667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668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669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0670" name="Group 46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10671" name="Rectangle 4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10672" name="Rectangle 4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0673" name="Line 49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674" name="Group 50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10675" name="Group 5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0676" name="Rectangle 5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10677" name="Rectangle 5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0678" name="Group 5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0679" name="Line 5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680" name="Group 5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0681" name="Line 5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682" name="Line 5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683" name="Line 5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684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0686" name="Group 62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10687" name="Rectangle 6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10688" name="Rectangle 6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0690" name="Line 66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696" name="Group 72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10697" name="Group 7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0698" name="Rectangle 7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10699" name="Rectangle 7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0700" name="Group 7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0701" name="Line 7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702" name="Group 7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0703" name="Line 7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04" name="Line 8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05" name="Line 8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06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0707" name="Group 83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10708" name="Rectangle 8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10709" name="Rectangle 8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0710" name="Line 86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711" name="Group 87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10712" name="Group 8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0713" name="Rectangle 8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10714" name="Rectangle 9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0715" name="Group 9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0716" name="Line 9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717" name="Group 9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0718" name="Line 9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19" name="Line 9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20" name="Line 9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21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0722" name="Group 98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10723" name="Group 9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0724" name="Rectangle 10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10725" name="Rectangle 10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0726" name="Group 10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0727" name="Line 10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728" name="Group 10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0729" name="Line 10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30" name="Line 10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31" name="Line 10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32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10733" name="Rectangle 109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10734" name="Rectangle 110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10735" name="Rectangle 111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10736" name="Rectangle 112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10737" name="Rectangle 113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10738" name="Rectangle 114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10739" name="Rectangle 115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10740" name="Rectangle 116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10741" name="Rectangle 117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10742" name="Rectangle 118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grpSp>
        <p:nvGrpSpPr>
          <p:cNvPr id="410743" name="Group 119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10744" name="Group 12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0745" name="Rectangle 12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10746" name="Rectangle 12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0747" name="Group 12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0748" name="Line 12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749" name="Group 12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0750" name="Line 12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51" name="Line 12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52" name="Line 12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53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0754" name="Group 130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10755" name="Group 13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0756" name="Rectangle 13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10757" name="Rectangle 13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0758" name="Group 13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0759" name="Line 13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760" name="Group 13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0761" name="Line 13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62" name="Line 13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63" name="Line 13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64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090F-49F7-4775-9F17-F0272CB32E59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35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11650" name="Group 2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11651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1652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11653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1654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1655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656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1657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658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659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66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1661" name="Group 13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11662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1663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11664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1665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1666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667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1668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669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670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67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1672" name="Group 24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11673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1674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11675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1676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1677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678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1679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680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681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68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1683" name="Group 35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11684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1685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11686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1687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1688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689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1690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691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692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693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1694" name="Group 46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11695" name="Rectangle 4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11696" name="Rectangle 4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1697" name="Line 49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1698" name="Group 50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11699" name="Group 5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1700" name="Rectangle 5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11701" name="Rectangle 5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1702" name="Group 5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1703" name="Line 5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704" name="Group 5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1705" name="Line 5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06" name="Line 5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07" name="Line 5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08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1709" name="Group 61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11710" name="Rectangle 6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11711" name="Rectangle 6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1712" name="Line 64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1713" name="Group 65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11714" name="Group 6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1715" name="Rectangle 6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11716" name="Rectangle 6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1717" name="Group 6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1718" name="Line 7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719" name="Group 7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1720" name="Line 7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21" name="Line 7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22" name="Line 7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23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1724" name="Group 76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11725" name="Rectangle 7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11726" name="Rectangle 7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1727" name="Line 79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1728" name="Group 80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11729" name="Group 8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1730" name="Rectangle 8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11731" name="Rectangle 8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1732" name="Group 8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1733" name="Line 8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734" name="Group 8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1735" name="Line 8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36" name="Line 8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37" name="Line 8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38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1739" name="Group 91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11740" name="Group 9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1741" name="Rectangle 9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11742" name="Rectangle 9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1743" name="Group 9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1744" name="Line 9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745" name="Group 9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1746" name="Line 9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47" name="Line 9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48" name="Line 10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49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11750" name="Rectangle 10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11751" name="Rectangle 10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11752" name="Rectangle 10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11753" name="Rectangle 10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</a:t>
            </a:r>
            <a:r>
              <a:rPr lang="en-US" alt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1754" name="Rectangle 10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11755" name="Rectangle 10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11756" name="Rectangle 10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11757" name="Rectangle 10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11758" name="Rectangle 11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11759" name="Rectangle 11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grpSp>
        <p:nvGrpSpPr>
          <p:cNvPr id="411760" name="Group 112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11761" name="Group 1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1762" name="Rectangle 1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11763" name="Rectangle 1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1764" name="Group 1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1765" name="Line 1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766" name="Group 1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1767" name="Line 1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68" name="Line 1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69" name="Line 1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70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1771" name="Group 123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11772" name="Group 1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1773" name="Rectangle 1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11774" name="Rectangle 1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1775" name="Group 1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1776" name="Line 1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777" name="Group 1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1778" name="Line 1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79" name="Line 1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80" name="Line 1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781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3087-3B79-4421-B8C5-B1A28BA37887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39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12674" name="Group 2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12675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2676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12677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2678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2679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2680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2685" name="Group 13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12686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2687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12688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2689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2690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2691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2697" name="Group 25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12698" name="Rectangle 26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12699" name="Rectangle 27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2701" name="Line 29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707" name="Group 35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12708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2709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12710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2711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2712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2713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2718" name="Group 46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12719" name="Rectangle 4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12720" name="Rectangle 4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2721" name="Line 49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722" name="Group 50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12723" name="Group 5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2724" name="Rectangle 5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12725" name="Rectangle 5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2726" name="Group 5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2727" name="Line 5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2728" name="Group 5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2729" name="Line 5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30" name="Line 5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31" name="Line 5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32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2733" name="Group 61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12734" name="Rectangle 6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12735" name="Rectangle 6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2736" name="Line 64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737" name="Group 65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12738" name="Group 6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2739" name="Rectangle 6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12740" name="Rectangle 6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2741" name="Group 6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2742" name="Line 7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2743" name="Group 7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2744" name="Line 7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45" name="Line 7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46" name="Line 7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47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2748" name="Group 76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12749" name="Rectangle 7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12750" name="Rectangle 7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2751" name="Line 79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752" name="Group 80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12753" name="Group 8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2754" name="Rectangle 8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12755" name="Rectangle 8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2756" name="Group 8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2757" name="Line 8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2758" name="Group 8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2759" name="Line 8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60" name="Line 8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61" name="Line 8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62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2763" name="Group 91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12764" name="Group 9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2765" name="Rectangle 9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12766" name="Rectangle 9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2767" name="Group 9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2768" name="Line 9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2769" name="Group 9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2770" name="Line 9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71" name="Line 9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72" name="Line 10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73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12774" name="Rectangle 10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12775" name="Rectangle 10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12776" name="Rectangle 10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12777" name="Rectangle 10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12778" name="Rectangle 10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12779" name="Rectangle 10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12780" name="Rectangle 10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12781" name="Rectangle 10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12782" name="Rectangle 11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12783" name="Rectangle 11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grpSp>
        <p:nvGrpSpPr>
          <p:cNvPr id="412784" name="Group 112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12785" name="Group 1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2786" name="Rectangle 1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12787" name="Rectangle 1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2788" name="Group 1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2789" name="Line 1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2790" name="Group 1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2791" name="Line 1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92" name="Line 1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93" name="Line 1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94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2795" name="Group 123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12796" name="Group 1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2797" name="Rectangle 1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12798" name="Rectangle 1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2799" name="Group 1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2800" name="Line 1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2801" name="Group 1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2802" name="Line 1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803" name="Line 1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804" name="Line 1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805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2806" name="Group 134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12807" name="Group 1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2808" name="Rectangle 1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12809" name="Rectangle 1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2810" name="Group 1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2811" name="Line 1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2812" name="Group 1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2813" name="Line 1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814" name="Line 1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815" name="Line 1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816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48A7-DDAB-4108-9A94-D338F26DAFE8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39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13698" name="Group 2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13699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3700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13701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3702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3703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3704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3705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06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07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0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3709" name="Group 13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13710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3711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13712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3713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3714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3715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3716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17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18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1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3720" name="Group 24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13721" name="Rectangle 2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13722" name="Rectangle 2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3723" name="Line 27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3724" name="Group 28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13725" name="Group 2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3726" name="Rectangle 3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13727" name="Rectangle 3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3728" name="Group 3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3729" name="Line 3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3730" name="Group 3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3731" name="Line 3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32" name="Line 3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33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34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3735" name="Group 39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13736" name="Rectangle 40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13737" name="Rectangle 41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3738" name="Line 42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3739" name="Group 4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13740" name="Group 4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3741" name="Rectangle 4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13742" name="Rectangle 4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3743" name="Group 4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3744" name="Line 4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3745" name="Group 4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3746" name="Line 5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47" name="Line 5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48" name="Line 5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49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3750" name="Group 54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13751" name="Rectangle 5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13752" name="Rectangle 5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3753" name="Line 57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3754" name="Group 58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13755" name="Group 5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3756" name="Rectangle 6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13757" name="Rectangle 6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3758" name="Group 6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3759" name="Line 6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3760" name="Group 6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3761" name="Line 6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62" name="Line 6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63" name="Line 6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64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3765" name="Group 69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13766" name="Rectangle 70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13767" name="Rectangle 71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3768" name="Line 72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3769" name="Group 73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13770" name="Group 7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3771" name="Rectangle 7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13772" name="Rectangle 7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3773" name="Group 7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3774" name="Line 7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3775" name="Group 7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3776" name="Line 8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77" name="Line 8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78" name="Line 8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79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3780" name="Group 84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13781" name="Group 8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3782" name="Rectangle 8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13783" name="Rectangle 8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3784" name="Group 8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3785" name="Line 8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3786" name="Group 9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3787" name="Line 9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88" name="Line 9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89" name="Line 9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90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13791" name="Rectangle 95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13792" name="Rectangle 96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13793" name="Rectangle 97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13794" name="Rectangle 98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13795" name="Rectangle 99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  <a:r>
              <a:rPr lang="en-US" alt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13796" name="Rectangle 100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13797" name="Rectangle 101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13798" name="Rectangle 102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13799" name="Rectangle 103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13800" name="Rectangle 104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grpSp>
        <p:nvGrpSpPr>
          <p:cNvPr id="413801" name="Group 105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13802" name="Group 10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3803" name="Rectangle 10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13804" name="Rectangle 10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3805" name="Group 10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3806" name="Line 11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3807" name="Group 11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3808" name="Line 11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809" name="Line 11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810" name="Line 11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811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3812" name="Group 116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13813" name="Group 11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3814" name="Rectangle 11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13815" name="Rectangle 11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3816" name="Group 12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3817" name="Line 12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3818" name="Group 12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3819" name="Line 12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820" name="Line 12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821" name="Line 12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822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3823" name="Group 127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13824" name="Group 12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3825" name="Rectangle 12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13826" name="Rectangle 13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3827" name="Group 13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3828" name="Line 13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3829" name="Group 13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3830" name="Line 13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831" name="Line 13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832" name="Line 13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833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742D-AF3A-4425-98AF-D29074370FE4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4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14722" name="Group 2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14723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4724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14725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4726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4727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4728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4729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730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731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73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4733" name="Group 13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14734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4735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14736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4737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4738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4739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4740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741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742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74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4744" name="Group 24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14745" name="Rectangle 2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14746" name="Rectangle 2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4747" name="Line 27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4748" name="Group 28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14749" name="Group 2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4750" name="Rectangle 3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14751" name="Rectangle 3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4752" name="Group 3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4753" name="Line 3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4754" name="Group 3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4755" name="Line 3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756" name="Line 3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757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758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4759" name="Group 39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14760" name="Rectangle 40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14761" name="Rectangle 41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4762" name="Line 42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4763" name="Group 4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14764" name="Group 4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4765" name="Rectangle 4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14766" name="Rectangle 4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4767" name="Group 4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4768" name="Line 4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4769" name="Group 4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4770" name="Line 5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771" name="Line 5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772" name="Line 5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773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4774" name="Group 54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14775" name="Rectangle 5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14776" name="Rectangle 5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4777" name="Line 57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4779" name="Group 59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14780" name="Rectangle 60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14781" name="Rectangle 61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4783" name="Line 63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4789" name="Group 69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14790" name="Rectangle 70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14791" name="Rectangle 71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4792" name="Line 72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4793" name="Group 73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14794" name="Group 7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4795" name="Rectangle 7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14796" name="Rectangle 7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4797" name="Group 7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4798" name="Line 7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4799" name="Group 7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4800" name="Line 8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801" name="Line 8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802" name="Line 8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803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4804" name="Group 84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14805" name="Group 8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4806" name="Rectangle 8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14807" name="Rectangle 8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4808" name="Group 8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4809" name="Line 8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4810" name="Group 9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4811" name="Line 9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812" name="Line 9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813" name="Line 9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814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14815" name="Rectangle 95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14816" name="Rectangle 96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14817" name="Rectangle 97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14818" name="Rectangle 98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14819" name="Rectangle 99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14820" name="Rectangle 100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14821" name="Rectangle 101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14822" name="Rectangle 102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14823" name="Rectangle 103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14824" name="Rectangle 104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grpSp>
        <p:nvGrpSpPr>
          <p:cNvPr id="414825" name="Group 105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14826" name="Group 10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4827" name="Rectangle 10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14828" name="Rectangle 10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4829" name="Group 10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4830" name="Line 11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4831" name="Group 11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4832" name="Line 11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833" name="Line 11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834" name="Line 11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835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4836" name="Group 116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14837" name="Group 11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4838" name="Rectangle 11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14839" name="Rectangle 11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4840" name="Group 12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4841" name="Line 12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4842" name="Group 12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4843" name="Line 12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844" name="Line 12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845" name="Line 12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846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4847" name="Group 127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14848" name="Group 12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4849" name="Rectangle 12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14850" name="Rectangle 13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4851" name="Group 13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4852" name="Line 13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4853" name="Group 13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4854" name="Line 13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855" name="Line 13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856" name="Line 13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857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4858" name="Group 138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14859" name="Group 13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4860" name="Rectangle 14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14861" name="Rectangle 14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4862" name="Group 14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4863" name="Line 14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4864" name="Group 14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4865" name="Line 14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866" name="Line 14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867" name="Line 14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868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EED7-CF7C-4E96-9122-179A978D856A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4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17794" name="Group 2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17795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7796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17797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7798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7799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7800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7801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02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03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0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7805" name="Group 13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17806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7807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17808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7809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7810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7811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7812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13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14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1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7816" name="Group 24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17817" name="Rectangle 2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17818" name="Rectangle 2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7819" name="Line 27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7820" name="Group 28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17821" name="Group 2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7822" name="Rectangle 3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17823" name="Rectangle 3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7824" name="Group 3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7825" name="Line 3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7826" name="Group 3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7827" name="Line 3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28" name="Line 3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29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30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7831" name="Group 39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17832" name="Rectangle 40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17833" name="Rectangle 41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7834" name="Line 42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7835" name="Group 4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17836" name="Group 4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7837" name="Rectangle 4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17838" name="Rectangle 4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7839" name="Group 4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7840" name="Line 4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7841" name="Group 4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7842" name="Line 5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43" name="Line 5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44" name="Line 5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45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7846" name="Group 54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17847" name="Rectangle 5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17848" name="Rectangle 5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7849" name="Line 57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7850" name="Group 58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17851" name="Rectangle 5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17852" name="Rectangle 6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7853" name="Line 61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7854" name="Group 62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17855" name="Rectangle 6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17856" name="Rectangle 6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7857" name="Line 65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7858" name="Group 6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17859" name="Group 6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7860" name="Rectangle 6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17861" name="Rectangle 6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7862" name="Group 7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7863" name="Line 7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7864" name="Group 7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7865" name="Line 7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66" name="Line 7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67" name="Line 7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68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7869" name="Group 77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17870" name="Group 7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7871" name="Rectangle 7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17872" name="Rectangle 8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7873" name="Group 8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7874" name="Line 8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7875" name="Group 8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7876" name="Line 8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77" name="Line 8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78" name="Line 8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79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17880" name="Rectangle 88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17881" name="Rectangle 89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17882" name="Rectangle 90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17883" name="Rectangle 91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17884" name="Rectangle 92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17885" name="Rectangle 93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</a:t>
            </a:r>
            <a:r>
              <a:rPr lang="en-US" altLang="en-US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17886" name="Rectangle 94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17887" name="Rectangle 95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17888" name="Rectangle 96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17889" name="Rectangle 97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grpSp>
        <p:nvGrpSpPr>
          <p:cNvPr id="417890" name="Group 98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17891" name="Group 9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7892" name="Rectangle 10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17893" name="Rectangle 10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7894" name="Group 10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7895" name="Line 10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7896" name="Group 10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7897" name="Line 10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98" name="Line 10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99" name="Line 10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00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7901" name="Group 109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17902" name="Group 11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7903" name="Rectangle 11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17904" name="Rectangle 11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7905" name="Group 11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7906" name="Line 11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7907" name="Group 11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7908" name="Line 11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09" name="Line 11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10" name="Line 11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11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7912" name="Group 120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17913" name="Group 12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7914" name="Rectangle 12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17915" name="Rectangle 12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7916" name="Group 12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7917" name="Line 12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7918" name="Group 12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7919" name="Line 12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20" name="Line 12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21" name="Line 12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22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7923" name="Group 131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17924" name="Group 13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7925" name="Rectangle 13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17926" name="Rectangle 13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7927" name="Group 13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7928" name="Line 13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7929" name="Group 13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7930" name="Line 13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31" name="Line 13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32" name="Line 14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33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33C-BDC8-49D0-B9F9-E87C8942DA66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47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15746" name="Group 2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15747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5748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15749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5750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5751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5752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5753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754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755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75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5757" name="Group 13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15758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5759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15760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5761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5762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5763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5764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765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766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76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5768" name="Group 24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15769" name="Rectangle 2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15770" name="Rectangle 2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5771" name="Line 27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5772" name="Group 28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15773" name="Group 2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5774" name="Rectangle 3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15775" name="Rectangle 3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5776" name="Group 3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5777" name="Line 3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5778" name="Group 3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5779" name="Line 3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780" name="Line 3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781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782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5783" name="Group 39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15784" name="Rectangle 40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15785" name="Rectangle 41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5786" name="Line 42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5787" name="Group 4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15788" name="Group 4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5789" name="Rectangle 4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15790" name="Rectangle 4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5791" name="Group 4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5792" name="Line 4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5793" name="Group 4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5794" name="Line 5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795" name="Line 5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796" name="Line 5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797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5798" name="Group 54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15799" name="Rectangle 5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15800" name="Rectangle 5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5801" name="Line 57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5802" name="Group 58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15803" name="Rectangle 5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15804" name="Rectangle 6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5805" name="Line 61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5806" name="Group 62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15807" name="Rectangle 6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15808" name="Rectangle 6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5809" name="Line 65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5811" name="Group 67"/>
          <p:cNvGrpSpPr>
            <a:grpSpLocks/>
          </p:cNvGrpSpPr>
          <p:nvPr/>
        </p:nvGrpSpPr>
        <p:grpSpPr bwMode="auto">
          <a:xfrm>
            <a:off x="762000" y="5867400"/>
            <a:ext cx="685800" cy="381000"/>
            <a:chOff x="528" y="1104"/>
            <a:chExt cx="672" cy="278"/>
          </a:xfrm>
        </p:grpSpPr>
        <p:sp>
          <p:nvSpPr>
            <p:cNvPr id="415812" name="Rectangle 6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15813" name="Rectangle 6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5815" name="Line 71"/>
          <p:cNvSpPr>
            <a:spLocks noChangeShapeType="1"/>
          </p:cNvSpPr>
          <p:nvPr/>
        </p:nvSpPr>
        <p:spPr bwMode="auto">
          <a:xfrm>
            <a:off x="1371600" y="6019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5821" name="Group 77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15822" name="Group 7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5823" name="Rectangle 7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15824" name="Rectangle 8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5825" name="Group 8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5826" name="Line 8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5827" name="Group 8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5828" name="Line 8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829" name="Line 8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830" name="Line 8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831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15832" name="Rectangle 88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15833" name="Rectangle 89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15834" name="Rectangle 90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15835" name="Rectangle 91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15836" name="Rectangle 92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15837" name="Rectangle 93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15838" name="Rectangle 94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15839" name="Rectangle 95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15840" name="Rectangle 96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15841" name="Rectangle 97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grpSp>
        <p:nvGrpSpPr>
          <p:cNvPr id="415842" name="Group 98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15843" name="Group 9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5844" name="Rectangle 10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15845" name="Rectangle 10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5846" name="Group 10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5847" name="Line 10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5848" name="Group 10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5849" name="Line 10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850" name="Line 10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851" name="Line 10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852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5853" name="Group 109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15854" name="Group 11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5855" name="Rectangle 11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15856" name="Rectangle 11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5857" name="Group 11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5858" name="Line 11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5859" name="Group 11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5860" name="Line 11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861" name="Line 11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862" name="Line 11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863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5864" name="Group 120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15865" name="Group 12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5866" name="Rectangle 12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15867" name="Rectangle 12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5868" name="Group 12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5869" name="Line 12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5870" name="Group 12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5871" name="Line 12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872" name="Line 12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873" name="Line 12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874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5875" name="Group 131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15876" name="Group 13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5877" name="Rectangle 13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15878" name="Rectangle 13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5879" name="Group 13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5880" name="Line 13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5881" name="Group 13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5882" name="Line 13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883" name="Line 13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884" name="Line 14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885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5886" name="Group 142"/>
          <p:cNvGrpSpPr>
            <a:grpSpLocks/>
          </p:cNvGrpSpPr>
          <p:nvPr/>
        </p:nvGrpSpPr>
        <p:grpSpPr bwMode="auto">
          <a:xfrm>
            <a:off x="1676400" y="5867400"/>
            <a:ext cx="1066800" cy="381000"/>
            <a:chOff x="480" y="672"/>
            <a:chExt cx="672" cy="240"/>
          </a:xfrm>
        </p:grpSpPr>
        <p:grpSp>
          <p:nvGrpSpPr>
            <p:cNvPr id="415887" name="Group 14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5888" name="Rectangle 14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15889" name="Rectangle 14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5890" name="Group 14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5891" name="Line 14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5892" name="Group 14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5893" name="Line 14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894" name="Line 15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895" name="Line 15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896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Bucket Sort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162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Given that, we have N integers in the range 0 to M-1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Maintain an array count of size M, which is initialized to zero. Thus, count has M cells (buckets).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Read A</a:t>
            </a:r>
            <a:r>
              <a:rPr lang="en-US" altLang="en-US" sz="2800" baseline="-25000"/>
              <a:t>i </a:t>
            </a: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Increment count[A</a:t>
            </a:r>
            <a:r>
              <a:rPr lang="en-US" altLang="en-US" sz="2800" baseline="-25000"/>
              <a:t>i</a:t>
            </a:r>
            <a:r>
              <a:rPr lang="en-US" altLang="en-US" sz="2800"/>
              <a:t>] by 1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After all the input array is read, scan the count array, printing out a representation of sorted list.</a:t>
            </a:r>
            <a:endParaRPr lang="en-US" altLang="en-US" sz="2800" baseline="-25000"/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B739-D44C-4788-A02F-5827AD1088BF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A097-62F6-4F66-A5F3-38A7133D3617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47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18818" name="Group 2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18819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8820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18821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8822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8823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8824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8825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826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827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82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8829" name="Group 13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18830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8831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18832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8833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8834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8835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8836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837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838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83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8840" name="Group 24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18841" name="Rectangle 2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18842" name="Rectangle 2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8843" name="Line 27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8844" name="Group 28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18845" name="Group 2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8846" name="Rectangle 3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18847" name="Rectangle 3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8848" name="Group 3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8849" name="Line 3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8850" name="Group 3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8851" name="Line 3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852" name="Line 3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853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854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8855" name="Group 39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18856" name="Rectangle 40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18857" name="Rectangle 41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8858" name="Line 42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8859" name="Group 4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18860" name="Group 4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8861" name="Rectangle 4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18862" name="Rectangle 4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8863" name="Group 4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8864" name="Line 4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8865" name="Group 4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8866" name="Line 5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867" name="Line 5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868" name="Line 5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869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8870" name="Group 54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18871" name="Rectangle 5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18872" name="Rectangle 5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8873" name="Line 57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8874" name="Group 58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18875" name="Rectangle 5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18876" name="Rectangle 6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8877" name="Line 61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8878" name="Group 62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18879" name="Rectangle 6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18880" name="Rectangle 6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8881" name="Line 65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8882" name="Group 66"/>
          <p:cNvGrpSpPr>
            <a:grpSpLocks/>
          </p:cNvGrpSpPr>
          <p:nvPr/>
        </p:nvGrpSpPr>
        <p:grpSpPr bwMode="auto">
          <a:xfrm>
            <a:off x="762000" y="5867400"/>
            <a:ext cx="685800" cy="381000"/>
            <a:chOff x="528" y="1104"/>
            <a:chExt cx="672" cy="278"/>
          </a:xfrm>
        </p:grpSpPr>
        <p:sp>
          <p:nvSpPr>
            <p:cNvPr id="418883" name="Rectangle 6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18884" name="Rectangle 6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8885" name="Line 69"/>
          <p:cNvSpPr>
            <a:spLocks noChangeShapeType="1"/>
          </p:cNvSpPr>
          <p:nvPr/>
        </p:nvSpPr>
        <p:spPr bwMode="auto">
          <a:xfrm>
            <a:off x="1371600" y="6019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8886" name="Group 70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18887" name="Group 7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8888" name="Rectangle 7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18889" name="Rectangle 7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8890" name="Group 7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8891" name="Line 7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8892" name="Group 7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8893" name="Line 7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894" name="Line 7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895" name="Line 7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896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18897" name="Rectangle 81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18898" name="Rectangle 82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18899" name="Rectangle 83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18900" name="Rectangle 84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18901" name="Rectangle 85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18902" name="Rectangle 86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18903" name="Rectangle 87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8904" name="Rectangle 88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18905" name="Rectangle 89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18906" name="Rectangle 90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grpSp>
        <p:nvGrpSpPr>
          <p:cNvPr id="418907" name="Group 91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18908" name="Group 9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8909" name="Rectangle 9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18910" name="Rectangle 9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8911" name="Group 9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8912" name="Line 9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8913" name="Group 9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8914" name="Line 9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915" name="Line 9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916" name="Line 10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917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8918" name="Group 102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18919" name="Group 10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8920" name="Rectangle 10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18921" name="Rectangle 10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8922" name="Group 10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8923" name="Line 10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8924" name="Group 10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8925" name="Line 10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926" name="Line 1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927" name="Line 1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928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8929" name="Group 113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18930" name="Group 1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8931" name="Rectangle 1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18932" name="Rectangle 1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8933" name="Group 1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8934" name="Line 1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8935" name="Group 1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8936" name="Line 1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937" name="Line 1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938" name="Line 1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939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8940" name="Group 124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18941" name="Group 1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8942" name="Rectangle 1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18943" name="Rectangle 1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8944" name="Group 1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8945" name="Line 1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8946" name="Group 1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8947" name="Line 1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948" name="Line 1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949" name="Line 1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950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8951" name="Group 135"/>
          <p:cNvGrpSpPr>
            <a:grpSpLocks/>
          </p:cNvGrpSpPr>
          <p:nvPr/>
        </p:nvGrpSpPr>
        <p:grpSpPr bwMode="auto">
          <a:xfrm>
            <a:off x="1676400" y="5867400"/>
            <a:ext cx="1066800" cy="381000"/>
            <a:chOff x="480" y="672"/>
            <a:chExt cx="672" cy="240"/>
          </a:xfrm>
        </p:grpSpPr>
        <p:grpSp>
          <p:nvGrpSpPr>
            <p:cNvPr id="418952" name="Group 1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8953" name="Rectangle 1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18954" name="Rectangle 1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8955" name="Group 1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8956" name="Line 1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8957" name="Group 1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8958" name="Line 1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959" name="Line 1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960" name="Line 1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961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6430-AED9-4D62-A8EE-238502D41702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1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16771" name="Group 3"/>
          <p:cNvGrpSpPr>
            <a:grpSpLocks/>
          </p:cNvGrpSpPr>
          <p:nvPr/>
        </p:nvGrpSpPr>
        <p:grpSpPr bwMode="auto">
          <a:xfrm>
            <a:off x="762000" y="1066800"/>
            <a:ext cx="685800" cy="381000"/>
            <a:chOff x="528" y="1104"/>
            <a:chExt cx="672" cy="278"/>
          </a:xfrm>
        </p:grpSpPr>
        <p:sp>
          <p:nvSpPr>
            <p:cNvPr id="416772" name="Rectangle 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416773" name="Rectangle 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6775" name="Line 7"/>
          <p:cNvSpPr>
            <a:spLocks noChangeShapeType="1"/>
          </p:cNvSpPr>
          <p:nvPr/>
        </p:nvSpPr>
        <p:spPr bwMode="auto">
          <a:xfrm>
            <a:off x="1371600" y="1219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6781" name="Group 13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16782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6783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16784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6785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6786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6787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6788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789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790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79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6792" name="Group 24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16793" name="Rectangle 2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16794" name="Rectangle 2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6795" name="Line 27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6796" name="Group 28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16797" name="Group 2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6798" name="Rectangle 3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16799" name="Rectangle 3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6800" name="Group 3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6801" name="Line 3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6802" name="Group 3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6803" name="Line 3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804" name="Line 3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805" name="Line 3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806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6807" name="Group 39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16808" name="Rectangle 40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16809" name="Rectangle 41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6810" name="Line 42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6811" name="Group 4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16812" name="Group 4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6813" name="Rectangle 4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16814" name="Rectangle 4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6815" name="Group 4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6816" name="Line 4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6817" name="Group 4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6818" name="Line 5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819" name="Line 5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820" name="Line 5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821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6822" name="Group 54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16823" name="Rectangle 5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16824" name="Rectangle 5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6825" name="Line 57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6826" name="Group 58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16827" name="Rectangle 5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16828" name="Rectangle 6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6829" name="Line 61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6830" name="Group 62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16831" name="Rectangle 6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16832" name="Rectangle 6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6833" name="Line 65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6834" name="Group 66"/>
          <p:cNvGrpSpPr>
            <a:grpSpLocks/>
          </p:cNvGrpSpPr>
          <p:nvPr/>
        </p:nvGrpSpPr>
        <p:grpSpPr bwMode="auto">
          <a:xfrm>
            <a:off x="762000" y="5867400"/>
            <a:ext cx="685800" cy="381000"/>
            <a:chOff x="528" y="1104"/>
            <a:chExt cx="672" cy="278"/>
          </a:xfrm>
        </p:grpSpPr>
        <p:sp>
          <p:nvSpPr>
            <p:cNvPr id="416835" name="Rectangle 6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16836" name="Rectangle 6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6837" name="Line 69"/>
          <p:cNvSpPr>
            <a:spLocks noChangeShapeType="1"/>
          </p:cNvSpPr>
          <p:nvPr/>
        </p:nvSpPr>
        <p:spPr bwMode="auto">
          <a:xfrm>
            <a:off x="1371600" y="6019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6838" name="Group 70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16839" name="Group 7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6840" name="Rectangle 7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16841" name="Rectangle 7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6842" name="Group 7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6843" name="Line 7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6844" name="Group 7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6845" name="Line 7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846" name="Line 7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847" name="Line 7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848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16849" name="Rectangle 81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16850" name="Rectangle 82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16851" name="Rectangle 83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16852" name="Rectangle 84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16853" name="Rectangle 85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16854" name="Rectangle 86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16855" name="Rectangle 87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16856" name="Rectangle 88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16857" name="Rectangle 89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16858" name="Rectangle 90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grpSp>
        <p:nvGrpSpPr>
          <p:cNvPr id="416859" name="Group 91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16860" name="Group 9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6861" name="Rectangle 9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16862" name="Rectangle 9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6863" name="Group 9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6864" name="Line 9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6865" name="Group 9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6866" name="Line 9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867" name="Line 9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868" name="Line 10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869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6870" name="Group 102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16871" name="Group 10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6872" name="Rectangle 10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16873" name="Rectangle 10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6874" name="Group 10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6875" name="Line 10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6876" name="Group 10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6877" name="Line 10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878" name="Line 1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879" name="Line 1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880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6881" name="Group 113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16882" name="Group 1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6883" name="Rectangle 1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16884" name="Rectangle 1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6885" name="Group 1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6886" name="Line 1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6887" name="Group 1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6888" name="Line 1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889" name="Line 1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890" name="Line 1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891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6892" name="Group 124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16893" name="Group 1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6894" name="Rectangle 1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16895" name="Rectangle 1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6896" name="Group 1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6897" name="Line 1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6898" name="Group 1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6899" name="Line 1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900" name="Line 1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901" name="Line 1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902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6903" name="Group 135"/>
          <p:cNvGrpSpPr>
            <a:grpSpLocks/>
          </p:cNvGrpSpPr>
          <p:nvPr/>
        </p:nvGrpSpPr>
        <p:grpSpPr bwMode="auto">
          <a:xfrm>
            <a:off x="1676400" y="5867400"/>
            <a:ext cx="1066800" cy="381000"/>
            <a:chOff x="480" y="672"/>
            <a:chExt cx="672" cy="240"/>
          </a:xfrm>
        </p:grpSpPr>
        <p:grpSp>
          <p:nvGrpSpPr>
            <p:cNvPr id="416904" name="Group 1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6905" name="Rectangle 1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16906" name="Rectangle 1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6907" name="Group 1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6908" name="Line 1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6909" name="Group 1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6910" name="Line 1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911" name="Line 1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912" name="Line 1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913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6914" name="Group 146"/>
          <p:cNvGrpSpPr>
            <a:grpSpLocks/>
          </p:cNvGrpSpPr>
          <p:nvPr/>
        </p:nvGrpSpPr>
        <p:grpSpPr bwMode="auto">
          <a:xfrm>
            <a:off x="1676400" y="1066800"/>
            <a:ext cx="1066800" cy="381000"/>
            <a:chOff x="480" y="672"/>
            <a:chExt cx="672" cy="240"/>
          </a:xfrm>
        </p:grpSpPr>
        <p:grpSp>
          <p:nvGrpSpPr>
            <p:cNvPr id="416915" name="Group 1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6916" name="Rectangle 1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16917" name="Rectangle 1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6918" name="Group 15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6919" name="Line 15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6920" name="Group 15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6921" name="Line 1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922" name="Line 15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923" name="Line 15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924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7CB6-EFF7-42C3-8DD9-2EC46D4DD675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1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19842" name="Group 2"/>
          <p:cNvGrpSpPr>
            <a:grpSpLocks/>
          </p:cNvGrpSpPr>
          <p:nvPr/>
        </p:nvGrpSpPr>
        <p:grpSpPr bwMode="auto">
          <a:xfrm>
            <a:off x="762000" y="1066800"/>
            <a:ext cx="685800" cy="381000"/>
            <a:chOff x="528" y="1104"/>
            <a:chExt cx="672" cy="278"/>
          </a:xfrm>
        </p:grpSpPr>
        <p:sp>
          <p:nvSpPr>
            <p:cNvPr id="419843" name="Rectangle 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419844" name="Rectangle 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9845" name="Line 5"/>
          <p:cNvSpPr>
            <a:spLocks noChangeShapeType="1"/>
          </p:cNvSpPr>
          <p:nvPr/>
        </p:nvSpPr>
        <p:spPr bwMode="auto">
          <a:xfrm>
            <a:off x="1371600" y="1219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9846" name="Group 6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19847" name="Group 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9848" name="Rectangle 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19849" name="Rectangle 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9850" name="Group 1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9851" name="Line 1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9852" name="Group 1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9853" name="Line 1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854" name="Line 1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855" name="Line 1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85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9857" name="Group 17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19858" name="Rectangle 1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19859" name="Rectangle 1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9860" name="Line 20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9861" name="Group 21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19862" name="Group 2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9863" name="Rectangle 2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19864" name="Rectangle 2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9865" name="Group 2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9866" name="Line 2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9867" name="Group 2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9868" name="Line 2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869" name="Line 2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870" name="Line 3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871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9872" name="Group 32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19873" name="Rectangle 3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19874" name="Rectangle 3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9875" name="Line 35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9876" name="Group 36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19877" name="Group 3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9878" name="Rectangle 3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19879" name="Rectangle 3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9880" name="Group 4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9881" name="Line 4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9882" name="Group 4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9883" name="Line 4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884" name="Line 4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885" name="Line 4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88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9887" name="Group 47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19888" name="Rectangle 4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19889" name="Rectangle 4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9890" name="Line 50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9891" name="Group 51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19892" name="Rectangle 5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19893" name="Rectangle 5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9894" name="Line 54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9895" name="Group 55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19896" name="Rectangle 56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19897" name="Rectangle 57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9898" name="Line 58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9899" name="Group 59"/>
          <p:cNvGrpSpPr>
            <a:grpSpLocks/>
          </p:cNvGrpSpPr>
          <p:nvPr/>
        </p:nvGrpSpPr>
        <p:grpSpPr bwMode="auto">
          <a:xfrm>
            <a:off x="762000" y="5867400"/>
            <a:ext cx="685800" cy="381000"/>
            <a:chOff x="528" y="1104"/>
            <a:chExt cx="672" cy="278"/>
          </a:xfrm>
        </p:grpSpPr>
        <p:sp>
          <p:nvSpPr>
            <p:cNvPr id="419900" name="Rectangle 60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19901" name="Rectangle 61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19902" name="Line 62"/>
          <p:cNvSpPr>
            <a:spLocks noChangeShapeType="1"/>
          </p:cNvSpPr>
          <p:nvPr/>
        </p:nvSpPr>
        <p:spPr bwMode="auto">
          <a:xfrm>
            <a:off x="1371600" y="6019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9903" name="Group 63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19904" name="Group 6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9905" name="Rectangle 6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19906" name="Rectangle 6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9907" name="Group 6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9908" name="Line 6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9909" name="Group 6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9910" name="Line 7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11" name="Line 7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12" name="Line 7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13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19914" name="Rectangle 74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19915" name="Rectangle 75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19916" name="Rectangle 76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19917" name="Rectangle 77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19918" name="Rectangle 78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19919" name="Rectangle 79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19920" name="Rectangle 80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19921" name="Rectangle 81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9922" name="Rectangle 82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19923" name="Rectangle 83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grpSp>
        <p:nvGrpSpPr>
          <p:cNvPr id="419924" name="Group 84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19925" name="Group 8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9926" name="Rectangle 8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19927" name="Rectangle 8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9928" name="Group 8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9929" name="Line 8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9930" name="Group 9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9931" name="Line 9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32" name="Line 9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33" name="Line 9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34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9935" name="Group 95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19936" name="Group 9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9937" name="Rectangle 9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19938" name="Rectangle 9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9939" name="Group 9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9940" name="Line 10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9941" name="Group 10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9942" name="Line 10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43" name="Line 10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44" name="Line 10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45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9946" name="Group 106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19947" name="Group 10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9948" name="Rectangle 10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19949" name="Rectangle 10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9950" name="Group 11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9951" name="Line 11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9952" name="Group 11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9953" name="Line 11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54" name="Line 11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55" name="Line 11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56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9957" name="Group 117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19958" name="Group 11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9959" name="Rectangle 11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19960" name="Rectangle 12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9961" name="Group 12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9962" name="Line 12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9963" name="Group 12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9964" name="Line 12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65" name="Line 12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66" name="Line 12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67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9968" name="Group 128"/>
          <p:cNvGrpSpPr>
            <a:grpSpLocks/>
          </p:cNvGrpSpPr>
          <p:nvPr/>
        </p:nvGrpSpPr>
        <p:grpSpPr bwMode="auto">
          <a:xfrm>
            <a:off x="1676400" y="5867400"/>
            <a:ext cx="1066800" cy="381000"/>
            <a:chOff x="480" y="672"/>
            <a:chExt cx="672" cy="240"/>
          </a:xfrm>
        </p:grpSpPr>
        <p:grpSp>
          <p:nvGrpSpPr>
            <p:cNvPr id="419969" name="Group 12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9970" name="Rectangle 13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19971" name="Rectangle 13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9972" name="Group 13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9973" name="Line 13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9974" name="Group 13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9975" name="Line 13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76" name="Line 13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77" name="Line 13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78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9979" name="Group 139"/>
          <p:cNvGrpSpPr>
            <a:grpSpLocks/>
          </p:cNvGrpSpPr>
          <p:nvPr/>
        </p:nvGrpSpPr>
        <p:grpSpPr bwMode="auto">
          <a:xfrm>
            <a:off x="1676400" y="1066800"/>
            <a:ext cx="1066800" cy="381000"/>
            <a:chOff x="480" y="672"/>
            <a:chExt cx="672" cy="240"/>
          </a:xfrm>
        </p:grpSpPr>
        <p:grpSp>
          <p:nvGrpSpPr>
            <p:cNvPr id="419980" name="Group 14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19981" name="Rectangle 14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19982" name="Rectangle 14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19983" name="Group 14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19984" name="Line 14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9985" name="Group 14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19986" name="Line 14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87" name="Line 14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88" name="Line 14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989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D45AF-0CFC-4DC1-B743-BF033C870CC0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5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20866" name="Group 2"/>
          <p:cNvGrpSpPr>
            <a:grpSpLocks/>
          </p:cNvGrpSpPr>
          <p:nvPr/>
        </p:nvGrpSpPr>
        <p:grpSpPr bwMode="auto">
          <a:xfrm>
            <a:off x="762000" y="1066800"/>
            <a:ext cx="685800" cy="381000"/>
            <a:chOff x="528" y="1104"/>
            <a:chExt cx="672" cy="278"/>
          </a:xfrm>
        </p:grpSpPr>
        <p:sp>
          <p:nvSpPr>
            <p:cNvPr id="420867" name="Rectangle 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420868" name="Rectangle 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0869" name="Line 5"/>
          <p:cNvSpPr>
            <a:spLocks noChangeShapeType="1"/>
          </p:cNvSpPr>
          <p:nvPr/>
        </p:nvSpPr>
        <p:spPr bwMode="auto">
          <a:xfrm>
            <a:off x="1371600" y="1219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0871" name="Group 7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20872" name="Rectangle 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0873" name="Rectangle 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0875" name="Line 11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0881" name="Group 17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20882" name="Rectangle 1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0883" name="Rectangle 1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0884" name="Line 20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0885" name="Group 21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20886" name="Group 2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0887" name="Rectangle 2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20888" name="Rectangle 2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0889" name="Group 2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0890" name="Line 2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0891" name="Group 2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0892" name="Line 2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893" name="Line 2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894" name="Line 3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89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0896" name="Group 32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20897" name="Rectangle 3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0898" name="Rectangle 3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0899" name="Line 35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20901" name="Group 3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0902" name="Rectangle 3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20903" name="Rectangle 3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0904" name="Group 4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0905" name="Line 4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0906" name="Group 4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0907" name="Line 4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08" name="Line 4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09" name="Line 4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10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20912" name="Rectangle 4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20913" name="Rectangle 4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0914" name="Line 50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0915" name="Group 51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20916" name="Rectangle 5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0917" name="Rectangle 5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0918" name="Line 54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0919" name="Group 55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20920" name="Rectangle 56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0921" name="Rectangle 57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0922" name="Line 58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0923" name="Group 59"/>
          <p:cNvGrpSpPr>
            <a:grpSpLocks/>
          </p:cNvGrpSpPr>
          <p:nvPr/>
        </p:nvGrpSpPr>
        <p:grpSpPr bwMode="auto">
          <a:xfrm>
            <a:off x="762000" y="5867400"/>
            <a:ext cx="685800" cy="381000"/>
            <a:chOff x="528" y="1104"/>
            <a:chExt cx="672" cy="278"/>
          </a:xfrm>
        </p:grpSpPr>
        <p:sp>
          <p:nvSpPr>
            <p:cNvPr id="420924" name="Rectangle 60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0925" name="Rectangle 61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0926" name="Line 62"/>
          <p:cNvSpPr>
            <a:spLocks noChangeShapeType="1"/>
          </p:cNvSpPr>
          <p:nvPr/>
        </p:nvSpPr>
        <p:spPr bwMode="auto">
          <a:xfrm>
            <a:off x="1371600" y="6019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0927" name="Group 63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20928" name="Group 6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0929" name="Rectangle 6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20930" name="Rectangle 6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0931" name="Group 6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0932" name="Line 6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0933" name="Group 6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0934" name="Line 7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35" name="Line 7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36" name="Line 7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37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20938" name="Rectangle 74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20939" name="Rectangle 75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20940" name="Rectangle 76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20941" name="Rectangle 77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20942" name="Rectangle 78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20943" name="Rectangle 79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20944" name="Rectangle 80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20945" name="Rectangle 81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20946" name="Rectangle 82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20947" name="Rectangle 83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grpSp>
        <p:nvGrpSpPr>
          <p:cNvPr id="420948" name="Group 84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20949" name="Group 8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0950" name="Rectangle 8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20951" name="Rectangle 8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0952" name="Group 8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0953" name="Line 8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0954" name="Group 9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0955" name="Line 9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56" name="Line 9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57" name="Line 9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58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0959" name="Group 95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20960" name="Group 9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0961" name="Rectangle 9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20962" name="Rectangle 9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0963" name="Group 9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0964" name="Line 10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0965" name="Group 10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0966" name="Line 10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67" name="Line 10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68" name="Line 10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69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0970" name="Group 106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20971" name="Group 10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0972" name="Rectangle 10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20973" name="Rectangle 10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0974" name="Group 11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0975" name="Line 11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0976" name="Group 11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0977" name="Line 11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78" name="Line 11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79" name="Line 11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80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0981" name="Group 117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20982" name="Group 11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0983" name="Rectangle 11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20984" name="Rectangle 12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0985" name="Group 12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0986" name="Line 12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0987" name="Group 12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0988" name="Line 12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89" name="Line 12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90" name="Line 12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91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0992" name="Group 128"/>
          <p:cNvGrpSpPr>
            <a:grpSpLocks/>
          </p:cNvGrpSpPr>
          <p:nvPr/>
        </p:nvGrpSpPr>
        <p:grpSpPr bwMode="auto">
          <a:xfrm>
            <a:off x="1676400" y="5867400"/>
            <a:ext cx="1066800" cy="381000"/>
            <a:chOff x="480" y="672"/>
            <a:chExt cx="672" cy="240"/>
          </a:xfrm>
        </p:grpSpPr>
        <p:grpSp>
          <p:nvGrpSpPr>
            <p:cNvPr id="420993" name="Group 12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0994" name="Rectangle 13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20995" name="Rectangle 13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0996" name="Group 13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0997" name="Line 13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0998" name="Group 13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0999" name="Line 13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000" name="Line 13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001" name="Line 13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002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1003" name="Group 139"/>
          <p:cNvGrpSpPr>
            <a:grpSpLocks/>
          </p:cNvGrpSpPr>
          <p:nvPr/>
        </p:nvGrpSpPr>
        <p:grpSpPr bwMode="auto">
          <a:xfrm>
            <a:off x="1676400" y="1066800"/>
            <a:ext cx="1066800" cy="381000"/>
            <a:chOff x="480" y="672"/>
            <a:chExt cx="672" cy="240"/>
          </a:xfrm>
        </p:grpSpPr>
        <p:grpSp>
          <p:nvGrpSpPr>
            <p:cNvPr id="421004" name="Group 14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1005" name="Rectangle 14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21006" name="Rectangle 14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1007" name="Group 14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1008" name="Line 14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1009" name="Group 14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1010" name="Line 14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011" name="Line 14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012" name="Line 14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013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1014" name="Group 150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21015" name="Group 15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1016" name="Rectangle 15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21017" name="Rectangle 15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1018" name="Group 15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1019" name="Line 15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1020" name="Group 15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1021" name="Line 15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022" name="Line 15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023" name="Line 15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024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E43C-5411-4733-9030-84E8228DD518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5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21890" name="Group 2"/>
          <p:cNvGrpSpPr>
            <a:grpSpLocks/>
          </p:cNvGrpSpPr>
          <p:nvPr/>
        </p:nvGrpSpPr>
        <p:grpSpPr bwMode="auto">
          <a:xfrm>
            <a:off x="762000" y="1066800"/>
            <a:ext cx="685800" cy="381000"/>
            <a:chOff x="528" y="1104"/>
            <a:chExt cx="672" cy="278"/>
          </a:xfrm>
        </p:grpSpPr>
        <p:sp>
          <p:nvSpPr>
            <p:cNvPr id="421891" name="Rectangle 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421892" name="Rectangle 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1893" name="Line 5"/>
          <p:cNvSpPr>
            <a:spLocks noChangeShapeType="1"/>
          </p:cNvSpPr>
          <p:nvPr/>
        </p:nvSpPr>
        <p:spPr bwMode="auto">
          <a:xfrm>
            <a:off x="1371600" y="1219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1894" name="Group 6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21895" name="Rectangle 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1896" name="Rectangle 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1897" name="Line 9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1898" name="Group 10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21899" name="Rectangle 1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1900" name="Rectangle 1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1901" name="Line 13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1902" name="Group 14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21903" name="Group 1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1904" name="Rectangle 1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21905" name="Rectangle 1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1906" name="Group 1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1907" name="Line 1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1908" name="Group 2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1909" name="Line 2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10" name="Line 2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11" name="Line 2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1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1913" name="Group 25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21914" name="Rectangle 26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1915" name="Rectangle 27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1916" name="Line 28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1917" name="Group 29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21918" name="Group 3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1919" name="Rectangle 3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21920" name="Rectangle 3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1921" name="Group 3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1922" name="Line 3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1923" name="Group 3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1924" name="Line 3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25" name="Line 3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26" name="Line 3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27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1928" name="Group 40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21929" name="Rectangle 4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21930" name="Rectangle 4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1931" name="Line 43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1932" name="Group 44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21933" name="Rectangle 4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1934" name="Rectangle 4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1935" name="Line 47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1936" name="Group 48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21937" name="Rectangle 4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1938" name="Rectangle 5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1939" name="Line 51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1940" name="Group 52"/>
          <p:cNvGrpSpPr>
            <a:grpSpLocks/>
          </p:cNvGrpSpPr>
          <p:nvPr/>
        </p:nvGrpSpPr>
        <p:grpSpPr bwMode="auto">
          <a:xfrm>
            <a:off x="762000" y="5867400"/>
            <a:ext cx="685800" cy="381000"/>
            <a:chOff x="528" y="1104"/>
            <a:chExt cx="672" cy="278"/>
          </a:xfrm>
        </p:grpSpPr>
        <p:sp>
          <p:nvSpPr>
            <p:cNvPr id="421941" name="Rectangle 5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1942" name="Rectangle 5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1943" name="Line 55"/>
          <p:cNvSpPr>
            <a:spLocks noChangeShapeType="1"/>
          </p:cNvSpPr>
          <p:nvPr/>
        </p:nvSpPr>
        <p:spPr bwMode="auto">
          <a:xfrm>
            <a:off x="1371600" y="6019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1944" name="Group 56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21945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1946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21947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1948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1949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1950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1951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52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53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5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21955" name="Rectangle 67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21956" name="Rectangle 68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21957" name="Rectangle 69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21958" name="Rectangle 70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21959" name="Rectangle 71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21960" name="Rectangle 72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21961" name="Rectangle 73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21962" name="Rectangle 74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21963" name="Rectangle 75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</a:t>
            </a:r>
            <a:r>
              <a:rPr lang="en-US" alt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1964" name="Rectangle 76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grpSp>
        <p:nvGrpSpPr>
          <p:cNvPr id="421965" name="Group 77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21966" name="Group 7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1967" name="Rectangle 7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21968" name="Rectangle 8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1969" name="Group 8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1970" name="Line 8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1971" name="Group 8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1972" name="Line 8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73" name="Line 8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74" name="Line 8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75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1976" name="Group 88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21977" name="Group 8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1978" name="Rectangle 9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21979" name="Rectangle 9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1980" name="Group 9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1981" name="Line 9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1982" name="Group 9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1983" name="Line 9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84" name="Line 9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85" name="Line 9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8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1987" name="Group 99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21988" name="Group 10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1989" name="Rectangle 10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21990" name="Rectangle 10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1991" name="Group 10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1992" name="Line 10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1993" name="Group 10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1994" name="Line 10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95" name="Line 10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96" name="Line 10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997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1998" name="Group 110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21999" name="Group 11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2000" name="Rectangle 11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22001" name="Rectangle 11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2002" name="Group 11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2003" name="Line 11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2004" name="Group 11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2005" name="Line 11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006" name="Line 11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007" name="Line 11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008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2009" name="Group 121"/>
          <p:cNvGrpSpPr>
            <a:grpSpLocks/>
          </p:cNvGrpSpPr>
          <p:nvPr/>
        </p:nvGrpSpPr>
        <p:grpSpPr bwMode="auto">
          <a:xfrm>
            <a:off x="1676400" y="5867400"/>
            <a:ext cx="1066800" cy="381000"/>
            <a:chOff x="480" y="672"/>
            <a:chExt cx="672" cy="240"/>
          </a:xfrm>
        </p:grpSpPr>
        <p:grpSp>
          <p:nvGrpSpPr>
            <p:cNvPr id="422010" name="Group 12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2011" name="Rectangle 12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22012" name="Rectangle 12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2013" name="Group 12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2014" name="Line 12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2015" name="Group 12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2016" name="Line 12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017" name="Line 12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018" name="Line 13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019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2020" name="Group 132"/>
          <p:cNvGrpSpPr>
            <a:grpSpLocks/>
          </p:cNvGrpSpPr>
          <p:nvPr/>
        </p:nvGrpSpPr>
        <p:grpSpPr bwMode="auto">
          <a:xfrm>
            <a:off x="1676400" y="1066800"/>
            <a:ext cx="1066800" cy="381000"/>
            <a:chOff x="480" y="672"/>
            <a:chExt cx="672" cy="240"/>
          </a:xfrm>
        </p:grpSpPr>
        <p:grpSp>
          <p:nvGrpSpPr>
            <p:cNvPr id="422021" name="Group 13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2022" name="Rectangle 13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22023" name="Rectangle 13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2024" name="Group 13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2025" name="Line 13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2026" name="Group 13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2027" name="Line 13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028" name="Line 14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029" name="Line 14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030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2031" name="Group 143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22032" name="Group 14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2033" name="Rectangle 14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22034" name="Rectangle 14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2035" name="Group 14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2036" name="Line 14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2037" name="Group 14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2038" name="Line 15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039" name="Line 15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040" name="Line 15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041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14D3-AC7D-4996-9393-DE8730FE0E34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9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22914" name="Group 2"/>
          <p:cNvGrpSpPr>
            <a:grpSpLocks/>
          </p:cNvGrpSpPr>
          <p:nvPr/>
        </p:nvGrpSpPr>
        <p:grpSpPr bwMode="auto">
          <a:xfrm>
            <a:off x="762000" y="1066800"/>
            <a:ext cx="685800" cy="381000"/>
            <a:chOff x="528" y="1104"/>
            <a:chExt cx="672" cy="278"/>
          </a:xfrm>
        </p:grpSpPr>
        <p:sp>
          <p:nvSpPr>
            <p:cNvPr id="422915" name="Rectangle 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422916" name="Rectangle 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2917" name="Line 5"/>
          <p:cNvSpPr>
            <a:spLocks noChangeShapeType="1"/>
          </p:cNvSpPr>
          <p:nvPr/>
        </p:nvSpPr>
        <p:spPr bwMode="auto">
          <a:xfrm>
            <a:off x="1371600" y="1219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2918" name="Group 6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22919" name="Rectangle 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2920" name="Rectangle 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2921" name="Line 9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2922" name="Group 10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22923" name="Rectangle 1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2924" name="Rectangle 1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2925" name="Line 13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2927" name="Group 15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422928" name="Rectangle 16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22929" name="Rectangle 17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2931" name="Line 19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2937" name="Group 25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22938" name="Rectangle 26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2939" name="Rectangle 27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2940" name="Line 28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2941" name="Group 29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22942" name="Group 3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2943" name="Rectangle 3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22944" name="Rectangle 3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2945" name="Group 3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2946" name="Line 3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2947" name="Group 3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2948" name="Line 3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949" name="Line 3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950" name="Line 3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95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2952" name="Group 40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22953" name="Rectangle 4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22954" name="Rectangle 4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2955" name="Line 43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2956" name="Group 44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22957" name="Rectangle 4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2958" name="Rectangle 4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2959" name="Line 47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2960" name="Group 48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22961" name="Rectangle 4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2962" name="Rectangle 5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2963" name="Line 51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2964" name="Group 52"/>
          <p:cNvGrpSpPr>
            <a:grpSpLocks/>
          </p:cNvGrpSpPr>
          <p:nvPr/>
        </p:nvGrpSpPr>
        <p:grpSpPr bwMode="auto">
          <a:xfrm>
            <a:off x="762000" y="5867400"/>
            <a:ext cx="685800" cy="381000"/>
            <a:chOff x="528" y="1104"/>
            <a:chExt cx="672" cy="278"/>
          </a:xfrm>
        </p:grpSpPr>
        <p:sp>
          <p:nvSpPr>
            <p:cNvPr id="422965" name="Rectangle 5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2966" name="Rectangle 5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2967" name="Line 55"/>
          <p:cNvSpPr>
            <a:spLocks noChangeShapeType="1"/>
          </p:cNvSpPr>
          <p:nvPr/>
        </p:nvSpPr>
        <p:spPr bwMode="auto">
          <a:xfrm>
            <a:off x="1371600" y="6019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2968" name="Group 56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22969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2970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22971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2972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2973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2974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2975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976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977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978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22979" name="Rectangle 67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22980" name="Rectangle 68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22981" name="Rectangle 69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22982" name="Rectangle 70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22983" name="Rectangle 71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22984" name="Rectangle 72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22985" name="Rectangle 73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22986" name="Rectangle 74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22987" name="Rectangle 75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22988" name="Rectangle 76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grpSp>
        <p:nvGrpSpPr>
          <p:cNvPr id="422989" name="Group 77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22990" name="Group 7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2991" name="Rectangle 7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22992" name="Rectangle 8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2993" name="Group 8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2994" name="Line 8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2995" name="Group 8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2996" name="Line 8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997" name="Line 8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998" name="Line 8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999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3000" name="Group 88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23001" name="Group 8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3002" name="Rectangle 9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23003" name="Rectangle 9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3004" name="Group 9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3005" name="Line 9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3006" name="Group 9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3007" name="Line 9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008" name="Line 9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009" name="Line 9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01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3011" name="Group 99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23012" name="Group 10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3013" name="Rectangle 10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23014" name="Rectangle 10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3015" name="Group 10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3016" name="Line 10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3017" name="Group 10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3018" name="Line 10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019" name="Line 10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020" name="Line 10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021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3022" name="Group 110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23023" name="Group 11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3024" name="Rectangle 11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23025" name="Rectangle 11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3026" name="Group 11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3027" name="Line 11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3028" name="Group 11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3029" name="Line 11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030" name="Line 11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031" name="Line 11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032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3033" name="Group 121"/>
          <p:cNvGrpSpPr>
            <a:grpSpLocks/>
          </p:cNvGrpSpPr>
          <p:nvPr/>
        </p:nvGrpSpPr>
        <p:grpSpPr bwMode="auto">
          <a:xfrm>
            <a:off x="1676400" y="5867400"/>
            <a:ext cx="1066800" cy="381000"/>
            <a:chOff x="480" y="672"/>
            <a:chExt cx="672" cy="240"/>
          </a:xfrm>
        </p:grpSpPr>
        <p:grpSp>
          <p:nvGrpSpPr>
            <p:cNvPr id="423034" name="Group 12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3035" name="Rectangle 12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23036" name="Rectangle 12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3037" name="Group 12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3038" name="Line 12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3039" name="Group 12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3040" name="Line 12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041" name="Line 12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042" name="Line 13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043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3044" name="Group 132"/>
          <p:cNvGrpSpPr>
            <a:grpSpLocks/>
          </p:cNvGrpSpPr>
          <p:nvPr/>
        </p:nvGrpSpPr>
        <p:grpSpPr bwMode="auto">
          <a:xfrm>
            <a:off x="1676400" y="1066800"/>
            <a:ext cx="1066800" cy="381000"/>
            <a:chOff x="480" y="672"/>
            <a:chExt cx="672" cy="240"/>
          </a:xfrm>
        </p:grpSpPr>
        <p:grpSp>
          <p:nvGrpSpPr>
            <p:cNvPr id="423045" name="Group 13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3046" name="Rectangle 13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23047" name="Rectangle 13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3048" name="Group 13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3049" name="Line 13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3050" name="Group 13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3051" name="Line 13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052" name="Line 14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053" name="Line 14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054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3055" name="Group 143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23056" name="Group 14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3057" name="Rectangle 14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23058" name="Rectangle 14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3059" name="Group 14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3060" name="Line 14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3061" name="Group 14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3062" name="Line 15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063" name="Line 15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064" name="Line 15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065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3066" name="Group 154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423067" name="Group 15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3068" name="Rectangle 15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23069" name="Rectangle 15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3070" name="Group 15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3071" name="Line 15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3072" name="Group 16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3073" name="Line 16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074" name="Line 16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075" name="Line 16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076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CB11-78D4-40B8-A2E9-AB21AFBDA827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9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23938" name="Group 2"/>
          <p:cNvGrpSpPr>
            <a:grpSpLocks/>
          </p:cNvGrpSpPr>
          <p:nvPr/>
        </p:nvGrpSpPr>
        <p:grpSpPr bwMode="auto">
          <a:xfrm>
            <a:off x="762000" y="1066800"/>
            <a:ext cx="685800" cy="381000"/>
            <a:chOff x="528" y="1104"/>
            <a:chExt cx="672" cy="278"/>
          </a:xfrm>
        </p:grpSpPr>
        <p:sp>
          <p:nvSpPr>
            <p:cNvPr id="423939" name="Rectangle 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423940" name="Rectangle 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3941" name="Line 5"/>
          <p:cNvSpPr>
            <a:spLocks noChangeShapeType="1"/>
          </p:cNvSpPr>
          <p:nvPr/>
        </p:nvSpPr>
        <p:spPr bwMode="auto">
          <a:xfrm>
            <a:off x="1371600" y="1219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3942" name="Group 6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23943" name="Rectangle 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3944" name="Rectangle 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3945" name="Line 9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3946" name="Group 10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23947" name="Rectangle 1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3948" name="Rectangle 1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3949" name="Line 13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3950" name="Group 14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423951" name="Rectangle 1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23952" name="Rectangle 1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3953" name="Line 17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3954" name="Group 18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23955" name="Rectangle 1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3956" name="Rectangle 2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3957" name="Line 21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3958" name="Group 22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23959" name="Group 2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3960" name="Rectangle 2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23961" name="Rectangle 2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3962" name="Group 2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3963" name="Line 2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3964" name="Group 2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3965" name="Line 2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966" name="Line 3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967" name="Line 3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96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3969" name="Group 33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23970" name="Rectangle 3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23971" name="Rectangle 3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3972" name="Line 36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3973" name="Group 37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23974" name="Rectangle 3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3975" name="Rectangle 3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3976" name="Line 40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3977" name="Group 41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23978" name="Rectangle 4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3979" name="Rectangle 4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3980" name="Line 44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3981" name="Group 45"/>
          <p:cNvGrpSpPr>
            <a:grpSpLocks/>
          </p:cNvGrpSpPr>
          <p:nvPr/>
        </p:nvGrpSpPr>
        <p:grpSpPr bwMode="auto">
          <a:xfrm>
            <a:off x="762000" y="5867400"/>
            <a:ext cx="685800" cy="381000"/>
            <a:chOff x="528" y="1104"/>
            <a:chExt cx="672" cy="278"/>
          </a:xfrm>
        </p:grpSpPr>
        <p:sp>
          <p:nvSpPr>
            <p:cNvPr id="423982" name="Rectangle 46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3983" name="Rectangle 47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3984" name="Line 48"/>
          <p:cNvSpPr>
            <a:spLocks noChangeShapeType="1"/>
          </p:cNvSpPr>
          <p:nvPr/>
        </p:nvSpPr>
        <p:spPr bwMode="auto">
          <a:xfrm>
            <a:off x="1371600" y="6019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3985" name="Group 49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23986" name="Group 5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3987" name="Rectangle 5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23988" name="Rectangle 5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3989" name="Group 5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3990" name="Line 5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3991" name="Group 5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3992" name="Line 5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993" name="Line 5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994" name="Line 5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995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23996" name="Rectangle 60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23997" name="Rectangle 61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23998" name="Rectangle 62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23999" name="Rectangle 63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24000" name="Rectangle 64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24001" name="Rectangle 65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24002" name="Rectangle 66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24003" name="Rectangle 67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24004" name="Rectangle 68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24005" name="Rectangle 69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  <a:r>
              <a:rPr lang="en-US" altLang="en-US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424006" name="Group 70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24007" name="Group 7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4008" name="Rectangle 7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24009" name="Rectangle 7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4010" name="Group 7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4011" name="Line 7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4012" name="Group 7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4013" name="Line 7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014" name="Line 7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015" name="Line 7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016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4017" name="Group 81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24018" name="Group 8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4019" name="Rectangle 8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24020" name="Rectangle 8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4021" name="Group 8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4022" name="Line 8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4023" name="Group 8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4024" name="Line 8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025" name="Line 8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026" name="Line 9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027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4028" name="Group 92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24029" name="Group 9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4030" name="Rectangle 9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24031" name="Rectangle 9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4032" name="Group 9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4033" name="Line 9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4034" name="Group 9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4035" name="Line 9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036" name="Line 10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037" name="Line 10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038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4039" name="Group 103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24040" name="Group 10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4041" name="Rectangle 10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24042" name="Rectangle 10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4043" name="Group 10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4044" name="Line 10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4045" name="Group 10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4046" name="Line 11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047" name="Line 11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048" name="Line 11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049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4050" name="Group 114"/>
          <p:cNvGrpSpPr>
            <a:grpSpLocks/>
          </p:cNvGrpSpPr>
          <p:nvPr/>
        </p:nvGrpSpPr>
        <p:grpSpPr bwMode="auto">
          <a:xfrm>
            <a:off x="1676400" y="5867400"/>
            <a:ext cx="1066800" cy="381000"/>
            <a:chOff x="480" y="672"/>
            <a:chExt cx="672" cy="240"/>
          </a:xfrm>
        </p:grpSpPr>
        <p:grpSp>
          <p:nvGrpSpPr>
            <p:cNvPr id="424051" name="Group 11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4052" name="Rectangle 11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24053" name="Rectangle 11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4054" name="Group 11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4055" name="Line 11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4056" name="Group 12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4057" name="Line 12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058" name="Line 12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059" name="Line 12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060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4061" name="Group 125"/>
          <p:cNvGrpSpPr>
            <a:grpSpLocks/>
          </p:cNvGrpSpPr>
          <p:nvPr/>
        </p:nvGrpSpPr>
        <p:grpSpPr bwMode="auto">
          <a:xfrm>
            <a:off x="1676400" y="1066800"/>
            <a:ext cx="1066800" cy="381000"/>
            <a:chOff x="480" y="672"/>
            <a:chExt cx="672" cy="240"/>
          </a:xfrm>
        </p:grpSpPr>
        <p:grpSp>
          <p:nvGrpSpPr>
            <p:cNvPr id="424062" name="Group 12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4063" name="Rectangle 12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24064" name="Rectangle 12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4065" name="Group 12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4066" name="Line 13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4067" name="Group 13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4068" name="Line 13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069" name="Line 13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070" name="Line 13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071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4072" name="Group 136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24073" name="Group 13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4074" name="Rectangle 13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24075" name="Rectangle 13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4076" name="Group 14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4077" name="Line 14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4078" name="Group 14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4079" name="Line 14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080" name="Line 14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081" name="Line 14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082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4083" name="Group 147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424084" name="Group 14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4085" name="Rectangle 14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24086" name="Rectangle 15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4087" name="Group 15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4088" name="Line 15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4089" name="Group 15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4090" name="Line 15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091" name="Line 15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092" name="Line 15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093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1074-63E5-44BC-8EF5-2519C2EAA2A0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6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24962" name="Group 2"/>
          <p:cNvGrpSpPr>
            <a:grpSpLocks/>
          </p:cNvGrpSpPr>
          <p:nvPr/>
        </p:nvGrpSpPr>
        <p:grpSpPr bwMode="auto">
          <a:xfrm>
            <a:off x="762000" y="1066800"/>
            <a:ext cx="685800" cy="381000"/>
            <a:chOff x="528" y="1104"/>
            <a:chExt cx="672" cy="278"/>
          </a:xfrm>
        </p:grpSpPr>
        <p:sp>
          <p:nvSpPr>
            <p:cNvPr id="424963" name="Rectangle 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424964" name="Rectangle 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4965" name="Line 5"/>
          <p:cNvSpPr>
            <a:spLocks noChangeShapeType="1"/>
          </p:cNvSpPr>
          <p:nvPr/>
        </p:nvSpPr>
        <p:spPr bwMode="auto">
          <a:xfrm>
            <a:off x="1371600" y="1219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4966" name="Group 6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24967" name="Rectangle 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4968" name="Rectangle 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4969" name="Line 9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4970" name="Group 10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24971" name="Rectangle 1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4972" name="Rectangle 1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4973" name="Line 13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4974" name="Group 14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424975" name="Rectangle 1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24976" name="Rectangle 1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4977" name="Line 17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4978" name="Group 18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24979" name="Rectangle 1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4980" name="Rectangle 2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4981" name="Line 21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4983" name="Group 23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24984" name="Rectangle 2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24985" name="Rectangle 2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4987" name="Line 27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4993" name="Group 33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24994" name="Rectangle 3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24995" name="Rectangle 3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4996" name="Line 36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4997" name="Group 37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24998" name="Rectangle 3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4999" name="Rectangle 3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5000" name="Line 40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5001" name="Group 41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25002" name="Rectangle 4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5003" name="Rectangle 4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5004" name="Line 44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5005" name="Group 45"/>
          <p:cNvGrpSpPr>
            <a:grpSpLocks/>
          </p:cNvGrpSpPr>
          <p:nvPr/>
        </p:nvGrpSpPr>
        <p:grpSpPr bwMode="auto">
          <a:xfrm>
            <a:off x="762000" y="5867400"/>
            <a:ext cx="685800" cy="381000"/>
            <a:chOff x="528" y="1104"/>
            <a:chExt cx="672" cy="278"/>
          </a:xfrm>
        </p:grpSpPr>
        <p:sp>
          <p:nvSpPr>
            <p:cNvPr id="425006" name="Rectangle 46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5007" name="Rectangle 47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5008" name="Line 48"/>
          <p:cNvSpPr>
            <a:spLocks noChangeShapeType="1"/>
          </p:cNvSpPr>
          <p:nvPr/>
        </p:nvSpPr>
        <p:spPr bwMode="auto">
          <a:xfrm>
            <a:off x="1371600" y="6019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5009" name="Group 49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25010" name="Group 5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5011" name="Rectangle 5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25012" name="Rectangle 5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5013" name="Group 5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5014" name="Line 5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5015" name="Group 5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5016" name="Line 5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017" name="Line 5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018" name="Line 5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019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25020" name="Rectangle 60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25021" name="Rectangle 61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25022" name="Rectangle 62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25023" name="Rectangle 63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25024" name="Rectangle 64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25025" name="Rectangle 65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25026" name="Rectangle 66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25027" name="Rectangle 67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25028" name="Rectangle 68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25029" name="Rectangle 69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grpSp>
        <p:nvGrpSpPr>
          <p:cNvPr id="425030" name="Group 70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25031" name="Group 7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5032" name="Rectangle 7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25033" name="Rectangle 7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5034" name="Group 7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5035" name="Line 7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5036" name="Group 7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5037" name="Line 7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038" name="Line 7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039" name="Line 7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040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5041" name="Group 81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25042" name="Group 8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5043" name="Rectangle 8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25044" name="Rectangle 8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5045" name="Group 8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5046" name="Line 8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5047" name="Group 8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5048" name="Line 8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049" name="Line 8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050" name="Line 9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051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5052" name="Group 92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25053" name="Group 9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5054" name="Rectangle 9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25055" name="Rectangle 9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5056" name="Group 9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5057" name="Line 9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5058" name="Group 9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5059" name="Line 9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060" name="Line 10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061" name="Line 10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062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5063" name="Group 103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25064" name="Group 10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5065" name="Rectangle 10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25066" name="Rectangle 10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5067" name="Group 10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5068" name="Line 10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5069" name="Group 10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5070" name="Line 11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071" name="Line 11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072" name="Line 11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073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5074" name="Group 114"/>
          <p:cNvGrpSpPr>
            <a:grpSpLocks/>
          </p:cNvGrpSpPr>
          <p:nvPr/>
        </p:nvGrpSpPr>
        <p:grpSpPr bwMode="auto">
          <a:xfrm>
            <a:off x="1676400" y="5867400"/>
            <a:ext cx="1066800" cy="381000"/>
            <a:chOff x="480" y="672"/>
            <a:chExt cx="672" cy="240"/>
          </a:xfrm>
        </p:grpSpPr>
        <p:grpSp>
          <p:nvGrpSpPr>
            <p:cNvPr id="425075" name="Group 11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5076" name="Rectangle 11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25077" name="Rectangle 11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5078" name="Group 11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5079" name="Line 11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5080" name="Group 12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5081" name="Line 12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082" name="Line 12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083" name="Line 12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084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5085" name="Group 125"/>
          <p:cNvGrpSpPr>
            <a:grpSpLocks/>
          </p:cNvGrpSpPr>
          <p:nvPr/>
        </p:nvGrpSpPr>
        <p:grpSpPr bwMode="auto">
          <a:xfrm>
            <a:off x="1676400" y="1066800"/>
            <a:ext cx="1066800" cy="381000"/>
            <a:chOff x="480" y="672"/>
            <a:chExt cx="672" cy="240"/>
          </a:xfrm>
        </p:grpSpPr>
        <p:grpSp>
          <p:nvGrpSpPr>
            <p:cNvPr id="425086" name="Group 12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5087" name="Rectangle 12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25088" name="Rectangle 12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5089" name="Group 12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5090" name="Line 13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5091" name="Group 13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5092" name="Line 13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093" name="Line 13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094" name="Line 13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095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5096" name="Group 136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25097" name="Group 13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5098" name="Rectangle 13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25099" name="Rectangle 13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5100" name="Group 14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5101" name="Line 14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5102" name="Group 14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5103" name="Line 14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104" name="Line 14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105" name="Line 14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106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5107" name="Group 147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425108" name="Group 14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5109" name="Rectangle 14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25110" name="Rectangle 15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5111" name="Group 15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5112" name="Line 15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5113" name="Group 15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5114" name="Line 15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115" name="Line 15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116" name="Line 15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117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5118" name="Group 158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25119" name="Group 15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5120" name="Rectangle 16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25121" name="Rectangle 16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5122" name="Group 16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5123" name="Line 16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5124" name="Group 16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5125" name="Line 16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126" name="Line 16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127" name="Line 16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128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62A4-A80C-47C9-9576-059CCE9B0126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6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25986" name="Group 2"/>
          <p:cNvGrpSpPr>
            <a:grpSpLocks/>
          </p:cNvGrpSpPr>
          <p:nvPr/>
        </p:nvGrpSpPr>
        <p:grpSpPr bwMode="auto">
          <a:xfrm>
            <a:off x="762000" y="1066800"/>
            <a:ext cx="685800" cy="381000"/>
            <a:chOff x="528" y="1104"/>
            <a:chExt cx="672" cy="278"/>
          </a:xfrm>
        </p:grpSpPr>
        <p:sp>
          <p:nvSpPr>
            <p:cNvPr id="425987" name="Rectangle 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425988" name="Rectangle 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5989" name="Line 5"/>
          <p:cNvSpPr>
            <a:spLocks noChangeShapeType="1"/>
          </p:cNvSpPr>
          <p:nvPr/>
        </p:nvSpPr>
        <p:spPr bwMode="auto">
          <a:xfrm>
            <a:off x="1371600" y="1219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5990" name="Group 6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25991" name="Rectangle 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5992" name="Rectangle 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5993" name="Line 9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5994" name="Group 10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25995" name="Rectangle 1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5996" name="Rectangle 1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5997" name="Line 13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5998" name="Group 14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425999" name="Rectangle 1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26000" name="Rectangle 1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6001" name="Line 17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6002" name="Group 18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26003" name="Rectangle 1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6004" name="Rectangle 2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6005" name="Line 21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6006" name="Group 22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26007" name="Rectangle 2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26008" name="Rectangle 2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6009" name="Line 25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6010" name="Group 26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26011" name="Rectangle 2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26012" name="Rectangle 2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6013" name="Line 29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6014" name="Group 30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26015" name="Rectangle 3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6016" name="Rectangle 3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6017" name="Line 33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6018" name="Group 34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26019" name="Rectangle 3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6020" name="Rectangle 3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6021" name="Line 37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6022" name="Group 38"/>
          <p:cNvGrpSpPr>
            <a:grpSpLocks/>
          </p:cNvGrpSpPr>
          <p:nvPr/>
        </p:nvGrpSpPr>
        <p:grpSpPr bwMode="auto">
          <a:xfrm>
            <a:off x="762000" y="5867400"/>
            <a:ext cx="685800" cy="381000"/>
            <a:chOff x="528" y="1104"/>
            <a:chExt cx="672" cy="278"/>
          </a:xfrm>
        </p:grpSpPr>
        <p:sp>
          <p:nvSpPr>
            <p:cNvPr id="426023" name="Rectangle 3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6024" name="Rectangle 4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6025" name="Line 41"/>
          <p:cNvSpPr>
            <a:spLocks noChangeShapeType="1"/>
          </p:cNvSpPr>
          <p:nvPr/>
        </p:nvSpPr>
        <p:spPr bwMode="auto">
          <a:xfrm>
            <a:off x="1371600" y="6019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6026" name="Group 42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26027" name="Group 4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6028" name="Rectangle 4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26029" name="Rectangle 4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6030" name="Group 4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6031" name="Line 4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6032" name="Group 4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6033" name="Line 4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034" name="Line 5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035" name="Line 5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036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26037" name="Rectangle 53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26038" name="Rectangle 54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26039" name="Rectangle 55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26040" name="Rectangle 56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26041" name="Rectangle 57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26042" name="Rectangle 58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26043" name="Rectangle 59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26044" name="Rectangle 60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26045" name="Rectangle 61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26046" name="Rectangle 62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grpSp>
        <p:nvGrpSpPr>
          <p:cNvPr id="426047" name="Group 63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26048" name="Group 6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6049" name="Rectangle 6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26050" name="Rectangle 6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6051" name="Group 6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6052" name="Line 6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6053" name="Group 6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6054" name="Line 7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055" name="Line 7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056" name="Line 7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057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6058" name="Group 74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26059" name="Group 7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6060" name="Rectangle 7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26061" name="Rectangle 7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6062" name="Group 7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6063" name="Line 7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6064" name="Group 8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6065" name="Line 8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066" name="Line 8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067" name="Line 8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068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6069" name="Group 85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26070" name="Group 8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6071" name="Rectangle 8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26072" name="Rectangle 8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6073" name="Group 8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6074" name="Line 9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6075" name="Group 9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6076" name="Line 9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077" name="Line 9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078" name="Line 9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079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6080" name="Group 96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26081" name="Group 9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6082" name="Rectangle 9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26083" name="Rectangle 9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6084" name="Group 10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6085" name="Line 10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6086" name="Group 10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6087" name="Line 10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088" name="Line 10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089" name="Line 10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090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6091" name="Group 107"/>
          <p:cNvGrpSpPr>
            <a:grpSpLocks/>
          </p:cNvGrpSpPr>
          <p:nvPr/>
        </p:nvGrpSpPr>
        <p:grpSpPr bwMode="auto">
          <a:xfrm>
            <a:off x="1676400" y="5867400"/>
            <a:ext cx="1066800" cy="381000"/>
            <a:chOff x="480" y="672"/>
            <a:chExt cx="672" cy="240"/>
          </a:xfrm>
        </p:grpSpPr>
        <p:grpSp>
          <p:nvGrpSpPr>
            <p:cNvPr id="426092" name="Group 10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6093" name="Rectangle 10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26094" name="Rectangle 11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6095" name="Group 11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6096" name="Line 11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6097" name="Group 11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6098" name="Line 11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099" name="Line 11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100" name="Line 11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101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6102" name="Group 118"/>
          <p:cNvGrpSpPr>
            <a:grpSpLocks/>
          </p:cNvGrpSpPr>
          <p:nvPr/>
        </p:nvGrpSpPr>
        <p:grpSpPr bwMode="auto">
          <a:xfrm>
            <a:off x="1676400" y="1066800"/>
            <a:ext cx="1066800" cy="381000"/>
            <a:chOff x="480" y="672"/>
            <a:chExt cx="672" cy="240"/>
          </a:xfrm>
        </p:grpSpPr>
        <p:grpSp>
          <p:nvGrpSpPr>
            <p:cNvPr id="426103" name="Group 11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6104" name="Rectangle 12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26105" name="Rectangle 12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6106" name="Group 12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6107" name="Line 12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6108" name="Group 12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6109" name="Line 12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110" name="Line 12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111" name="Line 12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112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6113" name="Group 129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26114" name="Group 13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6115" name="Rectangle 13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26116" name="Rectangle 13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6117" name="Group 13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6118" name="Line 13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6119" name="Group 13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6120" name="Line 13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121" name="Line 13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122" name="Line 13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123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6124" name="Group 140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426125" name="Group 14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6126" name="Rectangle 14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26127" name="Rectangle 14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6128" name="Group 14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6129" name="Line 14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6130" name="Group 14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6131" name="Line 14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132" name="Line 14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133" name="Line 14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134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6135" name="Group 151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26136" name="Group 15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6137" name="Rectangle 15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26138" name="Rectangle 15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6139" name="Group 15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6140" name="Line 15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6141" name="Group 15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6142" name="Line 15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143" name="Line 15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144" name="Line 16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145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E642-75B2-4DFF-9A60-FC04DEB4DACD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6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27010" name="Group 2"/>
          <p:cNvGrpSpPr>
            <a:grpSpLocks/>
          </p:cNvGrpSpPr>
          <p:nvPr/>
        </p:nvGrpSpPr>
        <p:grpSpPr bwMode="auto">
          <a:xfrm>
            <a:off x="762000" y="1066800"/>
            <a:ext cx="685800" cy="381000"/>
            <a:chOff x="528" y="1104"/>
            <a:chExt cx="672" cy="278"/>
          </a:xfrm>
        </p:grpSpPr>
        <p:sp>
          <p:nvSpPr>
            <p:cNvPr id="427011" name="Rectangle 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427012" name="Rectangle 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7013" name="Line 5"/>
          <p:cNvSpPr>
            <a:spLocks noChangeShapeType="1"/>
          </p:cNvSpPr>
          <p:nvPr/>
        </p:nvSpPr>
        <p:spPr bwMode="auto">
          <a:xfrm>
            <a:off x="1371600" y="1219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7014" name="Group 6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27015" name="Rectangle 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7016" name="Rectangle 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7017" name="Line 9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7018" name="Group 10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27019" name="Rectangle 1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7020" name="Rectangle 1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7021" name="Line 13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7022" name="Group 14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427023" name="Rectangle 1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27024" name="Rectangle 1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7025" name="Line 17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7026" name="Group 18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27027" name="Rectangle 1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7028" name="Rectangle 2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7029" name="Line 21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7030" name="Group 22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27031" name="Rectangle 2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27032" name="Rectangle 2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7033" name="Line 25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7034" name="Group 26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27035" name="Rectangle 2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27036" name="Rectangle 2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7037" name="Line 29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7038" name="Group 30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27039" name="Rectangle 3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7040" name="Rectangle 3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7041" name="Line 33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7042" name="Group 34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27043" name="Rectangle 3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7044" name="Rectangle 3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7045" name="Line 37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7046" name="Group 38"/>
          <p:cNvGrpSpPr>
            <a:grpSpLocks/>
          </p:cNvGrpSpPr>
          <p:nvPr/>
        </p:nvGrpSpPr>
        <p:grpSpPr bwMode="auto">
          <a:xfrm>
            <a:off x="762000" y="5867400"/>
            <a:ext cx="685800" cy="381000"/>
            <a:chOff x="528" y="1104"/>
            <a:chExt cx="672" cy="278"/>
          </a:xfrm>
        </p:grpSpPr>
        <p:sp>
          <p:nvSpPr>
            <p:cNvPr id="427047" name="Rectangle 3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7048" name="Rectangle 4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7049" name="Line 41"/>
          <p:cNvSpPr>
            <a:spLocks noChangeShapeType="1"/>
          </p:cNvSpPr>
          <p:nvPr/>
        </p:nvSpPr>
        <p:spPr bwMode="auto">
          <a:xfrm>
            <a:off x="1371600" y="6019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7050" name="Group 42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27051" name="Group 4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7052" name="Rectangle 4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27053" name="Rectangle 4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7054" name="Group 4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7055" name="Line 4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7056" name="Group 4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7057" name="Line 4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058" name="Line 5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059" name="Line 5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060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27061" name="Rectangle 53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27062" name="Rectangle 54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27063" name="Rectangle 55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27064" name="Rectangle 56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27065" name="Rectangle 57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27066" name="Rectangle 58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27067" name="Rectangle 59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27068" name="Rectangle 60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27069" name="Rectangle 61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27070" name="Rectangle 62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427071" name="Group 63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27072" name="Group 6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7073" name="Rectangle 6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27074" name="Rectangle 6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7075" name="Group 6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7076" name="Line 6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7077" name="Group 6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7078" name="Line 7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079" name="Line 7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080" name="Line 7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081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7082" name="Group 74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27083" name="Group 7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7084" name="Rectangle 7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27085" name="Rectangle 7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7086" name="Group 7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7087" name="Line 7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7088" name="Group 8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7089" name="Line 8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090" name="Line 8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091" name="Line 8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092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7093" name="Group 85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27094" name="Group 8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7095" name="Rectangle 8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27096" name="Rectangle 8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7097" name="Group 8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7098" name="Line 9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7099" name="Group 9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7100" name="Line 9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101" name="Line 9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102" name="Line 9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103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7104" name="Group 96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27105" name="Group 9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7106" name="Rectangle 9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27107" name="Rectangle 9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7108" name="Group 10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7109" name="Line 10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7110" name="Group 10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7111" name="Line 10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112" name="Line 10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113" name="Line 10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114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7115" name="Group 107"/>
          <p:cNvGrpSpPr>
            <a:grpSpLocks/>
          </p:cNvGrpSpPr>
          <p:nvPr/>
        </p:nvGrpSpPr>
        <p:grpSpPr bwMode="auto">
          <a:xfrm>
            <a:off x="1676400" y="5867400"/>
            <a:ext cx="1066800" cy="381000"/>
            <a:chOff x="480" y="672"/>
            <a:chExt cx="672" cy="240"/>
          </a:xfrm>
        </p:grpSpPr>
        <p:grpSp>
          <p:nvGrpSpPr>
            <p:cNvPr id="427116" name="Group 10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7117" name="Rectangle 10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27118" name="Rectangle 11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7119" name="Group 11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7120" name="Line 11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7121" name="Group 11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7122" name="Line 11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123" name="Line 11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124" name="Line 11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125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7126" name="Group 118"/>
          <p:cNvGrpSpPr>
            <a:grpSpLocks/>
          </p:cNvGrpSpPr>
          <p:nvPr/>
        </p:nvGrpSpPr>
        <p:grpSpPr bwMode="auto">
          <a:xfrm>
            <a:off x="1676400" y="1066800"/>
            <a:ext cx="1066800" cy="381000"/>
            <a:chOff x="480" y="672"/>
            <a:chExt cx="672" cy="240"/>
          </a:xfrm>
        </p:grpSpPr>
        <p:grpSp>
          <p:nvGrpSpPr>
            <p:cNvPr id="427127" name="Group 11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7128" name="Rectangle 12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27129" name="Rectangle 12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7130" name="Group 12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7131" name="Line 12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7132" name="Group 12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7133" name="Line 12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134" name="Line 12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135" name="Line 12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136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7137" name="Group 129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27138" name="Group 13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7139" name="Rectangle 13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27140" name="Rectangle 13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7141" name="Group 13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7142" name="Line 13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7143" name="Group 13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7144" name="Line 13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145" name="Line 13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146" name="Line 13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147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7148" name="Group 140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427149" name="Group 14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7150" name="Rectangle 14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27151" name="Rectangle 14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7152" name="Group 14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7153" name="Line 14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7154" name="Group 14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7155" name="Line 14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156" name="Line 14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157" name="Line 14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158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7159" name="Group 151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27160" name="Group 15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7161" name="Rectangle 15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27162" name="Rectangle 15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7163" name="Group 15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7164" name="Line 15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7165" name="Group 15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7166" name="Line 15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167" name="Line 15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168" name="Line 16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169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Radix Sort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162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Radix sort is generalization of bucket sort.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It uses several passes of bucket sort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Perform the bucket sorts by “least significant digits”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First sort by digit in units place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Second sort by digit in tens place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Third sort by digit in hundreds place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…….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6260-CE81-471C-B574-8FB15D9A7C41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067C-7A1F-4D7F-B14E-CDF36E2DD99A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64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34178" name="Group 2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34179" name="Rectangle 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34180" name="Rectangle 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4181" name="Line 5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4182" name="Group 6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34183" name="Rectangle 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34184" name="Rectangle 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4185" name="Line 9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4186" name="Group 10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434187" name="Rectangle 1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34188" name="Rectangle 1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4189" name="Line 13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4190" name="Group 14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34191" name="Rectangle 1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34192" name="Rectangle 1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4193" name="Line 17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4194" name="Group 18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34195" name="Rectangle 1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34196" name="Rectangle 2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4197" name="Line 21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4198" name="Group 22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34199" name="Rectangle 2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34200" name="Rectangle 2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4201" name="Line 25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4202" name="Group 26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34203" name="Rectangle 2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34204" name="Rectangle 2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4205" name="Line 29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4206" name="Group 30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34207" name="Rectangle 3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34208" name="Rectangle 3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4209" name="Line 33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4210" name="Group 34"/>
          <p:cNvGrpSpPr>
            <a:grpSpLocks/>
          </p:cNvGrpSpPr>
          <p:nvPr/>
        </p:nvGrpSpPr>
        <p:grpSpPr bwMode="auto">
          <a:xfrm>
            <a:off x="762000" y="5867400"/>
            <a:ext cx="685800" cy="381000"/>
            <a:chOff x="528" y="1104"/>
            <a:chExt cx="672" cy="278"/>
          </a:xfrm>
        </p:grpSpPr>
        <p:sp>
          <p:nvSpPr>
            <p:cNvPr id="434211" name="Rectangle 3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34212" name="Rectangle 3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4213" name="Line 37"/>
          <p:cNvSpPr>
            <a:spLocks noChangeShapeType="1"/>
          </p:cNvSpPr>
          <p:nvPr/>
        </p:nvSpPr>
        <p:spPr bwMode="auto">
          <a:xfrm>
            <a:off x="1371600" y="6019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4214" name="Group 38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34215" name="Group 3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4216" name="Rectangle 4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34217" name="Rectangle 4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4218" name="Group 4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4219" name="Line 4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4220" name="Group 4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4221" name="Line 4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222" name="Line 4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223" name="Line 4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224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34225" name="Rectangle 49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4226" name="Rectangle 50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4227" name="Rectangle 51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4228" name="Rectangle 52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4229" name="Rectangle 53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4230" name="Rectangle 54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4231" name="Rectangle 55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4232" name="Rectangle 56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4233" name="Rectangle 57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4234" name="Rectangle 58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434235" name="Group 59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34236" name="Group 6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4237" name="Rectangle 6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34238" name="Rectangle 6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4239" name="Group 6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4240" name="Line 6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4241" name="Group 6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4242" name="Line 6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243" name="Line 6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244" name="Line 6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245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4246" name="Group 70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34247" name="Group 7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4248" name="Rectangle 7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34249" name="Rectangle 7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4250" name="Group 7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4251" name="Line 7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4252" name="Group 7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4253" name="Line 7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254" name="Line 7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255" name="Line 7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256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4257" name="Group 81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34258" name="Group 8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4259" name="Rectangle 8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34260" name="Rectangle 8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4261" name="Group 8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4262" name="Line 8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4263" name="Group 8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4264" name="Line 8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265" name="Line 8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266" name="Line 9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267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4268" name="Group 92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34269" name="Group 9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4270" name="Rectangle 9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34271" name="Rectangle 9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4272" name="Group 9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4273" name="Line 9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4274" name="Group 9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4275" name="Line 9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276" name="Line 10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277" name="Line 10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278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4279" name="Group 103"/>
          <p:cNvGrpSpPr>
            <a:grpSpLocks/>
          </p:cNvGrpSpPr>
          <p:nvPr/>
        </p:nvGrpSpPr>
        <p:grpSpPr bwMode="auto">
          <a:xfrm>
            <a:off x="1676400" y="5867400"/>
            <a:ext cx="1066800" cy="381000"/>
            <a:chOff x="480" y="672"/>
            <a:chExt cx="672" cy="240"/>
          </a:xfrm>
        </p:grpSpPr>
        <p:grpSp>
          <p:nvGrpSpPr>
            <p:cNvPr id="434280" name="Group 10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4281" name="Rectangle 10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34282" name="Rectangle 10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4283" name="Group 10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4284" name="Line 10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4285" name="Group 10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4286" name="Line 11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287" name="Line 11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288" name="Line 11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289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4290" name="Group 114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34291" name="Group 11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4292" name="Rectangle 11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34293" name="Rectangle 11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4294" name="Group 11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4295" name="Line 11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4296" name="Group 12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4297" name="Line 12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298" name="Line 12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299" name="Line 12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300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4301" name="Group 125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434302" name="Group 12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4303" name="Rectangle 12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34304" name="Rectangle 12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4305" name="Group 12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4306" name="Line 13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4307" name="Group 13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4308" name="Line 13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309" name="Line 13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310" name="Line 13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311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4312" name="Group 136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34313" name="Group 13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4314" name="Rectangle 13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34315" name="Rectangle 13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4316" name="Group 14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4317" name="Line 14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4318" name="Group 14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4319" name="Line 14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320" name="Line 14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321" name="Line 14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322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4323" name="Group 147"/>
          <p:cNvGrpSpPr>
            <a:grpSpLocks/>
          </p:cNvGrpSpPr>
          <p:nvPr/>
        </p:nvGrpSpPr>
        <p:grpSpPr bwMode="auto">
          <a:xfrm>
            <a:off x="762000" y="1066800"/>
            <a:ext cx="685800" cy="381000"/>
            <a:chOff x="528" y="1104"/>
            <a:chExt cx="672" cy="278"/>
          </a:xfrm>
        </p:grpSpPr>
        <p:sp>
          <p:nvSpPr>
            <p:cNvPr id="434324" name="Rectangle 14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434325" name="Rectangle 14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4326" name="Line 150"/>
          <p:cNvSpPr>
            <a:spLocks noChangeShapeType="1"/>
          </p:cNvSpPr>
          <p:nvPr/>
        </p:nvSpPr>
        <p:spPr bwMode="auto">
          <a:xfrm>
            <a:off x="1371600" y="1219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327" name="Line 151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4328" name="Group 152"/>
          <p:cNvGrpSpPr>
            <a:grpSpLocks/>
          </p:cNvGrpSpPr>
          <p:nvPr/>
        </p:nvGrpSpPr>
        <p:grpSpPr bwMode="auto">
          <a:xfrm>
            <a:off x="1676400" y="1066800"/>
            <a:ext cx="1066800" cy="381000"/>
            <a:chOff x="480" y="672"/>
            <a:chExt cx="672" cy="240"/>
          </a:xfrm>
        </p:grpSpPr>
        <p:grpSp>
          <p:nvGrpSpPr>
            <p:cNvPr id="434329" name="Group 15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4330" name="Rectangle 15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34331" name="Rectangle 15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4332" name="Group 15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4333" name="Line 15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4334" name="Group 15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4335" name="Line 15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336" name="Line 16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337" name="Line 16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338" name="Line 16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1C93-0506-47FC-AE85-13A4632FBBC3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64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31106" name="Group 2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31107" name="Rectangle 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31108" name="Rectangle 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1109" name="Line 5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1110" name="Group 6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31111" name="Rectangle 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31112" name="Rectangle 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1113" name="Line 9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1114" name="Group 10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431115" name="Rectangle 1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31116" name="Rectangle 1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1117" name="Line 13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1118" name="Group 14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31119" name="Rectangle 1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31120" name="Rectangle 1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1121" name="Line 17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1122" name="Group 18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31123" name="Rectangle 1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31124" name="Rectangle 2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1125" name="Line 21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1126" name="Group 22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31127" name="Rectangle 2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31128" name="Rectangle 2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1129" name="Line 25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1130" name="Group 26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31131" name="Rectangle 2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31132" name="Rectangle 2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1133" name="Line 29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1134" name="Group 30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31135" name="Rectangle 3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31136" name="Rectangle 3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1137" name="Line 33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1138" name="Group 34"/>
          <p:cNvGrpSpPr>
            <a:grpSpLocks/>
          </p:cNvGrpSpPr>
          <p:nvPr/>
        </p:nvGrpSpPr>
        <p:grpSpPr bwMode="auto">
          <a:xfrm>
            <a:off x="762000" y="5867400"/>
            <a:ext cx="685800" cy="381000"/>
            <a:chOff x="528" y="1104"/>
            <a:chExt cx="672" cy="278"/>
          </a:xfrm>
        </p:grpSpPr>
        <p:sp>
          <p:nvSpPr>
            <p:cNvPr id="431139" name="Rectangle 3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31140" name="Rectangle 3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1141" name="Line 37"/>
          <p:cNvSpPr>
            <a:spLocks noChangeShapeType="1"/>
          </p:cNvSpPr>
          <p:nvPr/>
        </p:nvSpPr>
        <p:spPr bwMode="auto">
          <a:xfrm>
            <a:off x="1371600" y="6019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1142" name="Group 38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31143" name="Group 3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1144" name="Rectangle 4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31145" name="Rectangle 4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1146" name="Group 4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1147" name="Line 4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1148" name="Group 4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1149" name="Line 4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150" name="Line 4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151" name="Line 4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152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31153" name="Rectangle 49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31154" name="Rectangle 50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1155" name="Rectangle 51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1156" name="Rectangle 52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1157" name="Rectangle 53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1158" name="Rectangle 54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1159" name="Rectangle 55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1160" name="Rectangle 56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1161" name="Rectangle 57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1162" name="Rectangle 58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431163" name="Group 59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31164" name="Group 6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1165" name="Rectangle 6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31166" name="Rectangle 6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1167" name="Group 6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1168" name="Line 6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1169" name="Group 6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1170" name="Line 6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171" name="Line 6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172" name="Line 6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173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1174" name="Group 70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31175" name="Group 7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1176" name="Rectangle 7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31177" name="Rectangle 7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1178" name="Group 7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1179" name="Line 7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1180" name="Group 7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1181" name="Line 7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182" name="Line 7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183" name="Line 7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184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1185" name="Group 81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31186" name="Group 8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1187" name="Rectangle 8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31188" name="Rectangle 8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1189" name="Group 8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1190" name="Line 8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1191" name="Group 8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1192" name="Line 8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193" name="Line 8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194" name="Line 9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195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1196" name="Group 92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31197" name="Group 9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1198" name="Rectangle 9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31199" name="Rectangle 9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1200" name="Group 9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1201" name="Line 9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1202" name="Group 9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1203" name="Line 9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204" name="Line 10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205" name="Line 10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206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1207" name="Group 103"/>
          <p:cNvGrpSpPr>
            <a:grpSpLocks/>
          </p:cNvGrpSpPr>
          <p:nvPr/>
        </p:nvGrpSpPr>
        <p:grpSpPr bwMode="auto">
          <a:xfrm>
            <a:off x="1676400" y="5867400"/>
            <a:ext cx="1066800" cy="381000"/>
            <a:chOff x="480" y="672"/>
            <a:chExt cx="672" cy="240"/>
          </a:xfrm>
        </p:grpSpPr>
        <p:grpSp>
          <p:nvGrpSpPr>
            <p:cNvPr id="431208" name="Group 10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1209" name="Rectangle 10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31210" name="Rectangle 10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1211" name="Group 10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1212" name="Line 10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1213" name="Group 10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1214" name="Line 11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215" name="Line 11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216" name="Line 11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217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1218" name="Group 114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31219" name="Group 11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1220" name="Rectangle 11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31221" name="Rectangle 11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1222" name="Group 11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1223" name="Line 11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1224" name="Group 12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1225" name="Line 12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226" name="Line 12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227" name="Line 12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228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1229" name="Group 125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431230" name="Group 12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1231" name="Rectangle 12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31232" name="Rectangle 12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1233" name="Group 12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1234" name="Line 13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1235" name="Group 13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1236" name="Line 13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237" name="Line 13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238" name="Line 13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239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1240" name="Group 136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31241" name="Group 13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1242" name="Rectangle 13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31243" name="Rectangle 13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1244" name="Group 14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1245" name="Line 14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1246" name="Group 14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1247" name="Line 14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248" name="Line 14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249" name="Line 14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250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1262" name="Group 158"/>
          <p:cNvGrpSpPr>
            <a:grpSpLocks/>
          </p:cNvGrpSpPr>
          <p:nvPr/>
        </p:nvGrpSpPr>
        <p:grpSpPr bwMode="auto">
          <a:xfrm>
            <a:off x="762000" y="1066800"/>
            <a:ext cx="685800" cy="381000"/>
            <a:chOff x="528" y="1104"/>
            <a:chExt cx="672" cy="278"/>
          </a:xfrm>
        </p:grpSpPr>
        <p:sp>
          <p:nvSpPr>
            <p:cNvPr id="431263" name="Rectangle 15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431264" name="Rectangle 16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1265" name="Line 161"/>
          <p:cNvSpPr>
            <a:spLocks noChangeShapeType="1"/>
          </p:cNvSpPr>
          <p:nvPr/>
        </p:nvSpPr>
        <p:spPr bwMode="auto">
          <a:xfrm>
            <a:off x="1371600" y="1219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266" name="Line 162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1267" name="Group 163"/>
          <p:cNvGrpSpPr>
            <a:grpSpLocks/>
          </p:cNvGrpSpPr>
          <p:nvPr/>
        </p:nvGrpSpPr>
        <p:grpSpPr bwMode="auto">
          <a:xfrm>
            <a:off x="1676400" y="1066800"/>
            <a:ext cx="1066800" cy="381000"/>
            <a:chOff x="480" y="672"/>
            <a:chExt cx="672" cy="240"/>
          </a:xfrm>
        </p:grpSpPr>
        <p:grpSp>
          <p:nvGrpSpPr>
            <p:cNvPr id="431268" name="Group 16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1269" name="Rectangle 16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31270" name="Rectangle 16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1271" name="Group 16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1272" name="Line 16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1273" name="Group 16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1274" name="Line 17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275" name="Line 17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276" name="Line 17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277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0989-43DB-45E4-ABC6-E7989A999C43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9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28038" name="Group 6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28039" name="Rectangle 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28040" name="Rectangle 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8041" name="Line 9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8042" name="Group 10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28043" name="Rectangle 1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28044" name="Rectangle 1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8045" name="Line 13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8046" name="Group 14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428047" name="Rectangle 1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28048" name="Rectangle 1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8049" name="Line 17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8050" name="Group 18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28051" name="Rectangle 1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28052" name="Rectangle 2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8053" name="Line 21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8054" name="Group 22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28055" name="Rectangle 2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28056" name="Rectangle 2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8057" name="Line 25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8058" name="Group 26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28059" name="Rectangle 2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28060" name="Rectangle 2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8061" name="Line 29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8062" name="Group 30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28063" name="Rectangle 3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28064" name="Rectangle 3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8065" name="Line 33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8066" name="Group 34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28067" name="Rectangle 3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28068" name="Rectangle 3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8069" name="Line 37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8070" name="Group 38"/>
          <p:cNvGrpSpPr>
            <a:grpSpLocks/>
          </p:cNvGrpSpPr>
          <p:nvPr/>
        </p:nvGrpSpPr>
        <p:grpSpPr bwMode="auto">
          <a:xfrm>
            <a:off x="762000" y="5867400"/>
            <a:ext cx="685800" cy="381000"/>
            <a:chOff x="528" y="1104"/>
            <a:chExt cx="672" cy="278"/>
          </a:xfrm>
        </p:grpSpPr>
        <p:sp>
          <p:nvSpPr>
            <p:cNvPr id="428071" name="Rectangle 3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28072" name="Rectangle 4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28073" name="Line 41"/>
          <p:cNvSpPr>
            <a:spLocks noChangeShapeType="1"/>
          </p:cNvSpPr>
          <p:nvPr/>
        </p:nvSpPr>
        <p:spPr bwMode="auto">
          <a:xfrm>
            <a:off x="1371600" y="6019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8074" name="Group 42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28075" name="Group 4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8076" name="Rectangle 4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28077" name="Rectangle 4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8078" name="Group 4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8079" name="Line 4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8080" name="Group 4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8081" name="Line 4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082" name="Line 5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083" name="Line 5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084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28085" name="Rectangle 53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28086" name="Rectangle 54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28087" name="Rectangle 55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28088" name="Rectangle 56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28089" name="Rectangle 57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28090" name="Rectangle 58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28091" name="Rectangle 59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28092" name="Rectangle 60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28093" name="Rectangle 61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28094" name="Rectangle 62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428095" name="Group 63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28096" name="Group 6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8097" name="Rectangle 6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28098" name="Rectangle 6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8099" name="Group 6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8100" name="Line 6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8101" name="Group 6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8102" name="Line 7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103" name="Line 7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104" name="Line 7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105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8106" name="Group 74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28107" name="Group 7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8108" name="Rectangle 7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28109" name="Rectangle 7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8110" name="Group 7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8111" name="Line 7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8112" name="Group 8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8113" name="Line 8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114" name="Line 8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115" name="Line 8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116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8117" name="Group 85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28118" name="Group 8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8119" name="Rectangle 8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28120" name="Rectangle 8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8121" name="Group 8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8122" name="Line 9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8123" name="Group 9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8124" name="Line 9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125" name="Line 9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126" name="Line 9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127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8128" name="Group 96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28129" name="Group 9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8130" name="Rectangle 9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28131" name="Rectangle 9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8132" name="Group 10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8133" name="Line 10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8134" name="Group 10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8135" name="Line 10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136" name="Line 10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137" name="Line 10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138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8139" name="Group 107"/>
          <p:cNvGrpSpPr>
            <a:grpSpLocks/>
          </p:cNvGrpSpPr>
          <p:nvPr/>
        </p:nvGrpSpPr>
        <p:grpSpPr bwMode="auto">
          <a:xfrm>
            <a:off x="1676400" y="5867400"/>
            <a:ext cx="1066800" cy="381000"/>
            <a:chOff x="480" y="672"/>
            <a:chExt cx="672" cy="240"/>
          </a:xfrm>
        </p:grpSpPr>
        <p:grpSp>
          <p:nvGrpSpPr>
            <p:cNvPr id="428140" name="Group 10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8141" name="Rectangle 10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28142" name="Rectangle 11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8143" name="Group 11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8144" name="Line 11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8145" name="Group 11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8146" name="Line 11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147" name="Line 11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148" name="Line 11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149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8161" name="Group 129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28162" name="Group 13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8163" name="Rectangle 13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28164" name="Rectangle 13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8165" name="Group 13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8166" name="Line 13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8167" name="Group 13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8168" name="Line 13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169" name="Line 13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170" name="Line 13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171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8172" name="Group 140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428173" name="Group 14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8174" name="Rectangle 14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28175" name="Rectangle 14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8176" name="Group 14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8177" name="Line 14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8178" name="Group 14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8179" name="Line 14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180" name="Line 14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181" name="Line 14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182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8183" name="Group 151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28184" name="Group 15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8185" name="Rectangle 15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28186" name="Rectangle 15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8187" name="Group 15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8188" name="Line 15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8189" name="Group 15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8190" name="Line 15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191" name="Line 15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192" name="Line 16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193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8194" name="Group 162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28195" name="Group 16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28196" name="Rectangle 16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28197" name="Rectangle 16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28198" name="Group 16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28199" name="Line 16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8200" name="Group 16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28201" name="Line 16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202" name="Line 17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203" name="Line 17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204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9690-08A7-4800-AB80-0C7DB422B30E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9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35202" name="Group 2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35203" name="Rectangle 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35204" name="Rectangle 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5205" name="Line 5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5206" name="Group 6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435207" name="Rectangle 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35208" name="Rectangle 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5209" name="Line 9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5210" name="Group 10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35211" name="Rectangle 1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35212" name="Rectangle 1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5213" name="Line 13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5214" name="Group 14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35215" name="Rectangle 1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35216" name="Rectangle 1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5217" name="Line 17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5218" name="Group 18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35219" name="Rectangle 1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35220" name="Rectangle 2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5221" name="Line 21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5222" name="Group 22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35223" name="Rectangle 2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35224" name="Rectangle 2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5225" name="Line 25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5226" name="Group 26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35227" name="Rectangle 2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35228" name="Rectangle 2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5229" name="Line 29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5230" name="Group 30"/>
          <p:cNvGrpSpPr>
            <a:grpSpLocks/>
          </p:cNvGrpSpPr>
          <p:nvPr/>
        </p:nvGrpSpPr>
        <p:grpSpPr bwMode="auto">
          <a:xfrm>
            <a:off x="762000" y="5867400"/>
            <a:ext cx="685800" cy="381000"/>
            <a:chOff x="528" y="1104"/>
            <a:chExt cx="672" cy="278"/>
          </a:xfrm>
        </p:grpSpPr>
        <p:sp>
          <p:nvSpPr>
            <p:cNvPr id="435231" name="Rectangle 3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35232" name="Rectangle 3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5233" name="Line 33"/>
          <p:cNvSpPr>
            <a:spLocks noChangeShapeType="1"/>
          </p:cNvSpPr>
          <p:nvPr/>
        </p:nvSpPr>
        <p:spPr bwMode="auto">
          <a:xfrm>
            <a:off x="1371600" y="6019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5234" name="Group 34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35235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5236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35237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5238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5239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5240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5241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242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243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24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35245" name="Rectangle 45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35246" name="Rectangle 46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5247" name="Rectangle 47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5248" name="Rectangle 48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5249" name="Rectangle 49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5250" name="Rectangle 50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5251" name="Rectangle 51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5252" name="Rectangle 52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5253" name="Rectangle 53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5254" name="Rectangle 54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435255" name="Group 55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35256" name="Group 5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5257" name="Rectangle 5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35258" name="Rectangle 5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5259" name="Group 5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5260" name="Line 6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5261" name="Group 6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5262" name="Line 6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263" name="Line 6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264" name="Line 6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265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5266" name="Group 66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35267" name="Group 6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5268" name="Rectangle 6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35269" name="Rectangle 6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5270" name="Group 7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5271" name="Line 7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5272" name="Group 7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5273" name="Line 7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274" name="Line 7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275" name="Line 7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276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5277" name="Group 77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35278" name="Group 7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5279" name="Rectangle 7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35280" name="Rectangle 8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5281" name="Group 8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5282" name="Line 8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5283" name="Group 8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5284" name="Line 8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285" name="Line 8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286" name="Line 8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287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5288" name="Group 88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35289" name="Group 8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5290" name="Rectangle 9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35291" name="Rectangle 9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5292" name="Group 9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5293" name="Line 9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5294" name="Group 9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5295" name="Line 9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296" name="Line 9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297" name="Line 9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29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5299" name="Group 99"/>
          <p:cNvGrpSpPr>
            <a:grpSpLocks/>
          </p:cNvGrpSpPr>
          <p:nvPr/>
        </p:nvGrpSpPr>
        <p:grpSpPr bwMode="auto">
          <a:xfrm>
            <a:off x="1676400" y="5867400"/>
            <a:ext cx="1066800" cy="381000"/>
            <a:chOff x="480" y="672"/>
            <a:chExt cx="672" cy="240"/>
          </a:xfrm>
        </p:grpSpPr>
        <p:grpSp>
          <p:nvGrpSpPr>
            <p:cNvPr id="435300" name="Group 10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5301" name="Rectangle 10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35302" name="Rectangle 10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5303" name="Group 10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5304" name="Line 10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5305" name="Group 10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5306" name="Line 10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307" name="Line 10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308" name="Line 10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309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5310" name="Group 110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435311" name="Group 11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5312" name="Rectangle 11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35313" name="Rectangle 11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5314" name="Group 11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5315" name="Line 11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5316" name="Group 11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5317" name="Line 11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318" name="Line 11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319" name="Line 11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320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5321" name="Group 121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35322" name="Group 12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5323" name="Rectangle 12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35324" name="Rectangle 12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5325" name="Group 12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5326" name="Line 12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5327" name="Group 12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5328" name="Line 12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329" name="Line 12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330" name="Line 13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331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5332" name="Group 132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35333" name="Group 13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5334" name="Rectangle 13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35335" name="Rectangle 13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5336" name="Group 13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5337" name="Line 13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5338" name="Group 13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5339" name="Line 13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340" name="Line 14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341" name="Line 14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342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5343" name="Group 143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35344" name="Rectangle 14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35345" name="Rectangle 14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5346" name="Line 146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5347" name="Group 147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35348" name="Group 14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5349" name="Rectangle 14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35350" name="Rectangle 15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5351" name="Group 15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5352" name="Line 15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5353" name="Group 15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5354" name="Line 15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355" name="Line 15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356" name="Line 15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357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E66E-C5EE-489D-B2E2-8A25B390D809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9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32130" name="Group 2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32131" name="Rectangle 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32132" name="Rectangle 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2133" name="Line 5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2134" name="Group 6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432135" name="Rectangle 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32136" name="Rectangle 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2137" name="Line 9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2138" name="Group 10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32139" name="Rectangle 1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32140" name="Rectangle 1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2141" name="Line 13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2142" name="Group 14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32143" name="Rectangle 1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32144" name="Rectangle 1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2145" name="Line 17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2146" name="Group 18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32147" name="Rectangle 1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32148" name="Rectangle 2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2149" name="Line 21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2150" name="Group 22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32151" name="Rectangle 2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32152" name="Rectangle 2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2153" name="Line 25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2154" name="Group 26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32155" name="Rectangle 2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32156" name="Rectangle 2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2157" name="Line 29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2158" name="Group 30"/>
          <p:cNvGrpSpPr>
            <a:grpSpLocks/>
          </p:cNvGrpSpPr>
          <p:nvPr/>
        </p:nvGrpSpPr>
        <p:grpSpPr bwMode="auto">
          <a:xfrm>
            <a:off x="762000" y="5867400"/>
            <a:ext cx="685800" cy="381000"/>
            <a:chOff x="528" y="1104"/>
            <a:chExt cx="672" cy="278"/>
          </a:xfrm>
        </p:grpSpPr>
        <p:sp>
          <p:nvSpPr>
            <p:cNvPr id="432159" name="Rectangle 3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32160" name="Rectangle 3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2161" name="Line 33"/>
          <p:cNvSpPr>
            <a:spLocks noChangeShapeType="1"/>
          </p:cNvSpPr>
          <p:nvPr/>
        </p:nvSpPr>
        <p:spPr bwMode="auto">
          <a:xfrm>
            <a:off x="1371600" y="6019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2162" name="Group 34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32163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2164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32165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2166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2167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2168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2169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170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171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172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32173" name="Rectangle 45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32174" name="Rectangle 46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32175" name="Rectangle 47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2176" name="Rectangle 48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2177" name="Rectangle 49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2178" name="Rectangle 50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2179" name="Rectangle 51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2180" name="Rectangle 52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2181" name="Rectangle 53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2182" name="Rectangle 54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432183" name="Group 55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32184" name="Group 5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2185" name="Rectangle 5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32186" name="Rectangle 5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2187" name="Group 5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2188" name="Line 6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2189" name="Group 6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2190" name="Line 6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191" name="Line 6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192" name="Line 6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193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2194" name="Group 66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32195" name="Group 6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2196" name="Rectangle 6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32197" name="Rectangle 6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2198" name="Group 7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2199" name="Line 7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2200" name="Group 7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2201" name="Line 7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202" name="Line 7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203" name="Line 7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204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2205" name="Group 77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32206" name="Group 7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2207" name="Rectangle 7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32208" name="Rectangle 8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2209" name="Group 8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2210" name="Line 8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2211" name="Group 8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2212" name="Line 8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213" name="Line 8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214" name="Line 8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215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2216" name="Group 88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32217" name="Group 8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2218" name="Rectangle 9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32219" name="Rectangle 9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2220" name="Group 9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2221" name="Line 9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2222" name="Group 9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2223" name="Line 9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224" name="Line 9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225" name="Line 9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22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2227" name="Group 99"/>
          <p:cNvGrpSpPr>
            <a:grpSpLocks/>
          </p:cNvGrpSpPr>
          <p:nvPr/>
        </p:nvGrpSpPr>
        <p:grpSpPr bwMode="auto">
          <a:xfrm>
            <a:off x="1676400" y="5867400"/>
            <a:ext cx="1066800" cy="381000"/>
            <a:chOff x="480" y="672"/>
            <a:chExt cx="672" cy="240"/>
          </a:xfrm>
        </p:grpSpPr>
        <p:grpSp>
          <p:nvGrpSpPr>
            <p:cNvPr id="432228" name="Group 10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2229" name="Rectangle 10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32230" name="Rectangle 10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2231" name="Group 10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2232" name="Line 10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2233" name="Group 10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2234" name="Line 10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235" name="Line 10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236" name="Line 10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237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2238" name="Group 110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432239" name="Group 11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2240" name="Rectangle 11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32241" name="Rectangle 11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2242" name="Group 11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2243" name="Line 11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2244" name="Group 11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2245" name="Line 11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246" name="Line 11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247" name="Line 11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248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2249" name="Group 121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32250" name="Group 12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2251" name="Rectangle 12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32252" name="Rectangle 12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2253" name="Group 12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2254" name="Line 12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2255" name="Group 12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2256" name="Line 12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257" name="Line 12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258" name="Line 13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259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2260" name="Group 132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32261" name="Group 13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2262" name="Rectangle 13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32263" name="Rectangle 13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2264" name="Group 13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2265" name="Line 13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2266" name="Group 13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2267" name="Line 13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268" name="Line 14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269" name="Line 14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270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2282" name="Group 154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32283" name="Rectangle 15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32284" name="Rectangle 15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2285" name="Line 157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2286" name="Group 158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32287" name="Group 15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2288" name="Rectangle 16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32289" name="Rectangle 16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2290" name="Group 16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2291" name="Line 16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2292" name="Group 16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2293" name="Line 16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294" name="Line 16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295" name="Line 16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296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615B-5805-4AF3-93DC-8DB83852393F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5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30086" name="Group 6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30087" name="Rectangle 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30088" name="Rectangle 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0089" name="Line 9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090" name="Group 10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430091" name="Rectangle 1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30092" name="Rectangle 1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0093" name="Line 13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094" name="Group 14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30095" name="Rectangle 1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30096" name="Rectangle 1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0097" name="Line 17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098" name="Group 18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30099" name="Rectangle 1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30100" name="Rectangle 2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0101" name="Line 21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102" name="Group 22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30103" name="Rectangle 2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30104" name="Rectangle 2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0105" name="Line 25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106" name="Group 26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30107" name="Rectangle 2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30108" name="Rectangle 2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0109" name="Line 29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30111" name="Rectangle 3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30112" name="Rectangle 3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0113" name="Line 33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114" name="Group 34"/>
          <p:cNvGrpSpPr>
            <a:grpSpLocks/>
          </p:cNvGrpSpPr>
          <p:nvPr/>
        </p:nvGrpSpPr>
        <p:grpSpPr bwMode="auto">
          <a:xfrm>
            <a:off x="762000" y="5867400"/>
            <a:ext cx="685800" cy="381000"/>
            <a:chOff x="528" y="1104"/>
            <a:chExt cx="672" cy="278"/>
          </a:xfrm>
        </p:grpSpPr>
        <p:sp>
          <p:nvSpPr>
            <p:cNvPr id="430115" name="Rectangle 3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30116" name="Rectangle 3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0117" name="Line 37"/>
          <p:cNvSpPr>
            <a:spLocks noChangeShapeType="1"/>
          </p:cNvSpPr>
          <p:nvPr/>
        </p:nvSpPr>
        <p:spPr bwMode="auto">
          <a:xfrm>
            <a:off x="1371600" y="6019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118" name="Group 38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30119" name="Group 3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0120" name="Rectangle 4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30121" name="Rectangle 4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0122" name="Group 4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0123" name="Line 4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0124" name="Group 4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0125" name="Line 4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126" name="Line 4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127" name="Line 4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128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30129" name="Rectangle 49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30130" name="Rectangle 50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30131" name="Rectangle 51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0132" name="Rectangle 52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0133" name="Rectangle 53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0134" name="Rectangle 54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0135" name="Rectangle 55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0136" name="Rectangle 56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0137" name="Rectangle 57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0138" name="Rectangle 58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430139" name="Group 59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30140" name="Group 6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0141" name="Rectangle 6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30142" name="Rectangle 6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0143" name="Group 6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0144" name="Line 6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0145" name="Group 6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0146" name="Line 6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147" name="Line 6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148" name="Line 6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149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0150" name="Group 70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30151" name="Group 7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0152" name="Rectangle 7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30153" name="Rectangle 7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0154" name="Group 7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0155" name="Line 7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0156" name="Group 7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0157" name="Line 7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158" name="Line 7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159" name="Line 7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160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0161" name="Group 81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30162" name="Group 8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0163" name="Rectangle 8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30164" name="Rectangle 8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0165" name="Group 8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0166" name="Line 8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0167" name="Group 8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0168" name="Line 8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169" name="Line 8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170" name="Line 9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171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0172" name="Group 92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30173" name="Group 9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0174" name="Rectangle 9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30175" name="Rectangle 9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0176" name="Group 9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0177" name="Line 9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0178" name="Group 9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0179" name="Line 9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180" name="Line 10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181" name="Line 10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182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0183" name="Group 103"/>
          <p:cNvGrpSpPr>
            <a:grpSpLocks/>
          </p:cNvGrpSpPr>
          <p:nvPr/>
        </p:nvGrpSpPr>
        <p:grpSpPr bwMode="auto">
          <a:xfrm>
            <a:off x="1676400" y="5867400"/>
            <a:ext cx="1066800" cy="381000"/>
            <a:chOff x="480" y="672"/>
            <a:chExt cx="672" cy="240"/>
          </a:xfrm>
        </p:grpSpPr>
        <p:grpSp>
          <p:nvGrpSpPr>
            <p:cNvPr id="430184" name="Group 10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0185" name="Rectangle 10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30186" name="Rectangle 10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0187" name="Group 10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0188" name="Line 10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0189" name="Group 10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0190" name="Line 11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191" name="Line 11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192" name="Line 11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193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0205" name="Group 125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430206" name="Group 12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0207" name="Rectangle 12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30208" name="Rectangle 12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0209" name="Group 12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0210" name="Line 13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0211" name="Group 13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0212" name="Line 13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213" name="Line 13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214" name="Line 13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215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0216" name="Group 136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30217" name="Group 13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0218" name="Rectangle 13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30219" name="Rectangle 13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0220" name="Group 14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0221" name="Line 14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0222" name="Group 14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0223" name="Line 14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224" name="Line 14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225" name="Line 14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226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0227" name="Group 147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30228" name="Group 14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0229" name="Rectangle 14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30230" name="Rectangle 15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0231" name="Group 15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0232" name="Line 15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0233" name="Group 15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0234" name="Line 15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235" name="Line 15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236" name="Line 15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237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0238" name="Group 158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30239" name="Group 15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0240" name="Rectangle 16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30241" name="Rectangle 16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0242" name="Group 16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0243" name="Line 16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0244" name="Group 16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0245" name="Line 16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246" name="Line 16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247" name="Line 16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248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B2AF-2778-4E2B-84F3-93FD5686FC91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5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37250" name="Group 2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37251" name="Rectangle 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37252" name="Rectangle 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7253" name="Line 5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7254" name="Group 6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437255" name="Rectangle 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37256" name="Rectangle 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7257" name="Line 9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7258" name="Group 10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37259" name="Rectangle 1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37260" name="Rectangle 1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7261" name="Line 13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7262" name="Group 14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37263" name="Rectangle 1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37264" name="Rectangle 1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7265" name="Line 17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7266" name="Group 18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37267" name="Rectangle 1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37268" name="Rectangle 2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7269" name="Line 21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7270" name="Group 22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37271" name="Rectangle 2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37272" name="Rectangle 2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7273" name="Line 25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7274" name="Group 26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37275" name="Rectangle 2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37276" name="Rectangle 2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7277" name="Line 29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7278" name="Group 30"/>
          <p:cNvGrpSpPr>
            <a:grpSpLocks/>
          </p:cNvGrpSpPr>
          <p:nvPr/>
        </p:nvGrpSpPr>
        <p:grpSpPr bwMode="auto">
          <a:xfrm>
            <a:off x="762000" y="5867400"/>
            <a:ext cx="685800" cy="381000"/>
            <a:chOff x="528" y="1104"/>
            <a:chExt cx="672" cy="278"/>
          </a:xfrm>
        </p:grpSpPr>
        <p:sp>
          <p:nvSpPr>
            <p:cNvPr id="437279" name="Rectangle 3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37280" name="Rectangle 3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7281" name="Line 33"/>
          <p:cNvSpPr>
            <a:spLocks noChangeShapeType="1"/>
          </p:cNvSpPr>
          <p:nvPr/>
        </p:nvSpPr>
        <p:spPr bwMode="auto">
          <a:xfrm>
            <a:off x="1371600" y="6019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7282" name="Group 34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37283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7284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37285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7286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7287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7288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7289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90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91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292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37293" name="Rectangle 45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37294" name="Rectangle 46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37295" name="Rectangle 47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37296" name="Rectangle 48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7297" name="Rectangle 49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7298" name="Rectangle 50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7299" name="Rectangle 51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7300" name="Rectangle 52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7301" name="Rectangle 53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7302" name="Rectangle 54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437303" name="Group 55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37304" name="Group 5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7305" name="Rectangle 5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37306" name="Rectangle 5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7307" name="Group 5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7308" name="Line 6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7309" name="Group 6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7310" name="Line 6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11" name="Line 6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12" name="Line 6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13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7314" name="Group 66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37315" name="Group 6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7316" name="Rectangle 6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37317" name="Rectangle 6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7318" name="Group 7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7319" name="Line 7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7320" name="Group 7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7321" name="Line 7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22" name="Line 7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23" name="Line 7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24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7325" name="Group 77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37326" name="Group 7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7327" name="Rectangle 7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37328" name="Rectangle 8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7329" name="Group 8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7330" name="Line 8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7331" name="Group 8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7332" name="Line 8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33" name="Line 8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34" name="Line 8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35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7336" name="Group 88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37337" name="Group 8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7338" name="Rectangle 9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37339" name="Rectangle 9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7340" name="Group 9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7341" name="Line 9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7342" name="Group 9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7343" name="Line 9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44" name="Line 9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45" name="Line 9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4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7347" name="Group 99"/>
          <p:cNvGrpSpPr>
            <a:grpSpLocks/>
          </p:cNvGrpSpPr>
          <p:nvPr/>
        </p:nvGrpSpPr>
        <p:grpSpPr bwMode="auto">
          <a:xfrm>
            <a:off x="1676400" y="5867400"/>
            <a:ext cx="1066800" cy="381000"/>
            <a:chOff x="480" y="672"/>
            <a:chExt cx="672" cy="240"/>
          </a:xfrm>
        </p:grpSpPr>
        <p:grpSp>
          <p:nvGrpSpPr>
            <p:cNvPr id="437348" name="Group 10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7349" name="Rectangle 10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37350" name="Rectangle 10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7351" name="Group 10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7352" name="Line 10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7353" name="Group 10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7354" name="Line 10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55" name="Line 10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56" name="Line 10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57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7358" name="Group 110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437359" name="Group 11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7360" name="Rectangle 11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37361" name="Rectangle 11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7362" name="Group 11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7363" name="Line 11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7364" name="Group 11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7365" name="Line 11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66" name="Line 11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67" name="Line 11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68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7369" name="Group 121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37370" name="Group 12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7371" name="Rectangle 12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37372" name="Rectangle 12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7373" name="Group 12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7374" name="Line 12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7375" name="Group 12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7376" name="Line 12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77" name="Line 12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78" name="Line 13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79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7380" name="Group 132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37381" name="Group 13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7382" name="Rectangle 13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37383" name="Rectangle 13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7384" name="Group 13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7385" name="Line 13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7386" name="Group 13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7387" name="Line 13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88" name="Line 14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89" name="Line 14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90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7391" name="Group 143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37392" name="Group 14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7393" name="Rectangle 14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37394" name="Rectangle 14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7395" name="Group 14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7396" name="Line 14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7397" name="Group 14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7398" name="Line 15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399" name="Line 15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400" name="Line 15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401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DBAB-CCC5-4626-AB24-A7F04318F849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1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38278" name="Group 6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438279" name="Rectangle 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38280" name="Rectangle 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8281" name="Line 9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8282" name="Group 10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38283" name="Rectangle 1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38284" name="Rectangle 1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8285" name="Line 13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8286" name="Group 14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38287" name="Rectangle 1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38288" name="Rectangle 1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8289" name="Line 17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8290" name="Group 18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38291" name="Rectangle 1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38292" name="Rectangle 2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8293" name="Line 21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8294" name="Group 22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38295" name="Rectangle 2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38296" name="Rectangle 2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8297" name="Line 25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8298" name="Group 26"/>
          <p:cNvGrpSpPr>
            <a:grpSpLocks/>
          </p:cNvGrpSpPr>
          <p:nvPr/>
        </p:nvGrpSpPr>
        <p:grpSpPr bwMode="auto">
          <a:xfrm>
            <a:off x="762000" y="5334000"/>
            <a:ext cx="685800" cy="381000"/>
            <a:chOff x="528" y="1104"/>
            <a:chExt cx="672" cy="278"/>
          </a:xfrm>
        </p:grpSpPr>
        <p:sp>
          <p:nvSpPr>
            <p:cNvPr id="438299" name="Rectangle 2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38300" name="Rectangle 2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8301" name="Line 29"/>
          <p:cNvSpPr>
            <a:spLocks noChangeShapeType="1"/>
          </p:cNvSpPr>
          <p:nvPr/>
        </p:nvSpPr>
        <p:spPr bwMode="auto">
          <a:xfrm>
            <a:off x="1371600" y="5486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8302" name="Group 30"/>
          <p:cNvGrpSpPr>
            <a:grpSpLocks/>
          </p:cNvGrpSpPr>
          <p:nvPr/>
        </p:nvGrpSpPr>
        <p:grpSpPr bwMode="auto">
          <a:xfrm>
            <a:off x="762000" y="5867400"/>
            <a:ext cx="685800" cy="381000"/>
            <a:chOff x="528" y="1104"/>
            <a:chExt cx="672" cy="278"/>
          </a:xfrm>
        </p:grpSpPr>
        <p:sp>
          <p:nvSpPr>
            <p:cNvPr id="438303" name="Rectangle 3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9</a:t>
              </a:r>
            </a:p>
          </p:txBody>
        </p:sp>
        <p:sp>
          <p:nvSpPr>
            <p:cNvPr id="438304" name="Rectangle 3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38305" name="Line 33"/>
          <p:cNvSpPr>
            <a:spLocks noChangeShapeType="1"/>
          </p:cNvSpPr>
          <p:nvPr/>
        </p:nvSpPr>
        <p:spPr bwMode="auto">
          <a:xfrm>
            <a:off x="1371600" y="6019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8306" name="Group 34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38307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8308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38309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8310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8311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8312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8313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314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315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31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38317" name="Rectangle 45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38318" name="Rectangle 46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38319" name="Rectangle 47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38320" name="Rectangle 48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8321" name="Rectangle 49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8322" name="Rectangle 50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8323" name="Rectangle 51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8324" name="Rectangle 52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8325" name="Rectangle 53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8326" name="Rectangle 54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438327" name="Group 55"/>
          <p:cNvGrpSpPr>
            <a:grpSpLocks/>
          </p:cNvGrpSpPr>
          <p:nvPr/>
        </p:nvGrpSpPr>
        <p:grpSpPr bwMode="auto">
          <a:xfrm>
            <a:off x="1676400" y="5334000"/>
            <a:ext cx="1066800" cy="381000"/>
            <a:chOff x="480" y="672"/>
            <a:chExt cx="672" cy="240"/>
          </a:xfrm>
        </p:grpSpPr>
        <p:grpSp>
          <p:nvGrpSpPr>
            <p:cNvPr id="438328" name="Group 5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8329" name="Rectangle 5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38330" name="Rectangle 5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8331" name="Group 5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8332" name="Line 6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8333" name="Group 6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8334" name="Line 6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335" name="Line 6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336" name="Line 6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337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8338" name="Group 66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38339" name="Group 6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8340" name="Rectangle 6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38341" name="Rectangle 6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8342" name="Group 7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8343" name="Line 7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8344" name="Group 7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8345" name="Line 7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346" name="Line 7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347" name="Line 7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348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8360" name="Group 88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38361" name="Group 8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8362" name="Rectangle 9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38363" name="Rectangle 9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8364" name="Group 9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8365" name="Line 9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8366" name="Group 9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8367" name="Line 9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368" name="Line 9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369" name="Line 9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37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8371" name="Group 99"/>
          <p:cNvGrpSpPr>
            <a:grpSpLocks/>
          </p:cNvGrpSpPr>
          <p:nvPr/>
        </p:nvGrpSpPr>
        <p:grpSpPr bwMode="auto">
          <a:xfrm>
            <a:off x="1676400" y="5867400"/>
            <a:ext cx="1066800" cy="381000"/>
            <a:chOff x="480" y="672"/>
            <a:chExt cx="672" cy="240"/>
          </a:xfrm>
        </p:grpSpPr>
        <p:grpSp>
          <p:nvGrpSpPr>
            <p:cNvPr id="438372" name="Group 10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8373" name="Rectangle 10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38374" name="Rectangle 10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8375" name="Group 10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8376" name="Line 10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8377" name="Group 10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8378" name="Line 10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379" name="Line 10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380" name="Line 10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381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8382" name="Group 110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438383" name="Group 11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8384" name="Rectangle 11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38385" name="Rectangle 11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8386" name="Group 11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8387" name="Line 11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8388" name="Group 11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8389" name="Line 11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390" name="Line 11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391" name="Line 11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392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8393" name="Group 121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38394" name="Group 12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8395" name="Rectangle 12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38396" name="Rectangle 12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8397" name="Group 12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8398" name="Line 12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8399" name="Group 12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8400" name="Line 12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401" name="Line 12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402" name="Line 13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403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8404" name="Group 132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38405" name="Group 13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8406" name="Rectangle 13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38407" name="Rectangle 13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8408" name="Group 13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8409" name="Line 13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8410" name="Group 13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8411" name="Line 13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412" name="Line 14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413" name="Line 14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414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8415" name="Group 143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38416" name="Group 14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8417" name="Rectangle 14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38418" name="Rectangle 14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8419" name="Group 14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8420" name="Line 14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8421" name="Group 14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8422" name="Line 15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423" name="Line 15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424" name="Line 15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425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8426" name="Group 154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38427" name="Group 15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8428" name="Rectangle 15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38429" name="Rectangle 15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8430" name="Group 15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8431" name="Line 15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8432" name="Group 16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8433" name="Line 16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434" name="Line 16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435" name="Line 16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436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95600"/>
            <a:ext cx="8229600" cy="1139825"/>
          </a:xfrm>
        </p:spPr>
        <p:txBody>
          <a:bodyPr/>
          <a:lstStyle/>
          <a:p>
            <a:r>
              <a:rPr lang="en-US" altLang="en-US"/>
              <a:t>Pass 2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98A5-0462-415A-AE6A-797A12B58568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4FAC-8B94-4E0B-9553-10A63248DD3B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2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sp>
        <p:nvSpPr>
          <p:cNvPr id="439337" name="Rectangle 41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39338" name="Rectangle 42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39339" name="Rectangle 43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39340" name="Rectangle 44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39341" name="Rectangle 45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39342" name="Rectangle 46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39343" name="Rectangle 47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39344" name="Rectangle 48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39345" name="Rectangle 49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39346" name="Rectangle 50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grpSp>
        <p:nvGrpSpPr>
          <p:cNvPr id="439413" name="Group 117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39414" name="Group 11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9415" name="Rectangle 11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39416" name="Rectangle 12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9417" name="Group 12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9418" name="Line 12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9419" name="Group 12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9420" name="Line 12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421" name="Line 12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422" name="Line 12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423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9424" name="Group 128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39425" name="Group 12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9426" name="Rectangle 13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39427" name="Rectangle 13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9428" name="Group 13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9429" name="Line 13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9430" name="Group 13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9431" name="Line 13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432" name="Line 13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433" name="Line 13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434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9435" name="Group 139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39436" name="Group 14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9437" name="Rectangle 14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39438" name="Rectangle 14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9439" name="Group 14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9440" name="Line 14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9441" name="Group 14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9442" name="Line 14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443" name="Line 14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444" name="Line 14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445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9446" name="Group 150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39447" name="Group 15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9448" name="Rectangle 15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39449" name="Rectangle 15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9450" name="Group 15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9451" name="Line 15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9452" name="Group 15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9453" name="Line 15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454" name="Line 15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455" name="Line 15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456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9457" name="Group 161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39458" name="Group 16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9459" name="Rectangle 16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39460" name="Rectangle 16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9461" name="Group 16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9462" name="Line 16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9463" name="Group 16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9464" name="Line 16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465" name="Line 16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466" name="Line 17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467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9468" name="Group 172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39469" name="Group 17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9470" name="Rectangle 17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39471" name="Rectangle 17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9472" name="Group 17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9473" name="Line 17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9474" name="Group 17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9475" name="Line 17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476" name="Line 18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477" name="Line 18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478" name="Line 18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9479" name="Group 183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39480" name="Group 18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9481" name="Rectangle 18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39482" name="Rectangle 18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9483" name="Group 18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9484" name="Line 18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9485" name="Group 18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9486" name="Line 19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487" name="Line 19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488" name="Line 19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489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9490" name="Group 19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39491" name="Group 19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9492" name="Rectangle 19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39493" name="Rectangle 19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9494" name="Group 19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9495" name="Line 19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9496" name="Group 20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9497" name="Line 20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498" name="Line 20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499" name="Line 20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500" name="Line 20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9501" name="Group 20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39502" name="Group 20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9503" name="Rectangle 20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39504" name="Rectangle 20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9505" name="Group 20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9506" name="Line 21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9507" name="Group 21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9508" name="Line 21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509" name="Line 21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510" name="Line 21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511" name="Line 21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39512" name="Group 21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39513" name="Group 21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39514" name="Rectangle 21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39515" name="Rectangle 21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39516" name="Group 22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39517" name="Line 22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39518" name="Group 22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39519" name="Line 22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520" name="Line 22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521" name="Line 22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522" name="Line 22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655F-F43F-4781-8DE9-F86AC128C5E7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524290" name="Group 2"/>
          <p:cNvGrpSpPr>
            <a:grpSpLocks/>
          </p:cNvGrpSpPr>
          <p:nvPr/>
        </p:nvGrpSpPr>
        <p:grpSpPr bwMode="auto">
          <a:xfrm>
            <a:off x="1676400" y="3429000"/>
            <a:ext cx="4572000" cy="381000"/>
            <a:chOff x="864" y="624"/>
            <a:chExt cx="2880" cy="240"/>
          </a:xfrm>
        </p:grpSpPr>
        <p:sp>
          <p:nvSpPr>
            <p:cNvPr id="524291" name="Rectangle 3"/>
            <p:cNvSpPr>
              <a:spLocks noChangeArrowheads="1"/>
            </p:cNvSpPr>
            <p:nvPr/>
          </p:nvSpPr>
          <p:spPr bwMode="auto">
            <a:xfrm>
              <a:off x="864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64</a:t>
              </a:r>
            </a:p>
          </p:txBody>
        </p:sp>
        <p:sp>
          <p:nvSpPr>
            <p:cNvPr id="524292" name="Rectangle 4"/>
            <p:cNvSpPr>
              <a:spLocks noChangeArrowheads="1"/>
            </p:cNvSpPr>
            <p:nvPr/>
          </p:nvSpPr>
          <p:spPr bwMode="auto">
            <a:xfrm>
              <a:off x="1152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524293" name="Rectangle 5"/>
            <p:cNvSpPr>
              <a:spLocks noChangeArrowheads="1"/>
            </p:cNvSpPr>
            <p:nvPr/>
          </p:nvSpPr>
          <p:spPr bwMode="auto">
            <a:xfrm>
              <a:off x="1440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216</a:t>
              </a:r>
            </a:p>
          </p:txBody>
        </p:sp>
        <p:sp>
          <p:nvSpPr>
            <p:cNvPr id="524294" name="Rectangle 6"/>
            <p:cNvSpPr>
              <a:spLocks noChangeArrowheads="1"/>
            </p:cNvSpPr>
            <p:nvPr/>
          </p:nvSpPr>
          <p:spPr bwMode="auto">
            <a:xfrm>
              <a:off x="1728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512</a:t>
              </a:r>
            </a:p>
          </p:txBody>
        </p:sp>
        <p:sp>
          <p:nvSpPr>
            <p:cNvPr id="524295" name="Rectangle 7"/>
            <p:cNvSpPr>
              <a:spLocks noChangeArrowheads="1"/>
            </p:cNvSpPr>
            <p:nvPr/>
          </p:nvSpPr>
          <p:spPr bwMode="auto">
            <a:xfrm>
              <a:off x="2016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27</a:t>
              </a:r>
            </a:p>
          </p:txBody>
        </p:sp>
        <p:sp>
          <p:nvSpPr>
            <p:cNvPr id="524296" name="Rectangle 8"/>
            <p:cNvSpPr>
              <a:spLocks noChangeArrowheads="1"/>
            </p:cNvSpPr>
            <p:nvPr/>
          </p:nvSpPr>
          <p:spPr bwMode="auto">
            <a:xfrm>
              <a:off x="2304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729</a:t>
              </a:r>
            </a:p>
          </p:txBody>
        </p:sp>
        <p:sp>
          <p:nvSpPr>
            <p:cNvPr id="524297" name="Rectangle 9"/>
            <p:cNvSpPr>
              <a:spLocks noChangeArrowheads="1"/>
            </p:cNvSpPr>
            <p:nvPr/>
          </p:nvSpPr>
          <p:spPr bwMode="auto">
            <a:xfrm>
              <a:off x="2592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524298" name="Rectangle 10"/>
            <p:cNvSpPr>
              <a:spLocks noChangeArrowheads="1"/>
            </p:cNvSpPr>
            <p:nvPr/>
          </p:nvSpPr>
          <p:spPr bwMode="auto">
            <a:xfrm>
              <a:off x="2880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524299" name="Rectangle 11"/>
            <p:cNvSpPr>
              <a:spLocks noChangeArrowheads="1"/>
            </p:cNvSpPr>
            <p:nvPr/>
          </p:nvSpPr>
          <p:spPr bwMode="auto">
            <a:xfrm>
              <a:off x="3168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343</a:t>
              </a:r>
            </a:p>
          </p:txBody>
        </p:sp>
        <p:sp>
          <p:nvSpPr>
            <p:cNvPr id="524300" name="Rectangle 12"/>
            <p:cNvSpPr>
              <a:spLocks noChangeArrowheads="1"/>
            </p:cNvSpPr>
            <p:nvPr/>
          </p:nvSpPr>
          <p:spPr bwMode="auto">
            <a:xfrm>
              <a:off x="3456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125</a:t>
              </a:r>
            </a:p>
          </p:txBody>
        </p:sp>
      </p:grpSp>
      <p:sp>
        <p:nvSpPr>
          <p:cNvPr id="524411" name="Rectangle 123"/>
          <p:cNvSpPr>
            <a:spLocks noChangeArrowheads="1"/>
          </p:cNvSpPr>
          <p:nvPr/>
        </p:nvSpPr>
        <p:spPr bwMode="auto">
          <a:xfrm>
            <a:off x="0" y="1828800"/>
            <a:ext cx="7696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800"/>
              <a:t>Let’s sort the following array using radix sort: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107C-B9B4-4FE2-834E-ADF555D0DCC4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2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sp>
        <p:nvSpPr>
          <p:cNvPr id="441346" name="Rectangle 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 0</a:t>
            </a:r>
            <a:r>
              <a:rPr lang="en-US" altLang="en-US"/>
              <a:t>0</a:t>
            </a:r>
          </a:p>
        </p:txBody>
      </p:sp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41348" name="Rectangle 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41350" name="Rectangle 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41351" name="Rectangle 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41352" name="Rectangle 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41353" name="Rectangle 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41354" name="Rectangle 1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41355" name="Rectangle 1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grpSp>
        <p:nvGrpSpPr>
          <p:cNvPr id="441356" name="Group 12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41357" name="Group 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1358" name="Rectangle 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41359" name="Rectangle 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1360" name="Group 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1361" name="Line 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1362" name="Group 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1363" name="Line 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364" name="Line 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365" name="Line 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36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1367" name="Group 23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41368" name="Group 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1369" name="Rectangle 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41370" name="Rectangle 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1371" name="Group 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1372" name="Line 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1373" name="Group 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1374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375" name="Line 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376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37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1378" name="Group 34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41379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1380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41381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1382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1383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1384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1385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386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387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38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1389" name="Group 45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41390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1391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41392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1393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1394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1395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1396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397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398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399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1400" name="Group 56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41401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1402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41403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1404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1405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1406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1407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408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409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410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1411" name="Group 67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41412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1413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41414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1415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1416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1417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1418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419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420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421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1422" name="Group 78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41423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1424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41425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1426" name="Group 8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1427" name="Line 8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1428" name="Group 8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1429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430" name="Line 8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431" name="Line 8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432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1433" name="Group 89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41434" name="Group 9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1435" name="Rectangle 9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41436" name="Rectangle 9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1437" name="Group 9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1438" name="Line 9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1439" name="Group 9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1440" name="Line 9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441" name="Line 9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442" name="Line 9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443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1444" name="Group 100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41445" name="Group 10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1446" name="Rectangle 10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41447" name="Rectangle 10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1448" name="Group 10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1449" name="Line 10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1450" name="Group 10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1451" name="Line 10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452" name="Line 10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453" name="Line 10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454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1455" name="Group 111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41456" name="Group 11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1457" name="Rectangle 11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41458" name="Rectangle 11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1459" name="Group 11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1460" name="Line 11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1461" name="Group 11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1462" name="Line 11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463" name="Line 11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464" name="Line 12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465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4B19-96F2-4632-9B29-E881B3030596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27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sp>
        <p:nvSpPr>
          <p:cNvPr id="442370" name="Rectangle 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42371" name="Rectangle 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42372" name="Rectangle 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42373" name="Rectangle 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42374" name="Rectangle 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42375" name="Rectangle 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42376" name="Rectangle 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42377" name="Rectangle 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42378" name="Rectangle 1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42379" name="Rectangle 1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grpSp>
        <p:nvGrpSpPr>
          <p:cNvPr id="442391" name="Group 23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42392" name="Group 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2393" name="Rectangle 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42394" name="Rectangle 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2395" name="Group 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2396" name="Line 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2397" name="Group 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2398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399" name="Line 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00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0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2402" name="Group 34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42403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2404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42405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2406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2407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2408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2409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10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11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12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2413" name="Group 45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42414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2415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42416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2417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2418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2419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2420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21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22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2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2424" name="Group 56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42425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2426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42427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2428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2429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2430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2431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32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33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3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2435" name="Group 67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42436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2437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42438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2439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2440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2441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2442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43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44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45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2446" name="Group 78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42447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2448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42449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2450" name="Group 8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2451" name="Line 8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2452" name="Group 8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2453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54" name="Line 8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55" name="Line 8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56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2457" name="Group 89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42458" name="Group 9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2459" name="Rectangle 9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42460" name="Rectangle 9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2461" name="Group 9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2462" name="Line 9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2463" name="Group 9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2464" name="Line 9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65" name="Line 9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66" name="Line 9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67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2468" name="Group 100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42469" name="Group 10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2470" name="Rectangle 10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42471" name="Rectangle 10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2472" name="Group 10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2473" name="Line 10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2474" name="Group 10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2475" name="Line 10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76" name="Line 10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77" name="Line 10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78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2479" name="Group 111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42480" name="Group 11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2481" name="Rectangle 11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42482" name="Rectangle 11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2483" name="Group 11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2484" name="Line 11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2485" name="Group 11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2486" name="Line 11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87" name="Line 11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88" name="Line 12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489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2490" name="Group 122"/>
          <p:cNvGrpSpPr>
            <a:grpSpLocks/>
          </p:cNvGrpSpPr>
          <p:nvPr/>
        </p:nvGrpSpPr>
        <p:grpSpPr bwMode="auto">
          <a:xfrm>
            <a:off x="762000" y="1066800"/>
            <a:ext cx="685800" cy="381000"/>
            <a:chOff x="528" y="1104"/>
            <a:chExt cx="672" cy="278"/>
          </a:xfrm>
        </p:grpSpPr>
        <p:sp>
          <p:nvSpPr>
            <p:cNvPr id="442491" name="Rectangle 12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442492" name="Rectangle 12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42493" name="Line 125"/>
          <p:cNvSpPr>
            <a:spLocks noChangeShapeType="1"/>
          </p:cNvSpPr>
          <p:nvPr/>
        </p:nvSpPr>
        <p:spPr bwMode="auto">
          <a:xfrm>
            <a:off x="1371600" y="1219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2494" name="Group 126"/>
          <p:cNvGrpSpPr>
            <a:grpSpLocks/>
          </p:cNvGrpSpPr>
          <p:nvPr/>
        </p:nvGrpSpPr>
        <p:grpSpPr bwMode="auto">
          <a:xfrm>
            <a:off x="1676400" y="1066800"/>
            <a:ext cx="1066800" cy="381000"/>
            <a:chOff x="480" y="672"/>
            <a:chExt cx="672" cy="240"/>
          </a:xfrm>
        </p:grpSpPr>
        <p:grpSp>
          <p:nvGrpSpPr>
            <p:cNvPr id="442495" name="Group 12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2496" name="Rectangle 12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42497" name="Rectangle 12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2498" name="Group 13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2499" name="Line 13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2500" name="Group 13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2501" name="Line 13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502" name="Line 13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503" name="Line 13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504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852F-0584-422D-B19F-48445CA8CFA6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27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43395" name="Rectangle 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0</a:t>
            </a:r>
            <a:r>
              <a:rPr lang="en-US" altLang="en-US"/>
              <a:t>1</a:t>
            </a: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43397" name="Rectangle 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43399" name="Rectangle 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43401" name="Rectangle 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43403" name="Rectangle 1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grpSp>
        <p:nvGrpSpPr>
          <p:cNvPr id="443404" name="Group 12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43405" name="Group 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3406" name="Rectangle 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43407" name="Rectangle 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3408" name="Group 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3409" name="Line 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3410" name="Group 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3411" name="Line 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12" name="Line 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13" name="Line 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1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3415" name="Group 23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43416" name="Group 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3417" name="Rectangle 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43418" name="Rectangle 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3419" name="Group 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3420" name="Line 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3421" name="Group 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3422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23" name="Line 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24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25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3426" name="Group 34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43427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3428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43429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3430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3431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3432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3433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34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35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3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3437" name="Group 45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43438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3439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43440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3441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3442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3443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3444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45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46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4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3448" name="Group 56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43449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3450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43451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3452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3453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3454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3455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56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57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58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3459" name="Group 67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43460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3461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43462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3463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3464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3465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3466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67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68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69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3470" name="Group 78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43471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3472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43473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3474" name="Group 8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3475" name="Line 8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3476" name="Group 8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3477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78" name="Line 8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79" name="Line 8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8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3481" name="Group 89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43482" name="Group 9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3483" name="Rectangle 9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43484" name="Rectangle 9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3485" name="Group 9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3486" name="Line 9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3487" name="Group 9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3488" name="Line 9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89" name="Line 9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90" name="Line 9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491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3492" name="Group 100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43493" name="Group 10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3494" name="Rectangle 10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43495" name="Rectangle 10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3496" name="Group 10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3497" name="Line 10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3498" name="Group 10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3499" name="Line 10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500" name="Line 10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501" name="Line 10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502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3503" name="Group 111"/>
          <p:cNvGrpSpPr>
            <a:grpSpLocks/>
          </p:cNvGrpSpPr>
          <p:nvPr/>
        </p:nvGrpSpPr>
        <p:grpSpPr bwMode="auto">
          <a:xfrm>
            <a:off x="762000" y="1066800"/>
            <a:ext cx="685800" cy="381000"/>
            <a:chOff x="528" y="1104"/>
            <a:chExt cx="672" cy="278"/>
          </a:xfrm>
        </p:grpSpPr>
        <p:sp>
          <p:nvSpPr>
            <p:cNvPr id="443504" name="Rectangle 11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443505" name="Rectangle 11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43506" name="Line 114"/>
          <p:cNvSpPr>
            <a:spLocks noChangeShapeType="1"/>
          </p:cNvSpPr>
          <p:nvPr/>
        </p:nvSpPr>
        <p:spPr bwMode="auto">
          <a:xfrm>
            <a:off x="1371600" y="1219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3507" name="Group 115"/>
          <p:cNvGrpSpPr>
            <a:grpSpLocks/>
          </p:cNvGrpSpPr>
          <p:nvPr/>
        </p:nvGrpSpPr>
        <p:grpSpPr bwMode="auto">
          <a:xfrm>
            <a:off x="1676400" y="1066800"/>
            <a:ext cx="1066800" cy="381000"/>
            <a:chOff x="480" y="672"/>
            <a:chExt cx="672" cy="240"/>
          </a:xfrm>
        </p:grpSpPr>
        <p:grpSp>
          <p:nvGrpSpPr>
            <p:cNvPr id="443508" name="Group 11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3509" name="Rectangle 11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43510" name="Rectangle 11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3511" name="Group 11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3512" name="Line 12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3513" name="Group 12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3514" name="Line 12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515" name="Line 12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516" name="Line 12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517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086E-B1C9-4AA5-9AD3-7BFFD75CE90B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3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sp>
        <p:nvSpPr>
          <p:cNvPr id="445442" name="Rectangle 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45443" name="Rectangle 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45445" name="Rectangle 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45447" name="Rectangle 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45448" name="Rectangle 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45449" name="Rectangle 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45450" name="Rectangle 1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45451" name="Rectangle 1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grpSp>
        <p:nvGrpSpPr>
          <p:cNvPr id="445452" name="Group 12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45453" name="Group 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5454" name="Rectangle 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45455" name="Rectangle 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5456" name="Group 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5457" name="Line 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5458" name="Group 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5459" name="Line 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460" name="Line 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461" name="Line 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46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5463" name="Group 23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45464" name="Group 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5465" name="Rectangle 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45466" name="Rectangle 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5467" name="Group 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5468" name="Line 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5469" name="Group 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5470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471" name="Line 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472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47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5474" name="Group 34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45475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5476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45477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5478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5479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5480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5481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482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483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48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5485" name="Group 45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45486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5487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45488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5489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5490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5491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5492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493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494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49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5496" name="Group 56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45497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5498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45499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5500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5501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5502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5503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504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505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50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5507" name="Group 67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45508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5509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45510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5511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5512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5513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5514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515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516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517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5518" name="Group 78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45519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5520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45521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5522" name="Group 8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5523" name="Line 8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5524" name="Group 8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5525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526" name="Line 8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527" name="Line 8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52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5529" name="Group 89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45530" name="Group 9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5531" name="Rectangle 9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45532" name="Rectangle 9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5533" name="Group 9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5534" name="Line 9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5535" name="Group 9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5536" name="Line 9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537" name="Line 9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538" name="Line 9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539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5540" name="Group 100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45541" name="Group 10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5542" name="Rectangle 10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45543" name="Rectangle 10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5544" name="Group 10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5545" name="Line 10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5546" name="Group 10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5547" name="Line 10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548" name="Line 10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549" name="Line 10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550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5566" name="Group 126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45551" name="Group 11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5552" name="Rectangle 11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45553" name="Rectangle 11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45554" name="Line 114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5555" name="Group 115"/>
          <p:cNvGrpSpPr>
            <a:grpSpLocks/>
          </p:cNvGrpSpPr>
          <p:nvPr/>
        </p:nvGrpSpPr>
        <p:grpSpPr bwMode="auto">
          <a:xfrm>
            <a:off x="2590800" y="1066800"/>
            <a:ext cx="1066800" cy="381000"/>
            <a:chOff x="480" y="672"/>
            <a:chExt cx="672" cy="240"/>
          </a:xfrm>
        </p:grpSpPr>
        <p:grpSp>
          <p:nvGrpSpPr>
            <p:cNvPr id="445556" name="Group 11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5557" name="Rectangle 11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45558" name="Rectangle 11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5559" name="Group 11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5560" name="Line 12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5561" name="Group 12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5562" name="Line 12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563" name="Line 12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564" name="Line 12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565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5567" name="Group 127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45568" name="Group 12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5569" name="Rectangle 12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45570" name="Rectangle 13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45571" name="Line 13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6CF-1660-48D3-8900-0BE8D04E48D6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3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sp>
        <p:nvSpPr>
          <p:cNvPr id="447490" name="Rectangle 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47491" name="Rectangle 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</a:t>
            </a:r>
            <a:r>
              <a:rPr lang="en-US" altLang="en-US">
                <a:solidFill>
                  <a:srgbClr val="FF0000"/>
                </a:solidFill>
              </a:rPr>
              <a:t>1</a:t>
            </a:r>
            <a:r>
              <a:rPr lang="en-US" altLang="en-US"/>
              <a:t>2</a:t>
            </a:r>
          </a:p>
        </p:txBody>
      </p:sp>
      <p:sp>
        <p:nvSpPr>
          <p:cNvPr id="447493" name="Rectangle 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47494" name="Rectangle 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47495" name="Rectangle 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47496" name="Rectangle 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47497" name="Rectangle 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47498" name="Rectangle 1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47499" name="Rectangle 1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grpSp>
        <p:nvGrpSpPr>
          <p:cNvPr id="447500" name="Group 12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47501" name="Group 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7502" name="Rectangle 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47503" name="Rectangle 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7504" name="Group 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7505" name="Line 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7506" name="Group 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7507" name="Line 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08" name="Line 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09" name="Line 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1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7511" name="Group 23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47512" name="Group 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7513" name="Rectangle 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47514" name="Rectangle 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7515" name="Group 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7516" name="Line 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7517" name="Group 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7518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19" name="Line 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20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2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7522" name="Group 34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47523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7524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47525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7526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7527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7528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7529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30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31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32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7533" name="Group 45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47534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7535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47536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7537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7538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7539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7540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41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42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4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7544" name="Group 56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47545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7546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47547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7548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7549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7550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7551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52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53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5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7555" name="Group 67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47556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7557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47558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7559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7560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7561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7562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63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64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65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7566" name="Group 78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47567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7568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47569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7570" name="Group 8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7571" name="Line 8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7572" name="Group 8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7573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74" name="Line 8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75" name="Line 8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76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7577" name="Group 89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47578" name="Group 9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7579" name="Rectangle 9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47580" name="Rectangle 9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7581" name="Group 9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7582" name="Line 9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7583" name="Group 9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7584" name="Line 9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85" name="Line 9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86" name="Line 9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87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7588" name="Group 100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47589" name="Group 10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7590" name="Rectangle 10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47591" name="Rectangle 10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7592" name="Group 10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7593" name="Line 10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7594" name="Group 10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7595" name="Line 10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96" name="Line 10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97" name="Line 10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598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7599" name="Group 111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47600" name="Group 11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7601" name="Rectangle 11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47602" name="Rectangle 11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47603" name="Line 115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7604" name="Group 116"/>
          <p:cNvGrpSpPr>
            <a:grpSpLocks/>
          </p:cNvGrpSpPr>
          <p:nvPr/>
        </p:nvGrpSpPr>
        <p:grpSpPr bwMode="auto">
          <a:xfrm>
            <a:off x="2590800" y="1066800"/>
            <a:ext cx="1066800" cy="381000"/>
            <a:chOff x="480" y="672"/>
            <a:chExt cx="672" cy="240"/>
          </a:xfrm>
        </p:grpSpPr>
        <p:grpSp>
          <p:nvGrpSpPr>
            <p:cNvPr id="447605" name="Group 11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7606" name="Rectangle 11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47607" name="Rectangle 11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7608" name="Group 12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7609" name="Line 12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7610" name="Group 12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7611" name="Line 12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612" name="Line 12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613" name="Line 12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614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7615" name="Group 127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47616" name="Group 12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7617" name="Rectangle 12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47618" name="Rectangle 13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47619" name="Line 13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0575-EFEE-4BD3-9B12-5A7580095F75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37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sp>
        <p:nvSpPr>
          <p:cNvPr id="448514" name="Rectangle 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48515" name="Rectangle 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48517" name="Rectangle 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48518" name="Rectangle 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48519" name="Rectangle 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48520" name="Rectangle 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48521" name="Rectangle 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48522" name="Rectangle 1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48523" name="Rectangle 1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grpSp>
        <p:nvGrpSpPr>
          <p:cNvPr id="448535" name="Group 23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48536" name="Group 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8537" name="Rectangle 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48538" name="Rectangle 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8539" name="Group 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8540" name="Line 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8541" name="Group 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8542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543" name="Line 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544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545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8546" name="Group 34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48547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8548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48549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8550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8551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8552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8553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554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555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55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8557" name="Group 45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48558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8559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48560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8561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8562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8563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8564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565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566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56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8568" name="Group 56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48569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8570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48571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8572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8573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8574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8575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576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577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578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8579" name="Group 67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48580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8581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48582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8583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8584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8585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8586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587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588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589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8590" name="Group 78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48591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8592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48593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8594" name="Group 8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8595" name="Line 8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8596" name="Group 8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8597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598" name="Line 8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599" name="Line 8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60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8601" name="Group 89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48602" name="Group 9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8603" name="Rectangle 9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48604" name="Rectangle 9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8605" name="Group 9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8606" name="Line 9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8607" name="Group 9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8608" name="Line 9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609" name="Line 9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610" name="Line 9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611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8612" name="Group 100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48613" name="Group 10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8614" name="Rectangle 10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48615" name="Rectangle 10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8616" name="Group 10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8617" name="Line 10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8618" name="Group 10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8619" name="Line 10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620" name="Line 10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621" name="Line 10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622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8623" name="Group 111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48624" name="Group 11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8625" name="Rectangle 11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48626" name="Rectangle 11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48627" name="Line 115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8628" name="Group 116"/>
          <p:cNvGrpSpPr>
            <a:grpSpLocks/>
          </p:cNvGrpSpPr>
          <p:nvPr/>
        </p:nvGrpSpPr>
        <p:grpSpPr bwMode="auto">
          <a:xfrm>
            <a:off x="2590800" y="1066800"/>
            <a:ext cx="1066800" cy="381000"/>
            <a:chOff x="480" y="672"/>
            <a:chExt cx="672" cy="240"/>
          </a:xfrm>
        </p:grpSpPr>
        <p:grpSp>
          <p:nvGrpSpPr>
            <p:cNvPr id="448629" name="Group 11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8630" name="Rectangle 11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48631" name="Rectangle 11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8632" name="Group 12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8633" name="Line 12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8634" name="Group 12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8635" name="Line 12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636" name="Line 12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637" name="Line 12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638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8639" name="Group 127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48640" name="Group 12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8641" name="Rectangle 12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48642" name="Rectangle 13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48643" name="Line 13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8644" name="Group 132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48645" name="Rectangle 13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48646" name="Rectangle 13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48647" name="Line 135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8648" name="Group 136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48649" name="Group 13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48650" name="Rectangle 13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48651" name="Rectangle 13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48652" name="Group 14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48653" name="Line 14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48654" name="Group 14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48655" name="Line 14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656" name="Line 14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657" name="Line 14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658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FA3-4CFB-4528-B9E7-3B64E4B43B7E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37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sp>
        <p:nvSpPr>
          <p:cNvPr id="450562" name="Rectangle 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50563" name="Rectangle 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50564" name="Rectangle 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</a:t>
            </a:r>
            <a:r>
              <a:rPr lang="en-US" altLang="en-US">
                <a:solidFill>
                  <a:srgbClr val="FF0000"/>
                </a:solidFill>
              </a:rPr>
              <a:t>4</a:t>
            </a:r>
            <a:r>
              <a:rPr lang="en-US" altLang="en-US"/>
              <a:t>3</a:t>
            </a:r>
          </a:p>
        </p:txBody>
      </p:sp>
      <p:sp>
        <p:nvSpPr>
          <p:cNvPr id="450566" name="Rectangle 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50567" name="Rectangle 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50568" name="Rectangle 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50569" name="Rectangle 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50570" name="Rectangle 1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50571" name="Rectangle 1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grpSp>
        <p:nvGrpSpPr>
          <p:cNvPr id="450572" name="Group 12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50573" name="Group 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0574" name="Rectangle 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50575" name="Rectangle 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0576" name="Group 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0577" name="Line 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0578" name="Group 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0579" name="Line 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580" name="Line 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581" name="Line 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58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0583" name="Group 23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50584" name="Group 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0585" name="Rectangle 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50586" name="Rectangle 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0587" name="Group 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0588" name="Line 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0589" name="Group 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0590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591" name="Line 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592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59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0594" name="Group 34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50595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0596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50597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0598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0599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0600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0601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02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03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0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0605" name="Group 45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50606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0607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50608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0609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0610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0611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0612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13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14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1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0616" name="Group 56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50617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0618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50619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0620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0621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0622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0623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24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25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2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0627" name="Group 67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50628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0629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50630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0631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0632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0633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0634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35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36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37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0638" name="Group 78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50639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0640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50641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0642" name="Group 8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0643" name="Line 8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0644" name="Group 8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0645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46" name="Line 8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47" name="Line 8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4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0649" name="Group 89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50650" name="Group 9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0651" name="Rectangle 9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50652" name="Rectangle 9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0653" name="Group 9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0654" name="Line 9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0655" name="Group 9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0656" name="Line 9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57" name="Line 9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58" name="Line 9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59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0660" name="Group 100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50661" name="Group 10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0662" name="Rectangle 10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50663" name="Rectangle 10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50664" name="Line 104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665" name="Group 105"/>
          <p:cNvGrpSpPr>
            <a:grpSpLocks/>
          </p:cNvGrpSpPr>
          <p:nvPr/>
        </p:nvGrpSpPr>
        <p:grpSpPr bwMode="auto">
          <a:xfrm>
            <a:off x="2590800" y="1066800"/>
            <a:ext cx="1066800" cy="381000"/>
            <a:chOff x="480" y="672"/>
            <a:chExt cx="672" cy="240"/>
          </a:xfrm>
        </p:grpSpPr>
        <p:grpSp>
          <p:nvGrpSpPr>
            <p:cNvPr id="450666" name="Group 10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0667" name="Rectangle 10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50668" name="Rectangle 10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0669" name="Group 10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0670" name="Line 11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0671" name="Group 11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0672" name="Line 11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73" name="Line 11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74" name="Line 11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75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0676" name="Group 116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50677" name="Group 11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0678" name="Rectangle 11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50679" name="Rectangle 11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50680" name="Line 120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681" name="Group 121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50682" name="Rectangle 12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50683" name="Rectangle 12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0684" name="Line 124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0685" name="Group 125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50686" name="Group 12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0687" name="Rectangle 12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50688" name="Rectangle 12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0689" name="Group 12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0690" name="Line 13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0691" name="Group 13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0692" name="Line 13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93" name="Line 13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94" name="Line 13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695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EDB0-D5C4-4CBD-AB5C-E4A4DAAC882D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41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sp>
        <p:nvSpPr>
          <p:cNvPr id="451586" name="Rectangle 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51587" name="Rectangle 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51588" name="Rectangle 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51589" name="Rectangle 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51590" name="Rectangle 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51591" name="Rectangle 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51592" name="Rectangle 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51593" name="Rectangle 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51594" name="Rectangle 1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51595" name="Rectangle 1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grpSp>
        <p:nvGrpSpPr>
          <p:cNvPr id="451596" name="Group 12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51597" name="Group 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1598" name="Rectangle 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51599" name="Rectangle 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1600" name="Group 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1601" name="Line 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1602" name="Group 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1603" name="Line 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604" name="Line 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605" name="Line 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60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1607" name="Group 23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51608" name="Group 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1609" name="Rectangle 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51610" name="Rectangle 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1611" name="Group 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1612" name="Line 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1613" name="Group 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1614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615" name="Line 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616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61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1629" name="Group 45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51630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1631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51632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1633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1634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1635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1636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637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638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639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1640" name="Group 56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51641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1642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51643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1644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1645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1646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1647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648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649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650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1651" name="Group 67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51652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1653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51654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1655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1656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1657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1658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659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660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661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1662" name="Group 78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51663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1664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51665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1666" name="Group 8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1667" name="Line 8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1668" name="Group 8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1669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670" name="Line 8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671" name="Line 8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672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1673" name="Group 89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51674" name="Group 9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1675" name="Rectangle 9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51676" name="Rectangle 9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1677" name="Group 9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1678" name="Line 9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1679" name="Group 9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1680" name="Line 9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681" name="Line 9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682" name="Line 9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683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1684" name="Group 100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51685" name="Group 10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1686" name="Rectangle 10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51687" name="Rectangle 10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51688" name="Line 104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1689" name="Group 105"/>
          <p:cNvGrpSpPr>
            <a:grpSpLocks/>
          </p:cNvGrpSpPr>
          <p:nvPr/>
        </p:nvGrpSpPr>
        <p:grpSpPr bwMode="auto">
          <a:xfrm>
            <a:off x="2590800" y="1066800"/>
            <a:ext cx="1066800" cy="381000"/>
            <a:chOff x="480" y="672"/>
            <a:chExt cx="672" cy="240"/>
          </a:xfrm>
        </p:grpSpPr>
        <p:grpSp>
          <p:nvGrpSpPr>
            <p:cNvPr id="451690" name="Group 10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1691" name="Rectangle 10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51692" name="Rectangle 10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1693" name="Group 10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1694" name="Line 11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1695" name="Group 11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1696" name="Line 11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697" name="Line 11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698" name="Line 11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699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1700" name="Group 116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51701" name="Group 11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1702" name="Rectangle 11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51703" name="Rectangle 11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51704" name="Line 120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1705" name="Group 121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51706" name="Rectangle 12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51707" name="Rectangle 12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1708" name="Line 124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1709" name="Group 125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51710" name="Group 12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1711" name="Rectangle 12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51712" name="Rectangle 12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1713" name="Group 12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1714" name="Line 13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1715" name="Group 13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1716" name="Line 13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717" name="Line 13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718" name="Line 13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719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1720" name="Group 136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51721" name="Rectangle 13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51722" name="Rectangle 13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1723" name="Line 139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1724" name="Group 140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51725" name="Group 14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1726" name="Rectangle 14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51727" name="Rectangle 14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1728" name="Group 14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1729" name="Line 14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1730" name="Group 14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1731" name="Line 14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732" name="Line 14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733" name="Line 14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734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22990-4A36-4BF0-A518-276E1620882A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41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sp>
        <p:nvSpPr>
          <p:cNvPr id="452610" name="Rectangle 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52611" name="Rectangle 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52613" name="Rectangle 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52614" name="Rectangle 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6</a:t>
            </a:r>
            <a:r>
              <a:rPr lang="en-US" altLang="en-US"/>
              <a:t>4</a:t>
            </a:r>
          </a:p>
        </p:txBody>
      </p:sp>
      <p:sp>
        <p:nvSpPr>
          <p:cNvPr id="452615" name="Rectangle 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52616" name="Rectangle 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52617" name="Rectangle 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52618" name="Rectangle 1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52619" name="Rectangle 1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grpSp>
        <p:nvGrpSpPr>
          <p:cNvPr id="452620" name="Group 12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52621" name="Group 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2622" name="Rectangle 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52623" name="Rectangle 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2624" name="Group 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2625" name="Line 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2626" name="Group 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2627" name="Line 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628" name="Line 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629" name="Line 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63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2631" name="Group 23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52632" name="Group 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2633" name="Rectangle 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52634" name="Rectangle 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2635" name="Group 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2636" name="Line 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2637" name="Group 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2638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639" name="Line 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640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64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2642" name="Group 34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52643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2644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52645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2646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2647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2648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2649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650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651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652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2653" name="Group 45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52654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2655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52656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2657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2658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2659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2660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661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662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66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2664" name="Group 56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52665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2666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52667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2668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2669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2670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2671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672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673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67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2675" name="Group 67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52676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2677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52678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2679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2680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2681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2682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683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684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685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2686" name="Group 78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52687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2688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52689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2690" name="Group 8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2691" name="Line 8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2692" name="Group 8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2693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694" name="Line 8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695" name="Line 8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696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2697" name="Group 89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52698" name="Group 9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2699" name="Rectangle 9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52700" name="Rectangle 9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52701" name="Line 93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2702" name="Group 94"/>
          <p:cNvGrpSpPr>
            <a:grpSpLocks/>
          </p:cNvGrpSpPr>
          <p:nvPr/>
        </p:nvGrpSpPr>
        <p:grpSpPr bwMode="auto">
          <a:xfrm>
            <a:off x="2590800" y="1066800"/>
            <a:ext cx="1066800" cy="381000"/>
            <a:chOff x="480" y="672"/>
            <a:chExt cx="672" cy="240"/>
          </a:xfrm>
        </p:grpSpPr>
        <p:grpSp>
          <p:nvGrpSpPr>
            <p:cNvPr id="452703" name="Group 9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2704" name="Rectangle 9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52705" name="Rectangle 9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2706" name="Group 9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2707" name="Line 9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2708" name="Group 10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2709" name="Line 10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710" name="Line 10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711" name="Line 10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712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2713" name="Group 105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52714" name="Group 10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2715" name="Rectangle 10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52716" name="Rectangle 10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52717" name="Line 109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2718" name="Group 110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52719" name="Rectangle 11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52720" name="Rectangle 11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2721" name="Line 113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2722" name="Group 114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52723" name="Group 11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2724" name="Rectangle 11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52725" name="Rectangle 11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2726" name="Group 11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2727" name="Line 11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2728" name="Group 12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2729" name="Line 12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730" name="Line 12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731" name="Line 12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732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2733" name="Group 125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52734" name="Rectangle 126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52735" name="Rectangle 127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2736" name="Line 128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2737" name="Group 129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52738" name="Group 13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2739" name="Rectangle 13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52740" name="Rectangle 13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2741" name="Group 13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2742" name="Line 13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2743" name="Group 13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2744" name="Line 13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745" name="Line 13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746" name="Line 13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747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E855-28DB-400E-BAF0-B8E9CD9590E6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45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sp>
        <p:nvSpPr>
          <p:cNvPr id="453634" name="Rectangle 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53635" name="Rectangle 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53636" name="Rectangle 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53637" name="Rectangle 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53638" name="Rectangle 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53639" name="Rectangle 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53640" name="Rectangle 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53641" name="Rectangle 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53642" name="Rectangle 1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53643" name="Rectangle 1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grpSp>
        <p:nvGrpSpPr>
          <p:cNvPr id="453644" name="Group 12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53645" name="Group 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3646" name="Rectangle 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53647" name="Rectangle 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3648" name="Group 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3649" name="Line 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3650" name="Group 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3651" name="Line 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652" name="Line 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653" name="Line 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65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3655" name="Group 23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53656" name="Group 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3657" name="Rectangle 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53658" name="Rectangle 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3659" name="Group 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3660" name="Line 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3661" name="Group 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3662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663" name="Line 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664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665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3666" name="Group 34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53667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3668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53669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3670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3671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3672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3673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674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675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67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3688" name="Group 56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53689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3690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53691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3692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3693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3694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3695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696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697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698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3699" name="Group 67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53700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3701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53702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3703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3704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3705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3706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707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708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709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3710" name="Group 78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53711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3712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53713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3714" name="Group 8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3715" name="Line 8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3716" name="Group 8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3717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718" name="Line 8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719" name="Line 8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72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3721" name="Group 89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53722" name="Group 9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3723" name="Rectangle 9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53724" name="Rectangle 9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53725" name="Line 93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3726" name="Group 94"/>
          <p:cNvGrpSpPr>
            <a:grpSpLocks/>
          </p:cNvGrpSpPr>
          <p:nvPr/>
        </p:nvGrpSpPr>
        <p:grpSpPr bwMode="auto">
          <a:xfrm>
            <a:off x="2590800" y="1066800"/>
            <a:ext cx="1066800" cy="381000"/>
            <a:chOff x="480" y="672"/>
            <a:chExt cx="672" cy="240"/>
          </a:xfrm>
        </p:grpSpPr>
        <p:grpSp>
          <p:nvGrpSpPr>
            <p:cNvPr id="453727" name="Group 9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3728" name="Rectangle 9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53729" name="Rectangle 9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3730" name="Group 9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3731" name="Line 9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3732" name="Group 10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3733" name="Line 10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734" name="Line 10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735" name="Line 10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736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3737" name="Group 105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53738" name="Group 10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3739" name="Rectangle 10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53740" name="Rectangle 10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53741" name="Line 109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3742" name="Group 110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53743" name="Rectangle 11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53744" name="Rectangle 11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3745" name="Line 113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3746" name="Group 114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53747" name="Group 11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3748" name="Rectangle 11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53749" name="Rectangle 11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3750" name="Group 11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3751" name="Line 11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3752" name="Group 12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3753" name="Line 12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754" name="Line 12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755" name="Line 12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756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3757" name="Group 125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53758" name="Rectangle 126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53759" name="Rectangle 127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3760" name="Line 128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3761" name="Group 129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53762" name="Group 13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3763" name="Rectangle 13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53764" name="Rectangle 13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3765" name="Group 13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3766" name="Line 13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3767" name="Group 13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3768" name="Line 13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769" name="Line 13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770" name="Line 13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771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3772" name="Group 140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53773" name="Rectangle 14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53774" name="Rectangle 14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3775" name="Line 143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3776" name="Group 144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53777" name="Group 14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3778" name="Rectangle 14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53779" name="Rectangle 14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3780" name="Group 14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3781" name="Line 14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3782" name="Group 15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3783" name="Line 15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784" name="Line 15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785" name="Line 15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786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95600"/>
            <a:ext cx="8229600" cy="1139825"/>
          </a:xfrm>
        </p:spPr>
        <p:txBody>
          <a:bodyPr/>
          <a:lstStyle/>
          <a:p>
            <a:r>
              <a:rPr lang="en-US" altLang="en-US"/>
              <a:t>Pass 1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A1DC-D62F-4232-B238-6E2CDF83D6A6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2C23-A107-4459-8E9B-8E1A35335EDD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45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sp>
        <p:nvSpPr>
          <p:cNvPr id="454658" name="Rectangle 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54659" name="Rectangle 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54661" name="Rectangle 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54662" name="Rectangle 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54663" name="Rectangle 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5</a:t>
            </a:r>
          </a:p>
        </p:txBody>
      </p:sp>
      <p:sp>
        <p:nvSpPr>
          <p:cNvPr id="454664" name="Rectangle 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54665" name="Rectangle 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54666" name="Rectangle 1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54667" name="Rectangle 1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grpSp>
        <p:nvGrpSpPr>
          <p:cNvPr id="454668" name="Group 12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54669" name="Group 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4670" name="Rectangle 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54671" name="Rectangle 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4672" name="Group 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4673" name="Line 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4674" name="Group 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4675" name="Line 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676" name="Line 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677" name="Line 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67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4679" name="Group 23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54680" name="Group 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4681" name="Rectangle 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54682" name="Rectangle 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4683" name="Group 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4684" name="Line 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4685" name="Group 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4686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687" name="Line 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688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68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4690" name="Group 34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54691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4692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54693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4694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4695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4696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4697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698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699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700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4701" name="Group 45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54702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4703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54704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4705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4706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4707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4708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709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710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71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4712" name="Group 56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54713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4714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54715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4716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4717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4718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4719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720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721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722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4723" name="Group 67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54724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4725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54726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4727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4728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4729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4730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731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732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733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4734" name="Group 78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54735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4736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54737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54738" name="Line 82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4739" name="Group 83"/>
          <p:cNvGrpSpPr>
            <a:grpSpLocks/>
          </p:cNvGrpSpPr>
          <p:nvPr/>
        </p:nvGrpSpPr>
        <p:grpSpPr bwMode="auto">
          <a:xfrm>
            <a:off x="2590800" y="1066800"/>
            <a:ext cx="1066800" cy="381000"/>
            <a:chOff x="480" y="672"/>
            <a:chExt cx="672" cy="240"/>
          </a:xfrm>
        </p:grpSpPr>
        <p:grpSp>
          <p:nvGrpSpPr>
            <p:cNvPr id="454740" name="Group 8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4741" name="Rectangle 8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54742" name="Rectangle 8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4743" name="Group 8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4744" name="Line 8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4745" name="Group 8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4746" name="Line 9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747" name="Line 9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748" name="Line 9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749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4750" name="Group 94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54751" name="Group 9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4752" name="Rectangle 9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54753" name="Rectangle 9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54754" name="Line 98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4755" name="Group 99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54756" name="Rectangle 100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54757" name="Rectangle 101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4758" name="Line 102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4759" name="Group 103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54760" name="Group 10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4761" name="Rectangle 10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54762" name="Rectangle 10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4763" name="Group 10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4764" name="Line 10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4765" name="Group 10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4766" name="Line 11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767" name="Line 11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768" name="Line 11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769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4770" name="Group 114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54771" name="Rectangle 11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54772" name="Rectangle 11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4773" name="Line 117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4774" name="Group 118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54775" name="Group 11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4776" name="Rectangle 12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54777" name="Rectangle 12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4778" name="Group 12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4779" name="Line 12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4780" name="Group 12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4781" name="Line 12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782" name="Line 12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783" name="Line 12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784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4785" name="Group 129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54786" name="Rectangle 130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54787" name="Rectangle 131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4788" name="Line 132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4789" name="Group 133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54790" name="Group 13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4791" name="Rectangle 13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54792" name="Rectangle 13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4793" name="Group 13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4794" name="Line 13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4795" name="Group 13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4796" name="Line 14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797" name="Line 14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798" name="Line 14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799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3073-42CD-4DB1-9C5F-F14837880331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49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sp>
        <p:nvSpPr>
          <p:cNvPr id="455682" name="Rectangle 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55683" name="Rectangle 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55684" name="Rectangle 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55686" name="Rectangle 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55687" name="Rectangle 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55688" name="Rectangle 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55689" name="Rectangle 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55690" name="Rectangle 1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55691" name="Rectangle 1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grpSp>
        <p:nvGrpSpPr>
          <p:cNvPr id="455703" name="Group 23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55704" name="Group 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5705" name="Rectangle 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55706" name="Rectangle 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5707" name="Group 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5708" name="Line 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5709" name="Group 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5710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711" name="Line 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712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71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5714" name="Group 34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55715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5716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55717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5718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5719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5720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5721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722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723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72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5725" name="Group 45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55726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5727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55728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5729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5730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5731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5732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733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734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73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5736" name="Group 56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55737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5738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55739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5740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5741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5742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5743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744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745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74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5747" name="Group 67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55748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5749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55750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5751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5752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5753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5754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755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756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757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5758" name="Group 78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55759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5760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55761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55762" name="Line 82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5763" name="Group 83"/>
          <p:cNvGrpSpPr>
            <a:grpSpLocks/>
          </p:cNvGrpSpPr>
          <p:nvPr/>
        </p:nvGrpSpPr>
        <p:grpSpPr bwMode="auto">
          <a:xfrm>
            <a:off x="2590800" y="1066800"/>
            <a:ext cx="1066800" cy="381000"/>
            <a:chOff x="480" y="672"/>
            <a:chExt cx="672" cy="240"/>
          </a:xfrm>
        </p:grpSpPr>
        <p:grpSp>
          <p:nvGrpSpPr>
            <p:cNvPr id="455764" name="Group 8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5765" name="Rectangle 8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55766" name="Rectangle 8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5767" name="Group 8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5768" name="Line 8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5769" name="Group 8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5770" name="Line 9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771" name="Line 9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772" name="Line 9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773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5774" name="Group 94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55775" name="Group 9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5776" name="Rectangle 9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55777" name="Rectangle 9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55778" name="Line 98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5779" name="Group 99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55780" name="Rectangle 100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55781" name="Rectangle 101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5782" name="Line 102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5783" name="Group 103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55784" name="Group 10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5785" name="Rectangle 10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55786" name="Rectangle 10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5787" name="Group 10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5788" name="Line 10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5789" name="Group 10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5790" name="Line 11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791" name="Line 11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792" name="Line 11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793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5794" name="Group 114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55795" name="Rectangle 11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55796" name="Rectangle 11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5797" name="Line 117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5798" name="Group 118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55799" name="Group 11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5800" name="Rectangle 12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55801" name="Rectangle 12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5802" name="Group 12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5803" name="Line 12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5804" name="Group 12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5805" name="Line 12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806" name="Line 12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807" name="Line 12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808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5809" name="Group 129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55810" name="Rectangle 130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55811" name="Rectangle 131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5812" name="Line 132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5813" name="Group 133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55814" name="Group 13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5815" name="Rectangle 13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55816" name="Rectangle 13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5817" name="Group 13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5818" name="Line 13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5819" name="Group 13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5820" name="Line 14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821" name="Line 14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822" name="Line 14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823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5824" name="Group 144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55825" name="Rectangle 14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55826" name="Rectangle 14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5827" name="Line 147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5828" name="Group 148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55829" name="Group 14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5830" name="Rectangle 15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55831" name="Rectangle 15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5832" name="Group 15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5833" name="Line 15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5834" name="Group 15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5835" name="Line 15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836" name="Line 15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837" name="Line 15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838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0935-1E49-4917-9ABB-77498BA80872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49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sp>
        <p:nvSpPr>
          <p:cNvPr id="456706" name="Rectangle 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56707" name="Rectangle 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56708" name="Rectangle 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56709" name="Rectangle 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56710" name="Rectangle 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56711" name="Rectangle 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56712" name="Rectangle 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  <a:r>
              <a:rPr lang="en-US" altLang="en-US">
                <a:solidFill>
                  <a:srgbClr val="FF0000"/>
                </a:solidFill>
              </a:rPr>
              <a:t>1</a:t>
            </a:r>
            <a:r>
              <a:rPr lang="en-US" altLang="en-US"/>
              <a:t>6</a:t>
            </a:r>
          </a:p>
        </p:txBody>
      </p:sp>
      <p:sp>
        <p:nvSpPr>
          <p:cNvPr id="456713" name="Rectangle 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56714" name="Rectangle 1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56715" name="Rectangle 1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grpSp>
        <p:nvGrpSpPr>
          <p:cNvPr id="456716" name="Group 1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56717" name="Group 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6718" name="Rectangle 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56719" name="Rectangle 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6720" name="Group 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6721" name="Line 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6722" name="Group 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6723" name="Line 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724" name="Line 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725" name="Line 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72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6727" name="Group 2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56728" name="Group 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6729" name="Rectangle 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56730" name="Rectangle 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6731" name="Group 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6732" name="Line 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6733" name="Group 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6734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735" name="Line 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736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73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6738" name="Group 3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56739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6740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56741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6742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6743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6744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6745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746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747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74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6749" name="Group 4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56750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6751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56752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6753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6754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6755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6756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757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758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759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6760" name="Group 5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56761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6762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56763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6764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6765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6766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6767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768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769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770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6771" name="Group 67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56772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6773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56774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56775" name="Line 7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6776" name="Group 72"/>
          <p:cNvGrpSpPr>
            <a:grpSpLocks/>
          </p:cNvGrpSpPr>
          <p:nvPr/>
        </p:nvGrpSpPr>
        <p:grpSpPr bwMode="auto">
          <a:xfrm>
            <a:off x="2590800" y="1066800"/>
            <a:ext cx="1066800" cy="381000"/>
            <a:chOff x="480" y="672"/>
            <a:chExt cx="672" cy="240"/>
          </a:xfrm>
        </p:grpSpPr>
        <p:grpSp>
          <p:nvGrpSpPr>
            <p:cNvPr id="456777" name="Group 7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6778" name="Rectangle 7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56779" name="Rectangle 7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6780" name="Group 7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6781" name="Line 7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6782" name="Group 7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6783" name="Line 7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784" name="Line 8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785" name="Line 8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786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6787" name="Group 83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56788" name="Group 8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6789" name="Rectangle 8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56790" name="Rectangle 8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56791" name="Line 87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6792" name="Group 88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56793" name="Rectangle 8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56794" name="Rectangle 9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6795" name="Line 91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6796" name="Group 92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56797" name="Group 9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6798" name="Rectangle 9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56799" name="Rectangle 9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6800" name="Group 9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6801" name="Line 9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6802" name="Group 9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6803" name="Line 9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804" name="Line 10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805" name="Line 10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806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6807" name="Group 103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56808" name="Rectangle 10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56809" name="Rectangle 10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6810" name="Line 106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6811" name="Group 107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56812" name="Group 10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6813" name="Rectangle 10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56814" name="Rectangle 11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6815" name="Group 11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6816" name="Line 11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6817" name="Group 11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6818" name="Line 11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819" name="Line 11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820" name="Line 11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821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6822" name="Group 118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56823" name="Rectangle 11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56824" name="Rectangle 12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6825" name="Line 121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6826" name="Group 122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56827" name="Group 12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6828" name="Rectangle 12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56829" name="Rectangle 12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6830" name="Group 12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6831" name="Line 12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6832" name="Group 12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6833" name="Line 12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834" name="Line 13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835" name="Line 13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836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6837" name="Group 133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56838" name="Rectangle 13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56839" name="Rectangle 13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6840" name="Line 136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6841" name="Group 137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56842" name="Group 13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6843" name="Rectangle 13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56844" name="Rectangle 14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6845" name="Group 14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6846" name="Line 14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6847" name="Group 14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6848" name="Line 14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849" name="Line 14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850" name="Line 14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851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8970-FBBD-4BA1-B073-F2B9D2672D4C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57733" name="Rectangle 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57734" name="Rectangle 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57735" name="Rectangle 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57736" name="Rectangle 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57737" name="Rectangle 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57738" name="Rectangle 1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57739" name="Rectangle 1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grpSp>
        <p:nvGrpSpPr>
          <p:cNvPr id="457740" name="Group 1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57741" name="Group 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7742" name="Rectangle 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57743" name="Rectangle 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7744" name="Group 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7745" name="Line 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7746" name="Group 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7747" name="Line 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748" name="Line 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749" name="Line 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75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7751" name="Group 2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57752" name="Group 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7753" name="Rectangle 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57754" name="Rectangle 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7755" name="Group 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7756" name="Line 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7757" name="Group 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7758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759" name="Line 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760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76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7762" name="Group 3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57763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7764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57765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7766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7767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7768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7769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770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771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772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7773" name="Group 4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57774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7775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57776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7777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7778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7779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7780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781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782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78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7784" name="Group 5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57785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7786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57787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7788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7789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7790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7791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792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793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79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7795" name="Group 67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57796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7797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57798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57799" name="Line 7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7800" name="Group 72"/>
          <p:cNvGrpSpPr>
            <a:grpSpLocks/>
          </p:cNvGrpSpPr>
          <p:nvPr/>
        </p:nvGrpSpPr>
        <p:grpSpPr bwMode="auto">
          <a:xfrm>
            <a:off x="2590800" y="1066800"/>
            <a:ext cx="1066800" cy="381000"/>
            <a:chOff x="480" y="672"/>
            <a:chExt cx="672" cy="240"/>
          </a:xfrm>
        </p:grpSpPr>
        <p:grpSp>
          <p:nvGrpSpPr>
            <p:cNvPr id="457801" name="Group 7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7802" name="Rectangle 7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57803" name="Rectangle 7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7804" name="Group 7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7805" name="Line 7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7806" name="Group 7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7807" name="Line 7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808" name="Line 8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809" name="Line 8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810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7811" name="Group 83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57812" name="Group 8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7813" name="Rectangle 8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57814" name="Rectangle 8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57815" name="Line 87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7816" name="Group 88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57817" name="Rectangle 8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57818" name="Rectangle 9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7819" name="Line 91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7820" name="Group 92"/>
          <p:cNvGrpSpPr>
            <a:grpSpLocks/>
          </p:cNvGrpSpPr>
          <p:nvPr/>
        </p:nvGrpSpPr>
        <p:grpSpPr bwMode="auto">
          <a:xfrm>
            <a:off x="2590800" y="1600200"/>
            <a:ext cx="1066800" cy="381000"/>
            <a:chOff x="480" y="672"/>
            <a:chExt cx="672" cy="240"/>
          </a:xfrm>
        </p:grpSpPr>
        <p:grpSp>
          <p:nvGrpSpPr>
            <p:cNvPr id="457821" name="Group 9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7822" name="Rectangle 9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57823" name="Rectangle 9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7824" name="Group 9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7825" name="Line 9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7826" name="Group 9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7827" name="Line 9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828" name="Line 10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829" name="Line 10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830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7831" name="Group 103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57832" name="Rectangle 10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57833" name="Rectangle 10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7834" name="Line 106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7835" name="Group 107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57836" name="Group 10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7837" name="Rectangle 10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57838" name="Rectangle 11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7839" name="Group 11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7840" name="Line 11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7841" name="Group 11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7842" name="Line 11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843" name="Line 11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844" name="Line 11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845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7846" name="Group 118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57847" name="Rectangle 11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57848" name="Rectangle 12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7849" name="Line 121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7850" name="Group 122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57851" name="Group 12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7852" name="Rectangle 12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57853" name="Rectangle 12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7854" name="Group 12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7855" name="Line 12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7856" name="Group 12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7857" name="Line 12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858" name="Line 13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859" name="Line 13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860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7861" name="Group 133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57862" name="Rectangle 13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57863" name="Rectangle 13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7864" name="Line 136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7865" name="Group 137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57866" name="Group 13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7867" name="Rectangle 13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57868" name="Rectangle 14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7869" name="Group 14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7870" name="Line 14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7871" name="Group 14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7872" name="Line 14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873" name="Line 14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874" name="Line 14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875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7876" name="Group 148"/>
          <p:cNvGrpSpPr>
            <a:grpSpLocks/>
          </p:cNvGrpSpPr>
          <p:nvPr/>
        </p:nvGrpSpPr>
        <p:grpSpPr bwMode="auto">
          <a:xfrm>
            <a:off x="1654175" y="1600200"/>
            <a:ext cx="685800" cy="381000"/>
            <a:chOff x="528" y="1104"/>
            <a:chExt cx="672" cy="278"/>
          </a:xfrm>
        </p:grpSpPr>
        <p:sp>
          <p:nvSpPr>
            <p:cNvPr id="457877" name="Rectangle 14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512</a:t>
              </a:r>
            </a:p>
          </p:txBody>
        </p:sp>
        <p:sp>
          <p:nvSpPr>
            <p:cNvPr id="457878" name="Rectangle 15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7879" name="Line 151"/>
          <p:cNvSpPr>
            <a:spLocks noChangeShapeType="1"/>
          </p:cNvSpPr>
          <p:nvPr/>
        </p:nvSpPr>
        <p:spPr bwMode="auto">
          <a:xfrm>
            <a:off x="2263775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71B2-24ED-4C39-8AFD-5477A60B7024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sp>
        <p:nvSpPr>
          <p:cNvPr id="458754" name="Rectangle 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58755" name="Rectangle 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58757" name="Rectangle 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58758" name="Rectangle 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58759" name="Rectangle 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58760" name="Rectangle 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58761" name="Rectangle 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7</a:t>
            </a:r>
          </a:p>
        </p:txBody>
      </p:sp>
      <p:sp>
        <p:nvSpPr>
          <p:cNvPr id="458762" name="Rectangle 1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58763" name="Rectangle 1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grpSp>
        <p:nvGrpSpPr>
          <p:cNvPr id="458764" name="Group 1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58765" name="Group 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8766" name="Rectangle 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58767" name="Rectangle 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8768" name="Group 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8769" name="Line 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8770" name="Group 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8771" name="Line 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772" name="Line 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773" name="Line 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77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8775" name="Group 2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58776" name="Group 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8777" name="Rectangle 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58778" name="Rectangle 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8779" name="Group 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8780" name="Line 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8781" name="Group 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8782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783" name="Line 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784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785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8786" name="Group 3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58787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8788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58789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8790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8791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8792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8793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794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795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79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8797" name="Group 4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58798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8799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58800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8801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8802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8803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8804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805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806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80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8808" name="Group 5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58809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8810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58811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8812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8813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8814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8815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816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817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818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8819" name="Group 67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58820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8821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58822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58823" name="Line 7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8824" name="Group 72"/>
          <p:cNvGrpSpPr>
            <a:grpSpLocks/>
          </p:cNvGrpSpPr>
          <p:nvPr/>
        </p:nvGrpSpPr>
        <p:grpSpPr bwMode="auto">
          <a:xfrm>
            <a:off x="2590800" y="1066800"/>
            <a:ext cx="1066800" cy="381000"/>
            <a:chOff x="480" y="672"/>
            <a:chExt cx="672" cy="240"/>
          </a:xfrm>
        </p:grpSpPr>
        <p:grpSp>
          <p:nvGrpSpPr>
            <p:cNvPr id="458825" name="Group 7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8826" name="Rectangle 7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58827" name="Rectangle 7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8828" name="Group 7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8829" name="Line 7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8830" name="Group 7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8831" name="Line 7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832" name="Line 8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833" name="Line 8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834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8835" name="Group 83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58836" name="Group 8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8837" name="Rectangle 8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58838" name="Rectangle 8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58839" name="Line 87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8840" name="Group 88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58841" name="Rectangle 8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58842" name="Rectangle 9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8843" name="Line 91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8844" name="Group 92"/>
          <p:cNvGrpSpPr>
            <a:grpSpLocks/>
          </p:cNvGrpSpPr>
          <p:nvPr/>
        </p:nvGrpSpPr>
        <p:grpSpPr bwMode="auto">
          <a:xfrm>
            <a:off x="2590800" y="1600200"/>
            <a:ext cx="1066800" cy="381000"/>
            <a:chOff x="480" y="672"/>
            <a:chExt cx="672" cy="240"/>
          </a:xfrm>
        </p:grpSpPr>
        <p:grpSp>
          <p:nvGrpSpPr>
            <p:cNvPr id="458845" name="Group 9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8846" name="Rectangle 9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58847" name="Rectangle 9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8848" name="Group 9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8849" name="Line 9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8850" name="Group 9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8851" name="Line 9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852" name="Line 10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853" name="Line 10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854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8855" name="Group 103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58856" name="Rectangle 10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58857" name="Rectangle 10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8858" name="Line 106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8859" name="Group 107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58860" name="Group 10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8861" name="Rectangle 10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58862" name="Rectangle 11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8863" name="Group 11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8864" name="Line 11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8865" name="Group 11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8866" name="Line 11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867" name="Line 11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868" name="Line 11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869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8870" name="Group 118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58871" name="Rectangle 11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58872" name="Rectangle 12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8873" name="Line 121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8874" name="Group 122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58875" name="Group 12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8876" name="Rectangle 12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58877" name="Rectangle 12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8878" name="Group 12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8879" name="Line 12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8880" name="Group 12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8881" name="Line 12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882" name="Line 13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883" name="Line 13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884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8885" name="Group 133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58886" name="Rectangle 13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58887" name="Rectangle 13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8888" name="Line 136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8889" name="Group 137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58890" name="Group 13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8891" name="Rectangle 13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58892" name="Rectangle 14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8893" name="Group 14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8894" name="Line 14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8895" name="Group 14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8896" name="Line 14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897" name="Line 14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898" name="Line 14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899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8900" name="Group 148"/>
          <p:cNvGrpSpPr>
            <a:grpSpLocks/>
          </p:cNvGrpSpPr>
          <p:nvPr/>
        </p:nvGrpSpPr>
        <p:grpSpPr bwMode="auto">
          <a:xfrm>
            <a:off x="1654175" y="1600200"/>
            <a:ext cx="685800" cy="381000"/>
            <a:chOff x="528" y="1104"/>
            <a:chExt cx="672" cy="278"/>
          </a:xfrm>
        </p:grpSpPr>
        <p:sp>
          <p:nvSpPr>
            <p:cNvPr id="458901" name="Rectangle 14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512</a:t>
              </a:r>
            </a:p>
          </p:txBody>
        </p:sp>
        <p:sp>
          <p:nvSpPr>
            <p:cNvPr id="458902" name="Rectangle 15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8903" name="Line 151"/>
          <p:cNvSpPr>
            <a:spLocks noChangeShapeType="1"/>
          </p:cNvSpPr>
          <p:nvPr/>
        </p:nvSpPr>
        <p:spPr bwMode="auto">
          <a:xfrm>
            <a:off x="2263775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43273-1B9F-4AE6-8BA1-18CD8AFF7950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7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sp>
        <p:nvSpPr>
          <p:cNvPr id="459778" name="Rectangle 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59779" name="Rectangle 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59780" name="Rectangle 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59781" name="Rectangle 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59782" name="Rectangle 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59783" name="Rectangle 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59784" name="Rectangle 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59785" name="Rectangle 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59786" name="Rectangle 1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59787" name="Rectangle 1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grpSp>
        <p:nvGrpSpPr>
          <p:cNvPr id="459788" name="Group 1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59789" name="Group 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9790" name="Rectangle 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59791" name="Rectangle 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9792" name="Group 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9793" name="Line 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9794" name="Group 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9795" name="Line 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796" name="Line 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797" name="Line 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79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9799" name="Group 2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59800" name="Group 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9801" name="Rectangle 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59802" name="Rectangle 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9803" name="Group 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9804" name="Line 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9805" name="Group 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9806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807" name="Line 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808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80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9810" name="Group 3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59811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9812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59813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9814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9815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9816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9817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818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819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820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9821" name="Group 4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59822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9823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59824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9825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9826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9827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9828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829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830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83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9832" name="Group 5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59833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9834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59835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9836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9837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9838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9839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840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841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842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9843" name="Group 67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59844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9845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59846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59847" name="Line 7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9848" name="Group 72"/>
          <p:cNvGrpSpPr>
            <a:grpSpLocks/>
          </p:cNvGrpSpPr>
          <p:nvPr/>
        </p:nvGrpSpPr>
        <p:grpSpPr bwMode="auto">
          <a:xfrm>
            <a:off x="2590800" y="1066800"/>
            <a:ext cx="1066800" cy="381000"/>
            <a:chOff x="480" y="672"/>
            <a:chExt cx="672" cy="240"/>
          </a:xfrm>
        </p:grpSpPr>
        <p:grpSp>
          <p:nvGrpSpPr>
            <p:cNvPr id="459849" name="Group 7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9850" name="Rectangle 7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59851" name="Rectangle 7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9852" name="Group 7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9853" name="Line 7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9854" name="Group 7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9855" name="Line 7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856" name="Line 8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857" name="Line 8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858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9859" name="Group 83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59860" name="Group 8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9861" name="Rectangle 8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59862" name="Rectangle 8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59863" name="Line 87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9864" name="Group 88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59865" name="Rectangle 8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59866" name="Rectangle 9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9867" name="Line 91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9868" name="Group 92"/>
          <p:cNvGrpSpPr>
            <a:grpSpLocks/>
          </p:cNvGrpSpPr>
          <p:nvPr/>
        </p:nvGrpSpPr>
        <p:grpSpPr bwMode="auto">
          <a:xfrm>
            <a:off x="2590800" y="1600200"/>
            <a:ext cx="1066800" cy="381000"/>
            <a:chOff x="480" y="672"/>
            <a:chExt cx="672" cy="240"/>
          </a:xfrm>
        </p:grpSpPr>
        <p:grpSp>
          <p:nvGrpSpPr>
            <p:cNvPr id="459869" name="Group 9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9870" name="Rectangle 9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59871" name="Rectangle 9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9872" name="Group 9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9873" name="Line 9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9874" name="Group 9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9875" name="Line 9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876" name="Line 10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877" name="Line 10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878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9879" name="Group 103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59880" name="Rectangle 10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59881" name="Rectangle 10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9882" name="Line 106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9883" name="Group 107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59884" name="Group 10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9885" name="Rectangle 10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59886" name="Rectangle 11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9887" name="Group 11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9888" name="Line 11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9889" name="Group 11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9890" name="Line 11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891" name="Line 11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892" name="Line 11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893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9894" name="Group 118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59895" name="Rectangle 11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59896" name="Rectangle 12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9897" name="Line 121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9898" name="Group 122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59899" name="Group 12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9900" name="Rectangle 12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59901" name="Rectangle 12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9902" name="Group 12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9903" name="Line 12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9904" name="Group 12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9905" name="Line 12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906" name="Line 13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907" name="Line 13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908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9909" name="Group 133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59910" name="Rectangle 13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59911" name="Rectangle 13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9912" name="Line 136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9913" name="Group 137"/>
          <p:cNvGrpSpPr>
            <a:grpSpLocks/>
          </p:cNvGrpSpPr>
          <p:nvPr/>
        </p:nvGrpSpPr>
        <p:grpSpPr bwMode="auto">
          <a:xfrm>
            <a:off x="2590800" y="2133600"/>
            <a:ext cx="1066800" cy="381000"/>
            <a:chOff x="480" y="672"/>
            <a:chExt cx="672" cy="240"/>
          </a:xfrm>
        </p:grpSpPr>
        <p:grpSp>
          <p:nvGrpSpPr>
            <p:cNvPr id="459914" name="Group 13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59915" name="Rectangle 13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59916" name="Rectangle 14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59917" name="Group 14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59918" name="Line 14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9919" name="Group 14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59920" name="Line 14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921" name="Line 14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922" name="Line 14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923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9924" name="Group 148"/>
          <p:cNvGrpSpPr>
            <a:grpSpLocks/>
          </p:cNvGrpSpPr>
          <p:nvPr/>
        </p:nvGrpSpPr>
        <p:grpSpPr bwMode="auto">
          <a:xfrm>
            <a:off x="1654175" y="1600200"/>
            <a:ext cx="685800" cy="381000"/>
            <a:chOff x="528" y="1104"/>
            <a:chExt cx="672" cy="278"/>
          </a:xfrm>
        </p:grpSpPr>
        <p:sp>
          <p:nvSpPr>
            <p:cNvPr id="459925" name="Rectangle 14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512</a:t>
              </a:r>
            </a:p>
          </p:txBody>
        </p:sp>
        <p:sp>
          <p:nvSpPr>
            <p:cNvPr id="459926" name="Rectangle 15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9927" name="Line 151"/>
          <p:cNvSpPr>
            <a:spLocks noChangeShapeType="1"/>
          </p:cNvSpPr>
          <p:nvPr/>
        </p:nvSpPr>
        <p:spPr bwMode="auto">
          <a:xfrm>
            <a:off x="2263775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9943" name="Group 167"/>
          <p:cNvGrpSpPr>
            <a:grpSpLocks/>
          </p:cNvGrpSpPr>
          <p:nvPr/>
        </p:nvGrpSpPr>
        <p:grpSpPr bwMode="auto">
          <a:xfrm>
            <a:off x="1676400" y="2133600"/>
            <a:ext cx="685800" cy="381000"/>
            <a:chOff x="528" y="1104"/>
            <a:chExt cx="672" cy="278"/>
          </a:xfrm>
        </p:grpSpPr>
        <p:sp>
          <p:nvSpPr>
            <p:cNvPr id="459944" name="Rectangle 16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125</a:t>
              </a:r>
            </a:p>
          </p:txBody>
        </p:sp>
        <p:sp>
          <p:nvSpPr>
            <p:cNvPr id="459945" name="Rectangle 16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59946" name="Line 170"/>
          <p:cNvSpPr>
            <a:spLocks noChangeShapeType="1"/>
          </p:cNvSpPr>
          <p:nvPr/>
        </p:nvSpPr>
        <p:spPr bwMode="auto">
          <a:xfrm>
            <a:off x="22860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CDE4-EEC9-45DA-BBFE-2151CA3E4FD1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7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sp>
        <p:nvSpPr>
          <p:cNvPr id="460802" name="Rectangle 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60809" name="Rectangle 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60810" name="Rectangle 1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0</a:t>
            </a:r>
            <a:r>
              <a:rPr lang="en-US" altLang="en-US"/>
              <a:t>8</a:t>
            </a:r>
          </a:p>
        </p:txBody>
      </p:sp>
      <p:sp>
        <p:nvSpPr>
          <p:cNvPr id="460811" name="Rectangle 1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grpSp>
        <p:nvGrpSpPr>
          <p:cNvPr id="460812" name="Group 1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60813" name="Group 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0814" name="Rectangle 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60815" name="Rectangle 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0816" name="Group 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0817" name="Line 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0818" name="Group 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0819" name="Line 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820" name="Line 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821" name="Line 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82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0823" name="Group 2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60824" name="Group 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0825" name="Rectangle 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60826" name="Rectangle 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0827" name="Group 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0828" name="Line 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0829" name="Group 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0830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831" name="Line 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832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83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0834" name="Group 3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60835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0836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60837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0838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0839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0840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0841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842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843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84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0845" name="Group 4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60846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0847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60848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0849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0850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0851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0852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853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854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85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0856" name="Group 5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60857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0858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60859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0860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0861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0862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0863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864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865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86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0867" name="Group 67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60868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0869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60870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60871" name="Line 7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872" name="Group 72"/>
          <p:cNvGrpSpPr>
            <a:grpSpLocks/>
          </p:cNvGrpSpPr>
          <p:nvPr/>
        </p:nvGrpSpPr>
        <p:grpSpPr bwMode="auto">
          <a:xfrm>
            <a:off x="2590800" y="1066800"/>
            <a:ext cx="1066800" cy="381000"/>
            <a:chOff x="480" y="672"/>
            <a:chExt cx="672" cy="240"/>
          </a:xfrm>
        </p:grpSpPr>
        <p:grpSp>
          <p:nvGrpSpPr>
            <p:cNvPr id="460873" name="Group 7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0874" name="Rectangle 7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60875" name="Rectangle 7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0876" name="Group 7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0877" name="Line 7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0878" name="Group 7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0879" name="Line 7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880" name="Line 8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881" name="Line 8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882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0883" name="Group 83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60884" name="Group 8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0885" name="Rectangle 8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60886" name="Rectangle 8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60887" name="Line 87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888" name="Group 88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60889" name="Rectangle 8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60890" name="Rectangle 9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0891" name="Line 91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0892" name="Group 92"/>
          <p:cNvGrpSpPr>
            <a:grpSpLocks/>
          </p:cNvGrpSpPr>
          <p:nvPr/>
        </p:nvGrpSpPr>
        <p:grpSpPr bwMode="auto">
          <a:xfrm>
            <a:off x="2590800" y="1600200"/>
            <a:ext cx="1066800" cy="381000"/>
            <a:chOff x="480" y="672"/>
            <a:chExt cx="672" cy="240"/>
          </a:xfrm>
        </p:grpSpPr>
        <p:grpSp>
          <p:nvGrpSpPr>
            <p:cNvPr id="460893" name="Group 9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0894" name="Rectangle 9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60895" name="Rectangle 9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0896" name="Group 9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0897" name="Line 9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0898" name="Group 9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0899" name="Line 9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900" name="Line 10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901" name="Line 10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902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0903" name="Group 103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60904" name="Rectangle 10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60905" name="Rectangle 10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0906" name="Line 106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0907" name="Group 107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60908" name="Group 10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0909" name="Rectangle 10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60910" name="Rectangle 11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0911" name="Group 11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0912" name="Line 11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0913" name="Group 11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0914" name="Line 11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915" name="Line 11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916" name="Line 11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917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0918" name="Group 118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60919" name="Rectangle 11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60920" name="Rectangle 12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0921" name="Line 121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0922" name="Group 122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60923" name="Group 12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0924" name="Rectangle 12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60925" name="Rectangle 12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0926" name="Group 12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0927" name="Line 12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0928" name="Group 12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0929" name="Line 12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930" name="Line 13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931" name="Line 13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932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0933" name="Group 133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60934" name="Rectangle 13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60935" name="Rectangle 13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0936" name="Line 136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0937" name="Group 137"/>
          <p:cNvGrpSpPr>
            <a:grpSpLocks/>
          </p:cNvGrpSpPr>
          <p:nvPr/>
        </p:nvGrpSpPr>
        <p:grpSpPr bwMode="auto">
          <a:xfrm>
            <a:off x="2590800" y="2133600"/>
            <a:ext cx="1066800" cy="381000"/>
            <a:chOff x="480" y="672"/>
            <a:chExt cx="672" cy="240"/>
          </a:xfrm>
        </p:grpSpPr>
        <p:grpSp>
          <p:nvGrpSpPr>
            <p:cNvPr id="460938" name="Group 13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0939" name="Rectangle 13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60940" name="Rectangle 14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0941" name="Group 14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0942" name="Line 14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0943" name="Group 14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0944" name="Line 14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945" name="Line 14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946" name="Line 14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947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0948" name="Group 148"/>
          <p:cNvGrpSpPr>
            <a:grpSpLocks/>
          </p:cNvGrpSpPr>
          <p:nvPr/>
        </p:nvGrpSpPr>
        <p:grpSpPr bwMode="auto">
          <a:xfrm>
            <a:off x="1654175" y="1600200"/>
            <a:ext cx="685800" cy="381000"/>
            <a:chOff x="528" y="1104"/>
            <a:chExt cx="672" cy="278"/>
          </a:xfrm>
        </p:grpSpPr>
        <p:sp>
          <p:nvSpPr>
            <p:cNvPr id="460949" name="Rectangle 14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512</a:t>
              </a:r>
            </a:p>
          </p:txBody>
        </p:sp>
        <p:sp>
          <p:nvSpPr>
            <p:cNvPr id="460950" name="Rectangle 15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0951" name="Line 151"/>
          <p:cNvSpPr>
            <a:spLocks noChangeShapeType="1"/>
          </p:cNvSpPr>
          <p:nvPr/>
        </p:nvSpPr>
        <p:spPr bwMode="auto">
          <a:xfrm>
            <a:off x="2263775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0952" name="Group 152"/>
          <p:cNvGrpSpPr>
            <a:grpSpLocks/>
          </p:cNvGrpSpPr>
          <p:nvPr/>
        </p:nvGrpSpPr>
        <p:grpSpPr bwMode="auto">
          <a:xfrm>
            <a:off x="1676400" y="2133600"/>
            <a:ext cx="685800" cy="381000"/>
            <a:chOff x="528" y="1104"/>
            <a:chExt cx="672" cy="278"/>
          </a:xfrm>
        </p:grpSpPr>
        <p:sp>
          <p:nvSpPr>
            <p:cNvPr id="460953" name="Rectangle 15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125</a:t>
              </a:r>
            </a:p>
          </p:txBody>
        </p:sp>
        <p:sp>
          <p:nvSpPr>
            <p:cNvPr id="460954" name="Rectangle 15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0955" name="Line 155"/>
          <p:cNvSpPr>
            <a:spLocks noChangeShapeType="1"/>
          </p:cNvSpPr>
          <p:nvPr/>
        </p:nvSpPr>
        <p:spPr bwMode="auto">
          <a:xfrm>
            <a:off x="22860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386C-529D-4541-8EA4-C4453DF4BD9E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62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sp>
        <p:nvSpPr>
          <p:cNvPr id="461826" name="Rectangle 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61827" name="Rectangle 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61830" name="Rectangle 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61831" name="Rectangle 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61832" name="Rectangle 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61833" name="Rectangle 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61834" name="Rectangle 1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61835" name="Rectangle 1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grpSp>
        <p:nvGrpSpPr>
          <p:cNvPr id="461836" name="Group 1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61837" name="Group 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1838" name="Rectangle 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61839" name="Rectangle 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1840" name="Group 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1841" name="Line 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1842" name="Group 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1843" name="Line 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844" name="Line 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845" name="Line 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84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1847" name="Group 2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61848" name="Group 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1849" name="Rectangle 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61850" name="Rectangle 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1851" name="Group 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1852" name="Line 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1853" name="Group 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1854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855" name="Line 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856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85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1858" name="Group 3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61859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1860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61861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1862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1863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1864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1865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866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867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86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1869" name="Group 4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61870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1871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61872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1873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1874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1875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1876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877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878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879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1880" name="Group 5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61881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1882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61883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1884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1885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1886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1887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888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889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890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1891" name="Group 67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61892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1893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61894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61895" name="Line 7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896" name="Group 72"/>
          <p:cNvGrpSpPr>
            <a:grpSpLocks/>
          </p:cNvGrpSpPr>
          <p:nvPr/>
        </p:nvGrpSpPr>
        <p:grpSpPr bwMode="auto">
          <a:xfrm>
            <a:off x="3505200" y="1066800"/>
            <a:ext cx="1066800" cy="381000"/>
            <a:chOff x="480" y="672"/>
            <a:chExt cx="672" cy="240"/>
          </a:xfrm>
        </p:grpSpPr>
        <p:grpSp>
          <p:nvGrpSpPr>
            <p:cNvPr id="461897" name="Group 7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1898" name="Rectangle 7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61899" name="Rectangle 7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1900" name="Group 7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1901" name="Line 7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1902" name="Group 7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1903" name="Line 7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904" name="Line 8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905" name="Line 8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906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1907" name="Group 83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61908" name="Group 8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1909" name="Rectangle 8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61910" name="Rectangle 8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61911" name="Line 87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912" name="Group 88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61913" name="Rectangle 8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61914" name="Rectangle 9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1915" name="Line 91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1916" name="Group 92"/>
          <p:cNvGrpSpPr>
            <a:grpSpLocks/>
          </p:cNvGrpSpPr>
          <p:nvPr/>
        </p:nvGrpSpPr>
        <p:grpSpPr bwMode="auto">
          <a:xfrm>
            <a:off x="2590800" y="1600200"/>
            <a:ext cx="1066800" cy="381000"/>
            <a:chOff x="480" y="672"/>
            <a:chExt cx="672" cy="240"/>
          </a:xfrm>
        </p:grpSpPr>
        <p:grpSp>
          <p:nvGrpSpPr>
            <p:cNvPr id="461917" name="Group 9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1918" name="Rectangle 9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61919" name="Rectangle 9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1920" name="Group 9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1921" name="Line 9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1922" name="Group 9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1923" name="Line 9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924" name="Line 10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925" name="Line 10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926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1927" name="Group 103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61928" name="Rectangle 10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61929" name="Rectangle 10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1930" name="Line 106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1931" name="Group 107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61932" name="Group 10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1933" name="Rectangle 10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61934" name="Rectangle 11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1935" name="Group 11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1936" name="Line 11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1937" name="Group 11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1938" name="Line 11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939" name="Line 11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940" name="Line 11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941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1942" name="Group 118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61943" name="Rectangle 11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61944" name="Rectangle 12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1945" name="Line 121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1946" name="Group 122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61947" name="Group 12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1948" name="Rectangle 12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61949" name="Rectangle 12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1950" name="Group 12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1951" name="Line 12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1952" name="Group 12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1953" name="Line 12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954" name="Line 13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955" name="Line 13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956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1957" name="Group 133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61958" name="Rectangle 13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61959" name="Rectangle 13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1960" name="Line 136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1961" name="Group 137"/>
          <p:cNvGrpSpPr>
            <a:grpSpLocks/>
          </p:cNvGrpSpPr>
          <p:nvPr/>
        </p:nvGrpSpPr>
        <p:grpSpPr bwMode="auto">
          <a:xfrm>
            <a:off x="2590800" y="2133600"/>
            <a:ext cx="1066800" cy="381000"/>
            <a:chOff x="480" y="672"/>
            <a:chExt cx="672" cy="240"/>
          </a:xfrm>
        </p:grpSpPr>
        <p:grpSp>
          <p:nvGrpSpPr>
            <p:cNvPr id="461962" name="Group 13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1963" name="Rectangle 13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61964" name="Rectangle 14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1965" name="Group 14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1966" name="Line 14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1967" name="Group 14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1968" name="Line 14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969" name="Line 14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970" name="Line 14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971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1972" name="Group 148"/>
          <p:cNvGrpSpPr>
            <a:grpSpLocks/>
          </p:cNvGrpSpPr>
          <p:nvPr/>
        </p:nvGrpSpPr>
        <p:grpSpPr bwMode="auto">
          <a:xfrm>
            <a:off x="1654175" y="1600200"/>
            <a:ext cx="685800" cy="381000"/>
            <a:chOff x="528" y="1104"/>
            <a:chExt cx="672" cy="278"/>
          </a:xfrm>
        </p:grpSpPr>
        <p:sp>
          <p:nvSpPr>
            <p:cNvPr id="461973" name="Rectangle 14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512</a:t>
              </a:r>
            </a:p>
          </p:txBody>
        </p:sp>
        <p:sp>
          <p:nvSpPr>
            <p:cNvPr id="461974" name="Rectangle 15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1975" name="Line 151"/>
          <p:cNvSpPr>
            <a:spLocks noChangeShapeType="1"/>
          </p:cNvSpPr>
          <p:nvPr/>
        </p:nvSpPr>
        <p:spPr bwMode="auto">
          <a:xfrm>
            <a:off x="2263775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1976" name="Group 152"/>
          <p:cNvGrpSpPr>
            <a:grpSpLocks/>
          </p:cNvGrpSpPr>
          <p:nvPr/>
        </p:nvGrpSpPr>
        <p:grpSpPr bwMode="auto">
          <a:xfrm>
            <a:off x="1676400" y="2133600"/>
            <a:ext cx="685800" cy="381000"/>
            <a:chOff x="528" y="1104"/>
            <a:chExt cx="672" cy="278"/>
          </a:xfrm>
        </p:grpSpPr>
        <p:sp>
          <p:nvSpPr>
            <p:cNvPr id="461977" name="Rectangle 15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125</a:t>
              </a:r>
            </a:p>
          </p:txBody>
        </p:sp>
        <p:sp>
          <p:nvSpPr>
            <p:cNvPr id="461978" name="Rectangle 15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1979" name="Line 155"/>
          <p:cNvSpPr>
            <a:spLocks noChangeShapeType="1"/>
          </p:cNvSpPr>
          <p:nvPr/>
        </p:nvSpPr>
        <p:spPr bwMode="auto">
          <a:xfrm>
            <a:off x="22860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1980" name="Group 156"/>
          <p:cNvGrpSpPr>
            <a:grpSpLocks/>
          </p:cNvGrpSpPr>
          <p:nvPr/>
        </p:nvGrpSpPr>
        <p:grpSpPr bwMode="auto">
          <a:xfrm>
            <a:off x="2590800" y="1066800"/>
            <a:ext cx="936625" cy="381000"/>
            <a:chOff x="480" y="672"/>
            <a:chExt cx="590" cy="240"/>
          </a:xfrm>
        </p:grpSpPr>
        <p:grpSp>
          <p:nvGrpSpPr>
            <p:cNvPr id="461981" name="Group 1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1982" name="Rectangle 1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61983" name="Rectangle 1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61984" name="Line 160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090-C44A-49B8-A4E8-EF300BB92A07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62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sp>
        <p:nvSpPr>
          <p:cNvPr id="462850" name="Rectangle 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62851" name="Rectangle 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62853" name="Rectangle 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62854" name="Rectangle 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62855" name="Rectangle 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62856" name="Rectangle 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62857" name="Rectangle 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62858" name="Rectangle 1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62859" name="Rectangle 1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9</a:t>
            </a:r>
          </a:p>
        </p:txBody>
      </p:sp>
      <p:grpSp>
        <p:nvGrpSpPr>
          <p:cNvPr id="462860" name="Group 1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62861" name="Group 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2862" name="Rectangle 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62863" name="Rectangle 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2864" name="Group 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2865" name="Line 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2866" name="Group 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2867" name="Line 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868" name="Line 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869" name="Line 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87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2871" name="Group 2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62872" name="Group 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2873" name="Rectangle 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62874" name="Rectangle 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2875" name="Group 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2876" name="Line 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2877" name="Group 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2878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879" name="Line 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880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881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2882" name="Group 3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62883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2884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62885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2886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2887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2888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2889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890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891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892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2893" name="Group 4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62894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2895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62896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2897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2898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2899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2900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901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902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90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2904" name="Group 5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62905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2906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62907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2908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2909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2910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2911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912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913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91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2915" name="Group 67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62916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2917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62918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62919" name="Line 7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2920" name="Group 72"/>
          <p:cNvGrpSpPr>
            <a:grpSpLocks/>
          </p:cNvGrpSpPr>
          <p:nvPr/>
        </p:nvGrpSpPr>
        <p:grpSpPr bwMode="auto">
          <a:xfrm>
            <a:off x="3505200" y="1066800"/>
            <a:ext cx="1066800" cy="381000"/>
            <a:chOff x="480" y="672"/>
            <a:chExt cx="672" cy="240"/>
          </a:xfrm>
        </p:grpSpPr>
        <p:grpSp>
          <p:nvGrpSpPr>
            <p:cNvPr id="462921" name="Group 7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2922" name="Rectangle 7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62923" name="Rectangle 7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2924" name="Group 7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2925" name="Line 7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2926" name="Group 7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2927" name="Line 7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928" name="Line 8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929" name="Line 8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930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2931" name="Group 83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62932" name="Group 8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2933" name="Rectangle 8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62934" name="Rectangle 8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62935" name="Line 87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2936" name="Group 88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62937" name="Rectangle 8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62938" name="Rectangle 9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2939" name="Line 91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2940" name="Group 92"/>
          <p:cNvGrpSpPr>
            <a:grpSpLocks/>
          </p:cNvGrpSpPr>
          <p:nvPr/>
        </p:nvGrpSpPr>
        <p:grpSpPr bwMode="auto">
          <a:xfrm>
            <a:off x="2590800" y="1600200"/>
            <a:ext cx="1066800" cy="381000"/>
            <a:chOff x="480" y="672"/>
            <a:chExt cx="672" cy="240"/>
          </a:xfrm>
        </p:grpSpPr>
        <p:grpSp>
          <p:nvGrpSpPr>
            <p:cNvPr id="462941" name="Group 9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2942" name="Rectangle 9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62943" name="Rectangle 9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2944" name="Group 9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2945" name="Line 9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2946" name="Group 9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2947" name="Line 9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948" name="Line 10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949" name="Line 10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950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2951" name="Group 103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62952" name="Rectangle 10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62953" name="Rectangle 10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2954" name="Line 106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2955" name="Group 107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62956" name="Group 10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2957" name="Rectangle 10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62958" name="Rectangle 11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2959" name="Group 11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2960" name="Line 11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2961" name="Group 11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2962" name="Line 11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963" name="Line 11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964" name="Line 11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965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2966" name="Group 118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62967" name="Rectangle 11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62968" name="Rectangle 12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2969" name="Line 121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2970" name="Group 122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62971" name="Group 12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2972" name="Rectangle 12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62973" name="Rectangle 12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2974" name="Group 12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2975" name="Line 12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2976" name="Group 12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2977" name="Line 12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978" name="Line 13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979" name="Line 13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980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2981" name="Group 133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62982" name="Rectangle 13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62983" name="Rectangle 13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2984" name="Line 136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2985" name="Group 137"/>
          <p:cNvGrpSpPr>
            <a:grpSpLocks/>
          </p:cNvGrpSpPr>
          <p:nvPr/>
        </p:nvGrpSpPr>
        <p:grpSpPr bwMode="auto">
          <a:xfrm>
            <a:off x="2590800" y="2133600"/>
            <a:ext cx="1066800" cy="381000"/>
            <a:chOff x="480" y="672"/>
            <a:chExt cx="672" cy="240"/>
          </a:xfrm>
        </p:grpSpPr>
        <p:grpSp>
          <p:nvGrpSpPr>
            <p:cNvPr id="462986" name="Group 13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2987" name="Rectangle 13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62988" name="Rectangle 14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2989" name="Group 14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2990" name="Line 14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2991" name="Group 14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2992" name="Line 14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993" name="Line 14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994" name="Line 14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995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2996" name="Group 148"/>
          <p:cNvGrpSpPr>
            <a:grpSpLocks/>
          </p:cNvGrpSpPr>
          <p:nvPr/>
        </p:nvGrpSpPr>
        <p:grpSpPr bwMode="auto">
          <a:xfrm>
            <a:off x="1654175" y="1600200"/>
            <a:ext cx="685800" cy="381000"/>
            <a:chOff x="528" y="1104"/>
            <a:chExt cx="672" cy="278"/>
          </a:xfrm>
        </p:grpSpPr>
        <p:sp>
          <p:nvSpPr>
            <p:cNvPr id="462997" name="Rectangle 14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512</a:t>
              </a:r>
            </a:p>
          </p:txBody>
        </p:sp>
        <p:sp>
          <p:nvSpPr>
            <p:cNvPr id="462998" name="Rectangle 15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2999" name="Line 151"/>
          <p:cNvSpPr>
            <a:spLocks noChangeShapeType="1"/>
          </p:cNvSpPr>
          <p:nvPr/>
        </p:nvSpPr>
        <p:spPr bwMode="auto">
          <a:xfrm>
            <a:off x="2263775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3000" name="Group 152"/>
          <p:cNvGrpSpPr>
            <a:grpSpLocks/>
          </p:cNvGrpSpPr>
          <p:nvPr/>
        </p:nvGrpSpPr>
        <p:grpSpPr bwMode="auto">
          <a:xfrm>
            <a:off x="1676400" y="2133600"/>
            <a:ext cx="685800" cy="381000"/>
            <a:chOff x="528" y="1104"/>
            <a:chExt cx="672" cy="278"/>
          </a:xfrm>
        </p:grpSpPr>
        <p:sp>
          <p:nvSpPr>
            <p:cNvPr id="463001" name="Rectangle 15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125</a:t>
              </a:r>
            </a:p>
          </p:txBody>
        </p:sp>
        <p:sp>
          <p:nvSpPr>
            <p:cNvPr id="463002" name="Rectangle 15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3003" name="Line 155"/>
          <p:cNvSpPr>
            <a:spLocks noChangeShapeType="1"/>
          </p:cNvSpPr>
          <p:nvPr/>
        </p:nvSpPr>
        <p:spPr bwMode="auto">
          <a:xfrm>
            <a:off x="22860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3004" name="Group 156"/>
          <p:cNvGrpSpPr>
            <a:grpSpLocks/>
          </p:cNvGrpSpPr>
          <p:nvPr/>
        </p:nvGrpSpPr>
        <p:grpSpPr bwMode="auto">
          <a:xfrm>
            <a:off x="2590800" y="1066800"/>
            <a:ext cx="936625" cy="381000"/>
            <a:chOff x="480" y="672"/>
            <a:chExt cx="590" cy="240"/>
          </a:xfrm>
        </p:grpSpPr>
        <p:grpSp>
          <p:nvGrpSpPr>
            <p:cNvPr id="463005" name="Group 1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3006" name="Rectangle 1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63007" name="Rectangle 1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63008" name="Line 160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1ADB-D644-4E9C-A29A-3A95F114A960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66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sp>
        <p:nvSpPr>
          <p:cNvPr id="463874" name="Rectangle 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63875" name="Rectangle 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63878" name="Rectangle 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63879" name="Rectangle 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63880" name="Rectangle 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63882" name="Rectangle 1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63883" name="Rectangle 1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grpSp>
        <p:nvGrpSpPr>
          <p:cNvPr id="463884" name="Group 1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63885" name="Group 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3886" name="Rectangle 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63887" name="Rectangle 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3888" name="Group 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3889" name="Line 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3890" name="Group 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3891" name="Line 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892" name="Line 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893" name="Line 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89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3895" name="Group 2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63896" name="Group 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3897" name="Rectangle 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63898" name="Rectangle 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3899" name="Group 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3900" name="Line 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3901" name="Group 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3902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903" name="Line 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904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905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3906" name="Group 3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63907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3908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63909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3910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3911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3912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3913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914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915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91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3917" name="Group 4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63918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3919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63920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3921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3922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3923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3924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925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926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92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3928" name="Group 5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63929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3930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63931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3932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3933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3934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3935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936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937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938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3939" name="Group 67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63940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3941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63942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63943" name="Line 7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3944" name="Group 72"/>
          <p:cNvGrpSpPr>
            <a:grpSpLocks/>
          </p:cNvGrpSpPr>
          <p:nvPr/>
        </p:nvGrpSpPr>
        <p:grpSpPr bwMode="auto">
          <a:xfrm>
            <a:off x="3505200" y="1066800"/>
            <a:ext cx="1066800" cy="381000"/>
            <a:chOff x="480" y="672"/>
            <a:chExt cx="672" cy="240"/>
          </a:xfrm>
        </p:grpSpPr>
        <p:grpSp>
          <p:nvGrpSpPr>
            <p:cNvPr id="463945" name="Group 7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3946" name="Rectangle 7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63947" name="Rectangle 7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3948" name="Group 7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3949" name="Line 7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3950" name="Group 7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3951" name="Line 7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952" name="Line 8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953" name="Line 8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954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3955" name="Group 83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63956" name="Group 8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3957" name="Rectangle 8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63958" name="Rectangle 8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63959" name="Line 87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3960" name="Group 88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63961" name="Rectangle 8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63962" name="Rectangle 9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3963" name="Line 91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3964" name="Group 92"/>
          <p:cNvGrpSpPr>
            <a:grpSpLocks/>
          </p:cNvGrpSpPr>
          <p:nvPr/>
        </p:nvGrpSpPr>
        <p:grpSpPr bwMode="auto">
          <a:xfrm>
            <a:off x="2590800" y="1600200"/>
            <a:ext cx="1066800" cy="381000"/>
            <a:chOff x="480" y="672"/>
            <a:chExt cx="672" cy="240"/>
          </a:xfrm>
        </p:grpSpPr>
        <p:grpSp>
          <p:nvGrpSpPr>
            <p:cNvPr id="463965" name="Group 9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3966" name="Rectangle 9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63967" name="Rectangle 9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3968" name="Group 9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3969" name="Line 9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3970" name="Group 9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3971" name="Line 9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972" name="Line 10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973" name="Line 10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974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3975" name="Group 103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63976" name="Rectangle 10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63977" name="Rectangle 10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3978" name="Line 106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3979" name="Group 107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63980" name="Group 10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3981" name="Rectangle 10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63982" name="Rectangle 11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3983" name="Group 11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3984" name="Line 11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3985" name="Group 11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3986" name="Line 11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987" name="Line 11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988" name="Line 11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989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3990" name="Group 118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63991" name="Rectangle 11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63992" name="Rectangle 12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3993" name="Line 121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3994" name="Group 122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63995" name="Group 12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3996" name="Rectangle 12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63997" name="Rectangle 12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3998" name="Group 12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3999" name="Line 12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4000" name="Group 12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4001" name="Line 12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002" name="Line 13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003" name="Line 13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004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4005" name="Group 133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64006" name="Rectangle 13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64007" name="Rectangle 13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4008" name="Line 136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4009" name="Group 137"/>
          <p:cNvGrpSpPr>
            <a:grpSpLocks/>
          </p:cNvGrpSpPr>
          <p:nvPr/>
        </p:nvGrpSpPr>
        <p:grpSpPr bwMode="auto">
          <a:xfrm>
            <a:off x="3505200" y="2133600"/>
            <a:ext cx="1066800" cy="381000"/>
            <a:chOff x="480" y="672"/>
            <a:chExt cx="672" cy="240"/>
          </a:xfrm>
        </p:grpSpPr>
        <p:grpSp>
          <p:nvGrpSpPr>
            <p:cNvPr id="464010" name="Group 13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4011" name="Rectangle 13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64012" name="Rectangle 14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4013" name="Group 14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4014" name="Line 14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4015" name="Group 14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4016" name="Line 14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017" name="Line 14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018" name="Line 14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019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4020" name="Group 148"/>
          <p:cNvGrpSpPr>
            <a:grpSpLocks/>
          </p:cNvGrpSpPr>
          <p:nvPr/>
        </p:nvGrpSpPr>
        <p:grpSpPr bwMode="auto">
          <a:xfrm>
            <a:off x="1654175" y="1600200"/>
            <a:ext cx="685800" cy="381000"/>
            <a:chOff x="528" y="1104"/>
            <a:chExt cx="672" cy="278"/>
          </a:xfrm>
        </p:grpSpPr>
        <p:sp>
          <p:nvSpPr>
            <p:cNvPr id="464021" name="Rectangle 14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512</a:t>
              </a:r>
            </a:p>
          </p:txBody>
        </p:sp>
        <p:sp>
          <p:nvSpPr>
            <p:cNvPr id="464022" name="Rectangle 15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4023" name="Line 151"/>
          <p:cNvSpPr>
            <a:spLocks noChangeShapeType="1"/>
          </p:cNvSpPr>
          <p:nvPr/>
        </p:nvSpPr>
        <p:spPr bwMode="auto">
          <a:xfrm>
            <a:off x="2263775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4024" name="Group 152"/>
          <p:cNvGrpSpPr>
            <a:grpSpLocks/>
          </p:cNvGrpSpPr>
          <p:nvPr/>
        </p:nvGrpSpPr>
        <p:grpSpPr bwMode="auto">
          <a:xfrm>
            <a:off x="1676400" y="2133600"/>
            <a:ext cx="685800" cy="381000"/>
            <a:chOff x="528" y="1104"/>
            <a:chExt cx="672" cy="278"/>
          </a:xfrm>
        </p:grpSpPr>
        <p:sp>
          <p:nvSpPr>
            <p:cNvPr id="464025" name="Rectangle 15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125</a:t>
              </a:r>
            </a:p>
          </p:txBody>
        </p:sp>
        <p:sp>
          <p:nvSpPr>
            <p:cNvPr id="464026" name="Rectangle 15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4027" name="Line 155"/>
          <p:cNvSpPr>
            <a:spLocks noChangeShapeType="1"/>
          </p:cNvSpPr>
          <p:nvPr/>
        </p:nvSpPr>
        <p:spPr bwMode="auto">
          <a:xfrm>
            <a:off x="22860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4028" name="Group 156"/>
          <p:cNvGrpSpPr>
            <a:grpSpLocks/>
          </p:cNvGrpSpPr>
          <p:nvPr/>
        </p:nvGrpSpPr>
        <p:grpSpPr bwMode="auto">
          <a:xfrm>
            <a:off x="2590800" y="1066800"/>
            <a:ext cx="936625" cy="381000"/>
            <a:chOff x="480" y="672"/>
            <a:chExt cx="590" cy="240"/>
          </a:xfrm>
        </p:grpSpPr>
        <p:grpSp>
          <p:nvGrpSpPr>
            <p:cNvPr id="464029" name="Group 1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4030" name="Rectangle 1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64031" name="Rectangle 1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64032" name="Line 160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4047" name="Group 175"/>
          <p:cNvGrpSpPr>
            <a:grpSpLocks/>
          </p:cNvGrpSpPr>
          <p:nvPr/>
        </p:nvGrpSpPr>
        <p:grpSpPr bwMode="auto">
          <a:xfrm>
            <a:off x="2590800" y="2133600"/>
            <a:ext cx="685800" cy="381000"/>
            <a:chOff x="528" y="1104"/>
            <a:chExt cx="672" cy="278"/>
          </a:xfrm>
        </p:grpSpPr>
        <p:sp>
          <p:nvSpPr>
            <p:cNvPr id="464048" name="Rectangle 176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27</a:t>
              </a:r>
            </a:p>
          </p:txBody>
        </p:sp>
        <p:sp>
          <p:nvSpPr>
            <p:cNvPr id="464049" name="Rectangle 177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4050" name="Line 178"/>
          <p:cNvSpPr>
            <a:spLocks noChangeShapeType="1"/>
          </p:cNvSpPr>
          <p:nvPr/>
        </p:nvSpPr>
        <p:spPr bwMode="auto">
          <a:xfrm>
            <a:off x="32004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FF7-962B-4CA4-A748-E20FCB191404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1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04482" name="Group 2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04483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4484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04485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4486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4487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4488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4489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490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491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49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4493" name="Group 13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04494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4495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04496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4497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4498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4499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4500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01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02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0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4504" name="Group 24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04505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4506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04507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4508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4509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4510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4511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12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13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1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4515" name="Group 35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04516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4517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04518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4519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4520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4521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4522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23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24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2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4526" name="Group 46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04527" name="Group 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4528" name="Rectangle 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04529" name="Rectangle 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4530" name="Group 5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4531" name="Line 5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4532" name="Group 5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4533" name="Line 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34" name="Line 5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35" name="Line 5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36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4537" name="Group 57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04538" name="Group 5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4539" name="Rectangle 5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04540" name="Rectangle 6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4541" name="Group 6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4542" name="Line 6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4543" name="Group 6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4544" name="Line 6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45" name="Line 6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46" name="Line 6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47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4548" name="Group 68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04549" name="Group 6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4550" name="Rectangle 7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04551" name="Rectangle 7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4552" name="Group 7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4553" name="Line 7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4554" name="Group 7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4555" name="Line 7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56" name="Line 7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57" name="Line 7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58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4559" name="Group 79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04560" name="Group 8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4561" name="Rectangle 8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04562" name="Rectangle 8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4563" name="Group 8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4564" name="Line 8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4565" name="Group 8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4566" name="Line 8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67" name="Line 8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68" name="Line 8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69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4570" name="Group 90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04571" name="Group 9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4572" name="Rectangle 9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04573" name="Rectangle 9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4574" name="Group 9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4575" name="Line 9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4576" name="Group 9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4577" name="Line 9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78" name="Line 9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79" name="Line 9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80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4581" name="Group 101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04582" name="Group 10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4583" name="Rectangle 10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04584" name="Rectangle 10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4585" name="Group 10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4586" name="Line 10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4587" name="Group 10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4588" name="Line 10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89" name="Line 10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90" name="Line 11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591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F23A-588F-446B-97B3-63D48FDD1D94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66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sp>
        <p:nvSpPr>
          <p:cNvPr id="464898" name="Rectangle 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64899" name="Rectangle 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64902" name="Rectangle 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64903" name="Rectangle 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64904" name="Rectangle 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64905" name="Rectangle 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64906" name="Rectangle 1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64907" name="Rectangle 1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grpSp>
        <p:nvGrpSpPr>
          <p:cNvPr id="464908" name="Group 1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64909" name="Group 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4910" name="Rectangle 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64911" name="Rectangle 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4912" name="Group 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4913" name="Line 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4914" name="Group 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4915" name="Line 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916" name="Line 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917" name="Line 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91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4919" name="Group 2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64920" name="Group 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4921" name="Rectangle 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64922" name="Rectangle 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4923" name="Group 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4924" name="Line 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4925" name="Group 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4926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927" name="Line 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928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92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4930" name="Group 3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64931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4932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64933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4934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4935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4936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4937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938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939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940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4941" name="Group 4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64942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4943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64944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4945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4946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4947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4948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949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950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95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4952" name="Group 5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64953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4954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64955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4956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4957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4958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4959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960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961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962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4963" name="Group 67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64964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4965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64966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64967" name="Line 7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4968" name="Group 72"/>
          <p:cNvGrpSpPr>
            <a:grpSpLocks/>
          </p:cNvGrpSpPr>
          <p:nvPr/>
        </p:nvGrpSpPr>
        <p:grpSpPr bwMode="auto">
          <a:xfrm>
            <a:off x="3505200" y="1066800"/>
            <a:ext cx="1066800" cy="381000"/>
            <a:chOff x="480" y="672"/>
            <a:chExt cx="672" cy="240"/>
          </a:xfrm>
        </p:grpSpPr>
        <p:grpSp>
          <p:nvGrpSpPr>
            <p:cNvPr id="464969" name="Group 7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4970" name="Rectangle 7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64971" name="Rectangle 7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4972" name="Group 7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4973" name="Line 7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4974" name="Group 7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4975" name="Line 7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976" name="Line 8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977" name="Line 8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978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4979" name="Group 83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64980" name="Group 8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4981" name="Rectangle 8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64982" name="Rectangle 8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64983" name="Line 87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4984" name="Group 88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64985" name="Rectangle 8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64986" name="Rectangle 9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4987" name="Line 91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4988" name="Group 92"/>
          <p:cNvGrpSpPr>
            <a:grpSpLocks/>
          </p:cNvGrpSpPr>
          <p:nvPr/>
        </p:nvGrpSpPr>
        <p:grpSpPr bwMode="auto">
          <a:xfrm>
            <a:off x="2590800" y="1600200"/>
            <a:ext cx="1066800" cy="381000"/>
            <a:chOff x="480" y="672"/>
            <a:chExt cx="672" cy="240"/>
          </a:xfrm>
        </p:grpSpPr>
        <p:grpSp>
          <p:nvGrpSpPr>
            <p:cNvPr id="464989" name="Group 9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4990" name="Rectangle 9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64991" name="Rectangle 9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4992" name="Group 9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4993" name="Line 9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4994" name="Group 9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4995" name="Line 9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996" name="Line 10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997" name="Line 10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998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4999" name="Group 103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65000" name="Rectangle 10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65001" name="Rectangle 10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5002" name="Line 106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5003" name="Group 107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65004" name="Group 10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5005" name="Rectangle 10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65006" name="Rectangle 11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5007" name="Group 11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5008" name="Line 11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5009" name="Group 11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5010" name="Line 11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011" name="Line 11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012" name="Line 11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013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5014" name="Group 118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65015" name="Rectangle 11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65016" name="Rectangle 12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5017" name="Line 121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5018" name="Group 122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65019" name="Group 12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5020" name="Rectangle 12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65021" name="Rectangle 12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5022" name="Group 12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5023" name="Line 12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5024" name="Group 12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5025" name="Line 12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026" name="Line 13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027" name="Line 13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028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5029" name="Group 133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65030" name="Rectangle 13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65031" name="Rectangle 13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5032" name="Line 136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5033" name="Group 137"/>
          <p:cNvGrpSpPr>
            <a:grpSpLocks/>
          </p:cNvGrpSpPr>
          <p:nvPr/>
        </p:nvGrpSpPr>
        <p:grpSpPr bwMode="auto">
          <a:xfrm>
            <a:off x="3505200" y="2133600"/>
            <a:ext cx="1066800" cy="381000"/>
            <a:chOff x="480" y="672"/>
            <a:chExt cx="672" cy="240"/>
          </a:xfrm>
        </p:grpSpPr>
        <p:grpSp>
          <p:nvGrpSpPr>
            <p:cNvPr id="465034" name="Group 13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5035" name="Rectangle 13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65036" name="Rectangle 14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5037" name="Group 14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5038" name="Line 14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5039" name="Group 14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5040" name="Line 14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041" name="Line 14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042" name="Line 14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043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5044" name="Group 148"/>
          <p:cNvGrpSpPr>
            <a:grpSpLocks/>
          </p:cNvGrpSpPr>
          <p:nvPr/>
        </p:nvGrpSpPr>
        <p:grpSpPr bwMode="auto">
          <a:xfrm>
            <a:off x="1654175" y="1600200"/>
            <a:ext cx="685800" cy="381000"/>
            <a:chOff x="528" y="1104"/>
            <a:chExt cx="672" cy="278"/>
          </a:xfrm>
        </p:grpSpPr>
        <p:sp>
          <p:nvSpPr>
            <p:cNvPr id="465045" name="Rectangle 14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512</a:t>
              </a:r>
            </a:p>
          </p:txBody>
        </p:sp>
        <p:sp>
          <p:nvSpPr>
            <p:cNvPr id="465046" name="Rectangle 15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5047" name="Line 151"/>
          <p:cNvSpPr>
            <a:spLocks noChangeShapeType="1"/>
          </p:cNvSpPr>
          <p:nvPr/>
        </p:nvSpPr>
        <p:spPr bwMode="auto">
          <a:xfrm>
            <a:off x="2263775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5048" name="Group 152"/>
          <p:cNvGrpSpPr>
            <a:grpSpLocks/>
          </p:cNvGrpSpPr>
          <p:nvPr/>
        </p:nvGrpSpPr>
        <p:grpSpPr bwMode="auto">
          <a:xfrm>
            <a:off x="1676400" y="2133600"/>
            <a:ext cx="685800" cy="381000"/>
            <a:chOff x="528" y="1104"/>
            <a:chExt cx="672" cy="278"/>
          </a:xfrm>
        </p:grpSpPr>
        <p:sp>
          <p:nvSpPr>
            <p:cNvPr id="465049" name="Rectangle 15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125</a:t>
              </a:r>
            </a:p>
          </p:txBody>
        </p:sp>
        <p:sp>
          <p:nvSpPr>
            <p:cNvPr id="465050" name="Rectangle 15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5051" name="Line 155"/>
          <p:cNvSpPr>
            <a:spLocks noChangeShapeType="1"/>
          </p:cNvSpPr>
          <p:nvPr/>
        </p:nvSpPr>
        <p:spPr bwMode="auto">
          <a:xfrm>
            <a:off x="22860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5052" name="Group 156"/>
          <p:cNvGrpSpPr>
            <a:grpSpLocks/>
          </p:cNvGrpSpPr>
          <p:nvPr/>
        </p:nvGrpSpPr>
        <p:grpSpPr bwMode="auto">
          <a:xfrm>
            <a:off x="2590800" y="1066800"/>
            <a:ext cx="936625" cy="381000"/>
            <a:chOff x="480" y="672"/>
            <a:chExt cx="590" cy="240"/>
          </a:xfrm>
        </p:grpSpPr>
        <p:grpSp>
          <p:nvGrpSpPr>
            <p:cNvPr id="465053" name="Group 1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5054" name="Rectangle 1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65055" name="Rectangle 1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65056" name="Line 160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5057" name="Group 161"/>
          <p:cNvGrpSpPr>
            <a:grpSpLocks/>
          </p:cNvGrpSpPr>
          <p:nvPr/>
        </p:nvGrpSpPr>
        <p:grpSpPr bwMode="auto">
          <a:xfrm>
            <a:off x="2590800" y="2133600"/>
            <a:ext cx="685800" cy="381000"/>
            <a:chOff x="528" y="1104"/>
            <a:chExt cx="672" cy="278"/>
          </a:xfrm>
        </p:grpSpPr>
        <p:sp>
          <p:nvSpPr>
            <p:cNvPr id="465058" name="Rectangle 16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27</a:t>
              </a:r>
            </a:p>
          </p:txBody>
        </p:sp>
        <p:sp>
          <p:nvSpPr>
            <p:cNvPr id="465059" name="Rectangle 16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5060" name="Line 164"/>
          <p:cNvSpPr>
            <a:spLocks noChangeShapeType="1"/>
          </p:cNvSpPr>
          <p:nvPr/>
        </p:nvSpPr>
        <p:spPr bwMode="auto">
          <a:xfrm>
            <a:off x="32004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CCF1-6F2D-46EB-A425-890D150F4F9D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66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65932" name="Group 1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65933" name="Group 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5934" name="Rectangle 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65935" name="Rectangle 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5936" name="Group 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5937" name="Line 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5938" name="Group 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5939" name="Line 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940" name="Line 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941" name="Line 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94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5943" name="Group 2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65944" name="Group 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5945" name="Rectangle 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65946" name="Rectangle 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5947" name="Group 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5948" name="Line 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5949" name="Group 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5950" name="Line 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951" name="Line 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952" name="Line 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95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5954" name="Group 3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65955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5956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65957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5958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5959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5960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5961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962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963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96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5965" name="Group 4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65966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5967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65968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5969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5970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5971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5972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973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974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97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5976" name="Group 5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65977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5978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65979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5980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5981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5982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5983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984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985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98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5987" name="Group 67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65988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5989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65990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65991" name="Line 7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5992" name="Group 72"/>
          <p:cNvGrpSpPr>
            <a:grpSpLocks/>
          </p:cNvGrpSpPr>
          <p:nvPr/>
        </p:nvGrpSpPr>
        <p:grpSpPr bwMode="auto">
          <a:xfrm>
            <a:off x="3505200" y="1066800"/>
            <a:ext cx="1066800" cy="381000"/>
            <a:chOff x="480" y="672"/>
            <a:chExt cx="672" cy="240"/>
          </a:xfrm>
        </p:grpSpPr>
        <p:grpSp>
          <p:nvGrpSpPr>
            <p:cNvPr id="465993" name="Group 7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5994" name="Rectangle 7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65995" name="Rectangle 7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5996" name="Group 7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5997" name="Line 7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5998" name="Group 7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5999" name="Line 7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000" name="Line 8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001" name="Line 8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002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6003" name="Group 83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66004" name="Group 8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6005" name="Rectangle 8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66006" name="Rectangle 8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66007" name="Line 87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6008" name="Group 88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66009" name="Rectangle 8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66010" name="Rectangle 9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6011" name="Line 91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6012" name="Group 92"/>
          <p:cNvGrpSpPr>
            <a:grpSpLocks/>
          </p:cNvGrpSpPr>
          <p:nvPr/>
        </p:nvGrpSpPr>
        <p:grpSpPr bwMode="auto">
          <a:xfrm>
            <a:off x="2590800" y="1600200"/>
            <a:ext cx="1066800" cy="381000"/>
            <a:chOff x="480" y="672"/>
            <a:chExt cx="672" cy="240"/>
          </a:xfrm>
        </p:grpSpPr>
        <p:grpSp>
          <p:nvGrpSpPr>
            <p:cNvPr id="466013" name="Group 9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6014" name="Rectangle 9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66015" name="Rectangle 9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6016" name="Group 9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6017" name="Line 9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6018" name="Group 9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6019" name="Line 9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020" name="Line 10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021" name="Line 10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022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6023" name="Group 103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66024" name="Rectangle 10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66025" name="Rectangle 10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6026" name="Line 106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6027" name="Group 107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66028" name="Group 10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6029" name="Rectangle 10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66030" name="Rectangle 11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6031" name="Group 11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6032" name="Line 11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6033" name="Group 11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6034" name="Line 11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035" name="Line 11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036" name="Line 11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037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6038" name="Group 118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66039" name="Rectangle 11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66040" name="Rectangle 12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6041" name="Line 121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6042" name="Group 122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66043" name="Group 12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6044" name="Rectangle 12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66045" name="Rectangle 12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6046" name="Group 12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6047" name="Line 12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6048" name="Group 12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6049" name="Line 12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050" name="Line 13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051" name="Line 13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052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6053" name="Group 133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66054" name="Rectangle 13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66055" name="Rectangle 13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6056" name="Line 136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6057" name="Group 137"/>
          <p:cNvGrpSpPr>
            <a:grpSpLocks/>
          </p:cNvGrpSpPr>
          <p:nvPr/>
        </p:nvGrpSpPr>
        <p:grpSpPr bwMode="auto">
          <a:xfrm>
            <a:off x="3505200" y="2133600"/>
            <a:ext cx="1066800" cy="381000"/>
            <a:chOff x="480" y="672"/>
            <a:chExt cx="672" cy="240"/>
          </a:xfrm>
        </p:grpSpPr>
        <p:grpSp>
          <p:nvGrpSpPr>
            <p:cNvPr id="466058" name="Group 13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6059" name="Rectangle 13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66060" name="Rectangle 14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6061" name="Group 14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6062" name="Line 14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6063" name="Group 14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6064" name="Line 14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065" name="Line 14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066" name="Line 14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067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6068" name="Group 148"/>
          <p:cNvGrpSpPr>
            <a:grpSpLocks/>
          </p:cNvGrpSpPr>
          <p:nvPr/>
        </p:nvGrpSpPr>
        <p:grpSpPr bwMode="auto">
          <a:xfrm>
            <a:off x="1654175" y="1600200"/>
            <a:ext cx="685800" cy="381000"/>
            <a:chOff x="528" y="1104"/>
            <a:chExt cx="672" cy="278"/>
          </a:xfrm>
        </p:grpSpPr>
        <p:sp>
          <p:nvSpPr>
            <p:cNvPr id="466069" name="Rectangle 14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512</a:t>
              </a:r>
            </a:p>
          </p:txBody>
        </p:sp>
        <p:sp>
          <p:nvSpPr>
            <p:cNvPr id="466070" name="Rectangle 15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6071" name="Line 151"/>
          <p:cNvSpPr>
            <a:spLocks noChangeShapeType="1"/>
          </p:cNvSpPr>
          <p:nvPr/>
        </p:nvSpPr>
        <p:spPr bwMode="auto">
          <a:xfrm>
            <a:off x="2263775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6072" name="Group 152"/>
          <p:cNvGrpSpPr>
            <a:grpSpLocks/>
          </p:cNvGrpSpPr>
          <p:nvPr/>
        </p:nvGrpSpPr>
        <p:grpSpPr bwMode="auto">
          <a:xfrm>
            <a:off x="1676400" y="2133600"/>
            <a:ext cx="685800" cy="381000"/>
            <a:chOff x="528" y="1104"/>
            <a:chExt cx="672" cy="278"/>
          </a:xfrm>
        </p:grpSpPr>
        <p:sp>
          <p:nvSpPr>
            <p:cNvPr id="466073" name="Rectangle 15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125</a:t>
              </a:r>
            </a:p>
          </p:txBody>
        </p:sp>
        <p:sp>
          <p:nvSpPr>
            <p:cNvPr id="466074" name="Rectangle 15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6075" name="Line 155"/>
          <p:cNvSpPr>
            <a:spLocks noChangeShapeType="1"/>
          </p:cNvSpPr>
          <p:nvPr/>
        </p:nvSpPr>
        <p:spPr bwMode="auto">
          <a:xfrm>
            <a:off x="22860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6076" name="Group 156"/>
          <p:cNvGrpSpPr>
            <a:grpSpLocks/>
          </p:cNvGrpSpPr>
          <p:nvPr/>
        </p:nvGrpSpPr>
        <p:grpSpPr bwMode="auto">
          <a:xfrm>
            <a:off x="2590800" y="1066800"/>
            <a:ext cx="936625" cy="381000"/>
            <a:chOff x="480" y="672"/>
            <a:chExt cx="590" cy="240"/>
          </a:xfrm>
        </p:grpSpPr>
        <p:grpSp>
          <p:nvGrpSpPr>
            <p:cNvPr id="466077" name="Group 1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6078" name="Rectangle 1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66079" name="Rectangle 1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66080" name="Line 160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6081" name="Group 161"/>
          <p:cNvGrpSpPr>
            <a:grpSpLocks/>
          </p:cNvGrpSpPr>
          <p:nvPr/>
        </p:nvGrpSpPr>
        <p:grpSpPr bwMode="auto">
          <a:xfrm>
            <a:off x="2590800" y="2133600"/>
            <a:ext cx="685800" cy="381000"/>
            <a:chOff x="528" y="1104"/>
            <a:chExt cx="672" cy="278"/>
          </a:xfrm>
        </p:grpSpPr>
        <p:sp>
          <p:nvSpPr>
            <p:cNvPr id="466082" name="Rectangle 16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27</a:t>
              </a:r>
            </a:p>
          </p:txBody>
        </p:sp>
        <p:sp>
          <p:nvSpPr>
            <p:cNvPr id="466083" name="Rectangle 16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6084" name="Line 164"/>
          <p:cNvSpPr>
            <a:spLocks noChangeShapeType="1"/>
          </p:cNvSpPr>
          <p:nvPr/>
        </p:nvSpPr>
        <p:spPr bwMode="auto">
          <a:xfrm>
            <a:off x="32004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6085" name="Rectangle 165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6086" name="Rectangle 166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6087" name="Rectangle 167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6088" name="Rectangle 168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6089" name="Rectangle 169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6090" name="Rectangle 170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6091" name="Rectangle 171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6092" name="Rectangle 172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6093" name="Rectangle 173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6094" name="Rectangle 174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7027-C5B4-4567-9069-0615AE4F74DB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66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66946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66947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6948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66949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6950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6951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6952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6953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954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955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95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6957" name="Group 1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66958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6959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66960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6961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6962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6963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6964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965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966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96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6968" name="Group 2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66969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6970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66971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6972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6973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6974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6975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976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977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97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6979" name="Group 3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66980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6981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66982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6983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6984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6985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6986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987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988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989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6990" name="Group 4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66991" name="Group 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6992" name="Rectangle 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66993" name="Rectangle 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6994" name="Group 5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6995" name="Line 5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6996" name="Group 5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6997" name="Line 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998" name="Line 5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999" name="Line 5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00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7001" name="Group 57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67002" name="Group 5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7003" name="Rectangle 5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67004" name="Rectangle 6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67005" name="Line 6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7006" name="Group 62"/>
          <p:cNvGrpSpPr>
            <a:grpSpLocks/>
          </p:cNvGrpSpPr>
          <p:nvPr/>
        </p:nvGrpSpPr>
        <p:grpSpPr bwMode="auto">
          <a:xfrm>
            <a:off x="3505200" y="1066800"/>
            <a:ext cx="1066800" cy="381000"/>
            <a:chOff x="480" y="672"/>
            <a:chExt cx="672" cy="240"/>
          </a:xfrm>
        </p:grpSpPr>
        <p:grpSp>
          <p:nvGrpSpPr>
            <p:cNvPr id="467007" name="Group 6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7008" name="Rectangle 6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67009" name="Rectangle 6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7010" name="Group 6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7011" name="Line 6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7012" name="Group 6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7013" name="Line 6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014" name="Line 7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015" name="Line 7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016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7017" name="Group 73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67018" name="Group 7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7019" name="Rectangle 7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67020" name="Rectangle 7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67021" name="Line 77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7022" name="Group 78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67023" name="Rectangle 7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67024" name="Rectangle 8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7025" name="Line 81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7026" name="Group 82"/>
          <p:cNvGrpSpPr>
            <a:grpSpLocks/>
          </p:cNvGrpSpPr>
          <p:nvPr/>
        </p:nvGrpSpPr>
        <p:grpSpPr bwMode="auto">
          <a:xfrm>
            <a:off x="2590800" y="1600200"/>
            <a:ext cx="1066800" cy="381000"/>
            <a:chOff x="480" y="672"/>
            <a:chExt cx="672" cy="240"/>
          </a:xfrm>
        </p:grpSpPr>
        <p:grpSp>
          <p:nvGrpSpPr>
            <p:cNvPr id="467027" name="Group 8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7028" name="Rectangle 8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67029" name="Rectangle 8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7030" name="Group 8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7031" name="Line 8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7032" name="Group 8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7033" name="Line 8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034" name="Line 9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035" name="Line 9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036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7037" name="Group 93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67038" name="Rectangle 9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67039" name="Rectangle 9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7040" name="Line 96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7041" name="Group 97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67042" name="Group 9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7043" name="Rectangle 9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67044" name="Rectangle 10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7045" name="Group 10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7046" name="Line 10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7047" name="Group 10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7048" name="Line 10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049" name="Line 10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050" name="Line 10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051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7052" name="Group 108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67053" name="Rectangle 10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67054" name="Rectangle 11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7055" name="Line 111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7056" name="Group 112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67057" name="Group 1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7058" name="Rectangle 1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67059" name="Rectangle 1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7060" name="Group 1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7061" name="Line 1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7062" name="Group 1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7063" name="Line 1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064" name="Line 1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065" name="Line 1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066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7067" name="Group 123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67068" name="Rectangle 12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67069" name="Rectangle 12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7070" name="Line 126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7071" name="Group 127"/>
          <p:cNvGrpSpPr>
            <a:grpSpLocks/>
          </p:cNvGrpSpPr>
          <p:nvPr/>
        </p:nvGrpSpPr>
        <p:grpSpPr bwMode="auto">
          <a:xfrm>
            <a:off x="3505200" y="2133600"/>
            <a:ext cx="1066800" cy="381000"/>
            <a:chOff x="480" y="672"/>
            <a:chExt cx="672" cy="240"/>
          </a:xfrm>
        </p:grpSpPr>
        <p:grpSp>
          <p:nvGrpSpPr>
            <p:cNvPr id="467072" name="Group 12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7073" name="Rectangle 12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67074" name="Rectangle 13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7075" name="Group 13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7076" name="Line 13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7077" name="Group 13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7078" name="Line 13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079" name="Line 13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080" name="Line 13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081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7082" name="Group 138"/>
          <p:cNvGrpSpPr>
            <a:grpSpLocks/>
          </p:cNvGrpSpPr>
          <p:nvPr/>
        </p:nvGrpSpPr>
        <p:grpSpPr bwMode="auto">
          <a:xfrm>
            <a:off x="1654175" y="1600200"/>
            <a:ext cx="685800" cy="381000"/>
            <a:chOff x="528" y="1104"/>
            <a:chExt cx="672" cy="278"/>
          </a:xfrm>
        </p:grpSpPr>
        <p:sp>
          <p:nvSpPr>
            <p:cNvPr id="467083" name="Rectangle 13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512</a:t>
              </a:r>
            </a:p>
          </p:txBody>
        </p:sp>
        <p:sp>
          <p:nvSpPr>
            <p:cNvPr id="467084" name="Rectangle 14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7085" name="Line 141"/>
          <p:cNvSpPr>
            <a:spLocks noChangeShapeType="1"/>
          </p:cNvSpPr>
          <p:nvPr/>
        </p:nvSpPr>
        <p:spPr bwMode="auto">
          <a:xfrm>
            <a:off x="2263775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7086" name="Group 142"/>
          <p:cNvGrpSpPr>
            <a:grpSpLocks/>
          </p:cNvGrpSpPr>
          <p:nvPr/>
        </p:nvGrpSpPr>
        <p:grpSpPr bwMode="auto">
          <a:xfrm>
            <a:off x="1676400" y="2133600"/>
            <a:ext cx="685800" cy="381000"/>
            <a:chOff x="528" y="1104"/>
            <a:chExt cx="672" cy="278"/>
          </a:xfrm>
        </p:grpSpPr>
        <p:sp>
          <p:nvSpPr>
            <p:cNvPr id="467087" name="Rectangle 14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125</a:t>
              </a:r>
            </a:p>
          </p:txBody>
        </p:sp>
        <p:sp>
          <p:nvSpPr>
            <p:cNvPr id="467088" name="Rectangle 14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7089" name="Line 145"/>
          <p:cNvSpPr>
            <a:spLocks noChangeShapeType="1"/>
          </p:cNvSpPr>
          <p:nvPr/>
        </p:nvSpPr>
        <p:spPr bwMode="auto">
          <a:xfrm>
            <a:off x="22860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7090" name="Group 146"/>
          <p:cNvGrpSpPr>
            <a:grpSpLocks/>
          </p:cNvGrpSpPr>
          <p:nvPr/>
        </p:nvGrpSpPr>
        <p:grpSpPr bwMode="auto">
          <a:xfrm>
            <a:off x="2590800" y="1066800"/>
            <a:ext cx="936625" cy="381000"/>
            <a:chOff x="480" y="672"/>
            <a:chExt cx="590" cy="240"/>
          </a:xfrm>
        </p:grpSpPr>
        <p:grpSp>
          <p:nvGrpSpPr>
            <p:cNvPr id="467091" name="Group 1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7092" name="Rectangle 1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67093" name="Rectangle 1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67094" name="Line 150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7095" name="Group 151"/>
          <p:cNvGrpSpPr>
            <a:grpSpLocks/>
          </p:cNvGrpSpPr>
          <p:nvPr/>
        </p:nvGrpSpPr>
        <p:grpSpPr bwMode="auto">
          <a:xfrm>
            <a:off x="2590800" y="2133600"/>
            <a:ext cx="685800" cy="381000"/>
            <a:chOff x="528" y="1104"/>
            <a:chExt cx="672" cy="278"/>
          </a:xfrm>
        </p:grpSpPr>
        <p:sp>
          <p:nvSpPr>
            <p:cNvPr id="467096" name="Rectangle 15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27</a:t>
              </a:r>
            </a:p>
          </p:txBody>
        </p:sp>
        <p:sp>
          <p:nvSpPr>
            <p:cNvPr id="467097" name="Rectangle 15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7098" name="Line 154"/>
          <p:cNvSpPr>
            <a:spLocks noChangeShapeType="1"/>
          </p:cNvSpPr>
          <p:nvPr/>
        </p:nvSpPr>
        <p:spPr bwMode="auto">
          <a:xfrm>
            <a:off x="32004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7099" name="Rectangle 155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67100" name="Rectangle 156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67101" name="Rectangle 157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67102" name="Rectangle 158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7103" name="Rectangle 159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7104" name="Rectangle 160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7105" name="Rectangle 161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7106" name="Rectangle 162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7107" name="Rectangle 163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7108" name="Rectangle 164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ADDE-2FC3-4EA8-A5E3-782E4F57F942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1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67970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67971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7972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67973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7974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7975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7976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7977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978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979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98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7981" name="Group 1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67982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7983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67984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7985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7986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7987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7988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989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990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99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7992" name="Group 2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67993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7994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67995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7996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7997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7998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7999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000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001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00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8003" name="Group 3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68004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8005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68006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8007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8008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8009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8010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011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012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013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8014" name="Group 4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68015" name="Group 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8016" name="Rectangle 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68017" name="Rectangle 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8018" name="Group 5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8019" name="Line 5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8020" name="Group 5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8021" name="Line 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022" name="Line 5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023" name="Line 5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024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8046" name="Group 78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68047" name="Rectangle 7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68048" name="Rectangle 8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8049" name="Line 81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8050" name="Group 82"/>
          <p:cNvGrpSpPr>
            <a:grpSpLocks/>
          </p:cNvGrpSpPr>
          <p:nvPr/>
        </p:nvGrpSpPr>
        <p:grpSpPr bwMode="auto">
          <a:xfrm>
            <a:off x="2590800" y="1600200"/>
            <a:ext cx="1066800" cy="381000"/>
            <a:chOff x="480" y="672"/>
            <a:chExt cx="672" cy="240"/>
          </a:xfrm>
        </p:grpSpPr>
        <p:grpSp>
          <p:nvGrpSpPr>
            <p:cNvPr id="468051" name="Group 8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8052" name="Rectangle 8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68053" name="Rectangle 8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8054" name="Group 8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8055" name="Line 8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8056" name="Group 8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8057" name="Line 8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058" name="Line 9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059" name="Line 9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060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8061" name="Group 93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68062" name="Rectangle 9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68063" name="Rectangle 9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8064" name="Line 96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8065" name="Group 97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68066" name="Group 9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8067" name="Rectangle 9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68068" name="Rectangle 10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8069" name="Group 10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8070" name="Line 10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8071" name="Group 10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8072" name="Line 10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073" name="Line 10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074" name="Line 10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075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8076" name="Group 108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68077" name="Rectangle 10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68078" name="Rectangle 11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8079" name="Line 111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8080" name="Group 112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68081" name="Group 1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8082" name="Rectangle 1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68083" name="Rectangle 1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8084" name="Group 1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8085" name="Line 1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8086" name="Group 1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8087" name="Line 1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088" name="Line 1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089" name="Line 1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090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8091" name="Group 123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68092" name="Rectangle 12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68093" name="Rectangle 12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8094" name="Line 126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8095" name="Group 127"/>
          <p:cNvGrpSpPr>
            <a:grpSpLocks/>
          </p:cNvGrpSpPr>
          <p:nvPr/>
        </p:nvGrpSpPr>
        <p:grpSpPr bwMode="auto">
          <a:xfrm>
            <a:off x="3505200" y="2133600"/>
            <a:ext cx="1066800" cy="381000"/>
            <a:chOff x="480" y="672"/>
            <a:chExt cx="672" cy="240"/>
          </a:xfrm>
        </p:grpSpPr>
        <p:grpSp>
          <p:nvGrpSpPr>
            <p:cNvPr id="468096" name="Group 12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8097" name="Rectangle 12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68098" name="Rectangle 13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8099" name="Group 13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8100" name="Line 13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8101" name="Group 13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8102" name="Line 13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103" name="Line 13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104" name="Line 13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105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8106" name="Group 138"/>
          <p:cNvGrpSpPr>
            <a:grpSpLocks/>
          </p:cNvGrpSpPr>
          <p:nvPr/>
        </p:nvGrpSpPr>
        <p:grpSpPr bwMode="auto">
          <a:xfrm>
            <a:off x="1654175" y="1600200"/>
            <a:ext cx="685800" cy="381000"/>
            <a:chOff x="528" y="1104"/>
            <a:chExt cx="672" cy="278"/>
          </a:xfrm>
        </p:grpSpPr>
        <p:sp>
          <p:nvSpPr>
            <p:cNvPr id="468107" name="Rectangle 13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512</a:t>
              </a:r>
            </a:p>
          </p:txBody>
        </p:sp>
        <p:sp>
          <p:nvSpPr>
            <p:cNvPr id="468108" name="Rectangle 14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8109" name="Line 141"/>
          <p:cNvSpPr>
            <a:spLocks noChangeShapeType="1"/>
          </p:cNvSpPr>
          <p:nvPr/>
        </p:nvSpPr>
        <p:spPr bwMode="auto">
          <a:xfrm>
            <a:off x="2263775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8110" name="Group 142"/>
          <p:cNvGrpSpPr>
            <a:grpSpLocks/>
          </p:cNvGrpSpPr>
          <p:nvPr/>
        </p:nvGrpSpPr>
        <p:grpSpPr bwMode="auto">
          <a:xfrm>
            <a:off x="1676400" y="2133600"/>
            <a:ext cx="685800" cy="381000"/>
            <a:chOff x="528" y="1104"/>
            <a:chExt cx="672" cy="278"/>
          </a:xfrm>
        </p:grpSpPr>
        <p:sp>
          <p:nvSpPr>
            <p:cNvPr id="468111" name="Rectangle 14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125</a:t>
              </a:r>
            </a:p>
          </p:txBody>
        </p:sp>
        <p:sp>
          <p:nvSpPr>
            <p:cNvPr id="468112" name="Rectangle 14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8113" name="Line 145"/>
          <p:cNvSpPr>
            <a:spLocks noChangeShapeType="1"/>
          </p:cNvSpPr>
          <p:nvPr/>
        </p:nvSpPr>
        <p:spPr bwMode="auto">
          <a:xfrm>
            <a:off x="22860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8119" name="Group 151"/>
          <p:cNvGrpSpPr>
            <a:grpSpLocks/>
          </p:cNvGrpSpPr>
          <p:nvPr/>
        </p:nvGrpSpPr>
        <p:grpSpPr bwMode="auto">
          <a:xfrm>
            <a:off x="2590800" y="2133600"/>
            <a:ext cx="685800" cy="381000"/>
            <a:chOff x="528" y="1104"/>
            <a:chExt cx="672" cy="278"/>
          </a:xfrm>
        </p:grpSpPr>
        <p:sp>
          <p:nvSpPr>
            <p:cNvPr id="468120" name="Rectangle 15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27</a:t>
              </a:r>
            </a:p>
          </p:txBody>
        </p:sp>
        <p:sp>
          <p:nvSpPr>
            <p:cNvPr id="468121" name="Rectangle 15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8122" name="Line 154"/>
          <p:cNvSpPr>
            <a:spLocks noChangeShapeType="1"/>
          </p:cNvSpPr>
          <p:nvPr/>
        </p:nvSpPr>
        <p:spPr bwMode="auto">
          <a:xfrm>
            <a:off x="32004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8123" name="Rectangle 155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68124" name="Rectangle 156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68125" name="Rectangle 157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68126" name="Rectangle 158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8127" name="Rectangle 159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8128" name="Rectangle 160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8129" name="Rectangle 161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8130" name="Rectangle 162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8131" name="Rectangle 163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8132" name="Rectangle 164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468133" name="Group 165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68134" name="Group 16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8135" name="Rectangle 16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68136" name="Rectangle 16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8137" name="Group 16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8138" name="Line 17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8139" name="Group 17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8140" name="Line 17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141" name="Line 17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142" name="Line 17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143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D92F9-8365-45C5-AA30-110048B2F17B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1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68994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68995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8996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68997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8998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8999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9000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9001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002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003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00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9005" name="Group 1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69006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9007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69008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9009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9010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9011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9012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013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014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01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9016" name="Group 2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69017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9018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69019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9020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9021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9022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9023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024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025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02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9027" name="Group 3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69028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9029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69030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9031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9032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9033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9034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035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036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03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9038" name="Group 4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69039" name="Group 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9040" name="Rectangle 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69041" name="Rectangle 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9042" name="Group 5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9043" name="Line 5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9044" name="Group 5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9045" name="Line 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046" name="Line 5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047" name="Line 5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048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9049" name="Group 57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69050" name="Rectangle 5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69051" name="Rectangle 5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9052" name="Line 60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9053" name="Group 61"/>
          <p:cNvGrpSpPr>
            <a:grpSpLocks/>
          </p:cNvGrpSpPr>
          <p:nvPr/>
        </p:nvGrpSpPr>
        <p:grpSpPr bwMode="auto">
          <a:xfrm>
            <a:off x="2590800" y="1600200"/>
            <a:ext cx="1066800" cy="381000"/>
            <a:chOff x="480" y="672"/>
            <a:chExt cx="672" cy="240"/>
          </a:xfrm>
        </p:grpSpPr>
        <p:grpSp>
          <p:nvGrpSpPr>
            <p:cNvPr id="469054" name="Group 6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9055" name="Rectangle 6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69056" name="Rectangle 6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9057" name="Group 6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9058" name="Line 6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9059" name="Group 6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9060" name="Line 6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061" name="Line 6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062" name="Line 7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063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9064" name="Group 72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69065" name="Rectangle 7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69066" name="Rectangle 7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9067" name="Line 75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9068" name="Group 76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69069" name="Group 7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9070" name="Rectangle 7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69071" name="Rectangle 7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9072" name="Group 8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9073" name="Line 8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9074" name="Group 8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9075" name="Line 8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076" name="Line 8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077" name="Line 8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078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9079" name="Group 87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69080" name="Rectangle 8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69081" name="Rectangle 8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9082" name="Line 90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9083" name="Group 91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69084" name="Group 9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9085" name="Rectangle 9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69086" name="Rectangle 9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9087" name="Group 9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9088" name="Line 9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9089" name="Group 9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9090" name="Line 9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091" name="Line 9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092" name="Line 10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093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9094" name="Group 102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69095" name="Rectangle 10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69096" name="Rectangle 10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9097" name="Line 105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9098" name="Group 106"/>
          <p:cNvGrpSpPr>
            <a:grpSpLocks/>
          </p:cNvGrpSpPr>
          <p:nvPr/>
        </p:nvGrpSpPr>
        <p:grpSpPr bwMode="auto">
          <a:xfrm>
            <a:off x="3505200" y="2133600"/>
            <a:ext cx="1066800" cy="381000"/>
            <a:chOff x="480" y="672"/>
            <a:chExt cx="672" cy="240"/>
          </a:xfrm>
        </p:grpSpPr>
        <p:grpSp>
          <p:nvGrpSpPr>
            <p:cNvPr id="469099" name="Group 10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9100" name="Rectangle 10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69101" name="Rectangle 10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9102" name="Group 11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9103" name="Line 11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9104" name="Group 11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9105" name="Line 11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106" name="Line 11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107" name="Line 11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108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69109" name="Group 117"/>
          <p:cNvGrpSpPr>
            <a:grpSpLocks/>
          </p:cNvGrpSpPr>
          <p:nvPr/>
        </p:nvGrpSpPr>
        <p:grpSpPr bwMode="auto">
          <a:xfrm>
            <a:off x="1654175" y="1600200"/>
            <a:ext cx="685800" cy="381000"/>
            <a:chOff x="528" y="1104"/>
            <a:chExt cx="672" cy="278"/>
          </a:xfrm>
        </p:grpSpPr>
        <p:sp>
          <p:nvSpPr>
            <p:cNvPr id="469110" name="Rectangle 11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512</a:t>
              </a:r>
            </a:p>
          </p:txBody>
        </p:sp>
        <p:sp>
          <p:nvSpPr>
            <p:cNvPr id="469111" name="Rectangle 11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9112" name="Line 120"/>
          <p:cNvSpPr>
            <a:spLocks noChangeShapeType="1"/>
          </p:cNvSpPr>
          <p:nvPr/>
        </p:nvSpPr>
        <p:spPr bwMode="auto">
          <a:xfrm>
            <a:off x="2263775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9113" name="Group 121"/>
          <p:cNvGrpSpPr>
            <a:grpSpLocks/>
          </p:cNvGrpSpPr>
          <p:nvPr/>
        </p:nvGrpSpPr>
        <p:grpSpPr bwMode="auto">
          <a:xfrm>
            <a:off x="1676400" y="2133600"/>
            <a:ext cx="685800" cy="381000"/>
            <a:chOff x="528" y="1104"/>
            <a:chExt cx="672" cy="278"/>
          </a:xfrm>
        </p:grpSpPr>
        <p:sp>
          <p:nvSpPr>
            <p:cNvPr id="469114" name="Rectangle 12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125</a:t>
              </a:r>
            </a:p>
          </p:txBody>
        </p:sp>
        <p:sp>
          <p:nvSpPr>
            <p:cNvPr id="469115" name="Rectangle 12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9116" name="Line 124"/>
          <p:cNvSpPr>
            <a:spLocks noChangeShapeType="1"/>
          </p:cNvSpPr>
          <p:nvPr/>
        </p:nvSpPr>
        <p:spPr bwMode="auto">
          <a:xfrm>
            <a:off x="22860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9117" name="Group 125"/>
          <p:cNvGrpSpPr>
            <a:grpSpLocks/>
          </p:cNvGrpSpPr>
          <p:nvPr/>
        </p:nvGrpSpPr>
        <p:grpSpPr bwMode="auto">
          <a:xfrm>
            <a:off x="2590800" y="2133600"/>
            <a:ext cx="685800" cy="381000"/>
            <a:chOff x="528" y="1104"/>
            <a:chExt cx="672" cy="278"/>
          </a:xfrm>
        </p:grpSpPr>
        <p:sp>
          <p:nvSpPr>
            <p:cNvPr id="469118" name="Rectangle 126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27</a:t>
              </a:r>
            </a:p>
          </p:txBody>
        </p:sp>
        <p:sp>
          <p:nvSpPr>
            <p:cNvPr id="469119" name="Rectangle 127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69120" name="Line 128"/>
          <p:cNvSpPr>
            <a:spLocks noChangeShapeType="1"/>
          </p:cNvSpPr>
          <p:nvPr/>
        </p:nvSpPr>
        <p:spPr bwMode="auto">
          <a:xfrm>
            <a:off x="32004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9121" name="Rectangle 129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69122" name="Rectangle 130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69123" name="Rectangle 131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69124" name="Rectangle 132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69125" name="Rectangle 133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69126" name="Rectangle 134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9127" name="Rectangle 135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9128" name="Rectangle 136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9129" name="Rectangle 137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69130" name="Rectangle 138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469131" name="Group 139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69132" name="Group 14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69133" name="Rectangle 14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69134" name="Rectangle 14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69135" name="Group 14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69136" name="Line 14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69137" name="Group 14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69138" name="Line 14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139" name="Line 14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140" name="Line 14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141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F25E-021E-4FAE-9F66-CF1F2F83B173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4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70018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70019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0020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70021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0022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0023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0024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0025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026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027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02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0029" name="Group 1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70030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0031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70032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0033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0034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0035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0036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037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038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03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0040" name="Group 2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70041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0042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70043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0044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0045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0046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0047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048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049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05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0051" name="Group 3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70052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0053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70054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0055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0056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0057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0058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059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060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06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0062" name="Group 4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70063" name="Group 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0064" name="Rectangle 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70065" name="Rectangle 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0066" name="Group 5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0067" name="Line 5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0068" name="Group 5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0069" name="Line 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070" name="Line 5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071" name="Line 5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072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0088" name="Group 72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70089" name="Rectangle 7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70090" name="Rectangle 7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70091" name="Line 75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0092" name="Group 76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70093" name="Group 7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0094" name="Rectangle 7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70095" name="Rectangle 7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0096" name="Group 8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0097" name="Line 8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0098" name="Group 8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0099" name="Line 8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100" name="Line 8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101" name="Line 8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102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0103" name="Group 87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70104" name="Rectangle 8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70105" name="Rectangle 8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70106" name="Line 90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0107" name="Group 91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70108" name="Group 9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0109" name="Rectangle 9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70110" name="Rectangle 9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0111" name="Group 9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0112" name="Line 9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0113" name="Group 9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0114" name="Line 9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115" name="Line 9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116" name="Line 10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117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0118" name="Group 102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70119" name="Rectangle 10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70120" name="Rectangle 10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70121" name="Line 105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0122" name="Group 106"/>
          <p:cNvGrpSpPr>
            <a:grpSpLocks/>
          </p:cNvGrpSpPr>
          <p:nvPr/>
        </p:nvGrpSpPr>
        <p:grpSpPr bwMode="auto">
          <a:xfrm>
            <a:off x="3505200" y="2133600"/>
            <a:ext cx="1066800" cy="381000"/>
            <a:chOff x="480" y="672"/>
            <a:chExt cx="672" cy="240"/>
          </a:xfrm>
        </p:grpSpPr>
        <p:grpSp>
          <p:nvGrpSpPr>
            <p:cNvPr id="470123" name="Group 10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0124" name="Rectangle 10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70125" name="Rectangle 10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0126" name="Group 11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0127" name="Line 11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0128" name="Group 11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0129" name="Line 11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130" name="Line 11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131" name="Line 11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132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0137" name="Group 121"/>
          <p:cNvGrpSpPr>
            <a:grpSpLocks/>
          </p:cNvGrpSpPr>
          <p:nvPr/>
        </p:nvGrpSpPr>
        <p:grpSpPr bwMode="auto">
          <a:xfrm>
            <a:off x="1676400" y="2133600"/>
            <a:ext cx="685800" cy="381000"/>
            <a:chOff x="528" y="1104"/>
            <a:chExt cx="672" cy="278"/>
          </a:xfrm>
        </p:grpSpPr>
        <p:sp>
          <p:nvSpPr>
            <p:cNvPr id="470138" name="Rectangle 12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125</a:t>
              </a:r>
            </a:p>
          </p:txBody>
        </p:sp>
        <p:sp>
          <p:nvSpPr>
            <p:cNvPr id="470139" name="Rectangle 12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70140" name="Line 124"/>
          <p:cNvSpPr>
            <a:spLocks noChangeShapeType="1"/>
          </p:cNvSpPr>
          <p:nvPr/>
        </p:nvSpPr>
        <p:spPr bwMode="auto">
          <a:xfrm>
            <a:off x="22860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0141" name="Group 125"/>
          <p:cNvGrpSpPr>
            <a:grpSpLocks/>
          </p:cNvGrpSpPr>
          <p:nvPr/>
        </p:nvGrpSpPr>
        <p:grpSpPr bwMode="auto">
          <a:xfrm>
            <a:off x="2590800" y="2133600"/>
            <a:ext cx="685800" cy="381000"/>
            <a:chOff x="528" y="1104"/>
            <a:chExt cx="672" cy="278"/>
          </a:xfrm>
        </p:grpSpPr>
        <p:sp>
          <p:nvSpPr>
            <p:cNvPr id="470142" name="Rectangle 126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27</a:t>
              </a:r>
            </a:p>
          </p:txBody>
        </p:sp>
        <p:sp>
          <p:nvSpPr>
            <p:cNvPr id="470143" name="Rectangle 127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70144" name="Line 128"/>
          <p:cNvSpPr>
            <a:spLocks noChangeShapeType="1"/>
          </p:cNvSpPr>
          <p:nvPr/>
        </p:nvSpPr>
        <p:spPr bwMode="auto">
          <a:xfrm>
            <a:off x="32004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0145" name="Rectangle 129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70146" name="Rectangle 130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70147" name="Rectangle 131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70148" name="Rectangle 132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70149" name="Rectangle 133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70150" name="Rectangle 134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70151" name="Rectangle 135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70152" name="Rectangle 136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70153" name="Rectangle 137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70154" name="Rectangle 138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470155" name="Group 139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70156" name="Group 14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0157" name="Rectangle 14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70158" name="Rectangle 14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0159" name="Group 14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0160" name="Line 14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0161" name="Group 14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0162" name="Line 14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163" name="Line 14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164" name="Line 14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165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0166" name="Group 150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70167" name="Group 15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0168" name="Rectangle 15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70169" name="Rectangle 15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0170" name="Group 15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0171" name="Line 15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0172" name="Group 15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0173" name="Line 15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174" name="Line 15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175" name="Line 15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176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BBDE-0FF2-486A-B794-AD6D05AF57E9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4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71042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71043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1044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71045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1046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1047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1048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1049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050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051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05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1053" name="Group 1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71054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1055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71056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1057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1058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1059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1060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061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062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06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1064" name="Group 2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71065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1066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71067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1068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1069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1070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1071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072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073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07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1075" name="Group 3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71076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1077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71078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1079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1080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1081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1082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083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084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08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1086" name="Group 4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71087" name="Group 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1088" name="Rectangle 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71089" name="Rectangle 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1090" name="Group 5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1091" name="Line 5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1092" name="Group 5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1093" name="Line 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094" name="Line 5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095" name="Line 5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096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1097" name="Group 57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71098" name="Rectangle 5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71099" name="Rectangle 5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71100" name="Line 60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101" name="Group 61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71102" name="Group 6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1103" name="Rectangle 6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71104" name="Rectangle 6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1105" name="Group 6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1106" name="Line 6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1107" name="Group 6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1108" name="Line 6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09" name="Line 6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10" name="Line 7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1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1112" name="Group 72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71113" name="Rectangle 7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71114" name="Rectangle 7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71115" name="Line 75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116" name="Group 76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71117" name="Group 7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1118" name="Rectangle 7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71119" name="Rectangle 7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1120" name="Group 8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1121" name="Line 8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1122" name="Group 8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1123" name="Line 8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24" name="Line 8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25" name="Line 8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26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1127" name="Group 87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71128" name="Rectangle 8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71129" name="Rectangle 8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71130" name="Line 90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131" name="Group 91"/>
          <p:cNvGrpSpPr>
            <a:grpSpLocks/>
          </p:cNvGrpSpPr>
          <p:nvPr/>
        </p:nvGrpSpPr>
        <p:grpSpPr bwMode="auto">
          <a:xfrm>
            <a:off x="3505200" y="2133600"/>
            <a:ext cx="1066800" cy="381000"/>
            <a:chOff x="480" y="672"/>
            <a:chExt cx="672" cy="240"/>
          </a:xfrm>
        </p:grpSpPr>
        <p:grpSp>
          <p:nvGrpSpPr>
            <p:cNvPr id="471132" name="Group 9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1133" name="Rectangle 9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71134" name="Rectangle 9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1135" name="Group 9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1136" name="Line 9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1137" name="Group 9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1138" name="Line 9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39" name="Line 9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40" name="Line 10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41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1142" name="Group 102"/>
          <p:cNvGrpSpPr>
            <a:grpSpLocks/>
          </p:cNvGrpSpPr>
          <p:nvPr/>
        </p:nvGrpSpPr>
        <p:grpSpPr bwMode="auto">
          <a:xfrm>
            <a:off x="1676400" y="2133600"/>
            <a:ext cx="685800" cy="381000"/>
            <a:chOff x="528" y="1104"/>
            <a:chExt cx="672" cy="278"/>
          </a:xfrm>
        </p:grpSpPr>
        <p:sp>
          <p:nvSpPr>
            <p:cNvPr id="471143" name="Rectangle 10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125</a:t>
              </a:r>
            </a:p>
          </p:txBody>
        </p:sp>
        <p:sp>
          <p:nvSpPr>
            <p:cNvPr id="471144" name="Rectangle 10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71145" name="Line 105"/>
          <p:cNvSpPr>
            <a:spLocks noChangeShapeType="1"/>
          </p:cNvSpPr>
          <p:nvPr/>
        </p:nvSpPr>
        <p:spPr bwMode="auto">
          <a:xfrm>
            <a:off x="22860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146" name="Group 106"/>
          <p:cNvGrpSpPr>
            <a:grpSpLocks/>
          </p:cNvGrpSpPr>
          <p:nvPr/>
        </p:nvGrpSpPr>
        <p:grpSpPr bwMode="auto">
          <a:xfrm>
            <a:off x="2590800" y="2133600"/>
            <a:ext cx="685800" cy="381000"/>
            <a:chOff x="528" y="1104"/>
            <a:chExt cx="672" cy="278"/>
          </a:xfrm>
        </p:grpSpPr>
        <p:sp>
          <p:nvSpPr>
            <p:cNvPr id="471147" name="Rectangle 10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27</a:t>
              </a:r>
            </a:p>
          </p:txBody>
        </p:sp>
        <p:sp>
          <p:nvSpPr>
            <p:cNvPr id="471148" name="Rectangle 10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71149" name="Line 109"/>
          <p:cNvSpPr>
            <a:spLocks noChangeShapeType="1"/>
          </p:cNvSpPr>
          <p:nvPr/>
        </p:nvSpPr>
        <p:spPr bwMode="auto">
          <a:xfrm>
            <a:off x="32004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0" name="Rectangle 110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71151" name="Rectangle 111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71152" name="Rectangle 112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71153" name="Rectangle 113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71154" name="Rectangle 114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71155" name="Rectangle 115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71156" name="Rectangle 116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71157" name="Rectangle 117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71158" name="Rectangle 118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71159" name="Rectangle 119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471160" name="Group 120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71161" name="Group 12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1162" name="Rectangle 12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71163" name="Rectangle 12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1164" name="Group 12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1165" name="Line 12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1166" name="Group 12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1167" name="Line 12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68" name="Line 12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69" name="Line 12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70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1171" name="Group 131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71172" name="Group 13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1173" name="Rectangle 13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71174" name="Rectangle 13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1175" name="Group 13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1176" name="Line 13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1177" name="Group 13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1178" name="Line 13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79" name="Line 13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80" name="Line 14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181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F21-C53F-48AB-907D-2FC740D71CF3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31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72066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72067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2068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72069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2070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2071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2072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2073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074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075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07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2077" name="Group 1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72078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2079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72080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2081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2082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2083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2084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085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086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08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2088" name="Group 2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72089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2090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72091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2092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2093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2094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2095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096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097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09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2099" name="Group 3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72100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2101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72102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2103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2104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2105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2106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107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108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109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2110" name="Group 4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72111" name="Group 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2112" name="Rectangle 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72113" name="Rectangle 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2114" name="Group 5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2115" name="Line 5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2116" name="Group 5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2117" name="Line 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118" name="Line 5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119" name="Line 5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12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2121" name="Group 57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72122" name="Rectangle 5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72123" name="Rectangle 5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72124" name="Line 60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2125" name="Group 61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72126" name="Group 6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2127" name="Rectangle 6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72128" name="Rectangle 6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2129" name="Group 6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2130" name="Line 6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2131" name="Group 6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2132" name="Line 6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133" name="Line 6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134" name="Line 7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135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2136" name="Group 72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72137" name="Rectangle 7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72138" name="Rectangle 7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72139" name="Line 75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2140" name="Group 76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72141" name="Group 7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2142" name="Rectangle 7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72143" name="Rectangle 7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2144" name="Group 8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2145" name="Line 8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2146" name="Group 8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2147" name="Line 8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148" name="Line 8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149" name="Line 8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150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72174" name="Rectangle 110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72175" name="Rectangle 111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72176" name="Rectangle 112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72177" name="Rectangle 113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72178" name="Rectangle 114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72179" name="Rectangle 115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72180" name="Rectangle 116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72181" name="Rectangle 117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72182" name="Rectangle 118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72183" name="Rectangle 119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472184" name="Group 120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72185" name="Group 12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2186" name="Rectangle 12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72187" name="Rectangle 12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2188" name="Group 12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2189" name="Line 12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2190" name="Group 12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2191" name="Line 12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192" name="Line 12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193" name="Line 12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194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2195" name="Group 131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72196" name="Group 13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2197" name="Rectangle 13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72198" name="Rectangle 13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2199" name="Group 13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2200" name="Line 13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2201" name="Group 13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2202" name="Line 13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203" name="Line 13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204" name="Line 14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205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2206" name="Group 142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72207" name="Group 14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2208" name="Rectangle 14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72209" name="Rectangle 14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2210" name="Group 14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2211" name="Line 14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2212" name="Group 14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2213" name="Line 14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214" name="Line 15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215" name="Line 15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216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AB10-3DC3-4A18-B93D-00CE20F23358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31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73090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73091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3092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73093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3094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3095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3096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3097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098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099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10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3101" name="Group 1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73102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3103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73104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3105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3106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3107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3108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109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110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11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3112" name="Group 2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73113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3114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73115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3116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3117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3118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3119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120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121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12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3123" name="Group 3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73124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3125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73126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3127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3128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3129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3130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131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132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133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3134" name="Group 4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73135" name="Group 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3136" name="Rectangle 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73137" name="Rectangle 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3138" name="Group 5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3139" name="Line 5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3140" name="Group 5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3141" name="Line 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142" name="Line 5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143" name="Line 5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144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3145" name="Group 57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73146" name="Rectangle 5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73147" name="Rectangle 5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73148" name="Line 60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3149" name="Group 61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73150" name="Group 6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3151" name="Rectangle 6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73152" name="Rectangle 6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3153" name="Group 6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3154" name="Line 6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3155" name="Group 6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3156" name="Line 6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157" name="Line 6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158" name="Line 7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159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3160" name="Group 72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73161" name="Rectangle 7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73162" name="Rectangle 7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73163" name="Line 75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3164" name="Group 76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73165" name="Group 7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3166" name="Rectangle 7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73167" name="Rectangle 7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3168" name="Group 8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3169" name="Line 8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3170" name="Group 8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3171" name="Line 8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172" name="Line 8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173" name="Line 8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174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73175" name="Rectangle 87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73176" name="Rectangle 88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73177" name="Rectangle 89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73178" name="Rectangle 90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73179" name="Rectangle 91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73180" name="Rectangle 92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73181" name="Rectangle 93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73182" name="Rectangle 94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73183" name="Rectangle 95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73184" name="Rectangle 96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473185" name="Group 97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73186" name="Group 9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3187" name="Rectangle 9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73188" name="Rectangle 10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3189" name="Group 10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3190" name="Line 10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3191" name="Group 10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3192" name="Line 10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193" name="Line 10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194" name="Line 10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195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3196" name="Group 108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73197" name="Group 10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3198" name="Rectangle 11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73199" name="Rectangle 11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3200" name="Group 11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3201" name="Line 11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3202" name="Group 11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3203" name="Line 11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204" name="Line 11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205" name="Line 11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206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3207" name="Group 119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73208" name="Group 12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3209" name="Rectangle 12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73210" name="Rectangle 12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3211" name="Group 12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3212" name="Line 12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3213" name="Group 12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3214" name="Line 12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215" name="Line 12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216" name="Line 12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217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6DA5-C1DF-4579-AA35-AC24A69BEEBB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27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74114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74115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4116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74117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4118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4119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4120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4121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122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123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1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4125" name="Group 1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74126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4127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74128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4129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4130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4131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4132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133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134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13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4136" name="Group 2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74137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4138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74139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4140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4141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4142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4143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144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145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14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4147" name="Group 3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74148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4149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74150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4151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4152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4153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4154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155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156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15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4158" name="Group 4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74159" name="Group 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4160" name="Rectangle 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74161" name="Rectangle 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4162" name="Group 5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4163" name="Line 5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4164" name="Group 5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4165" name="Line 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166" name="Line 5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167" name="Line 5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168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4184" name="Group 72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74185" name="Rectangle 7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74186" name="Rectangle 7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74187" name="Line 75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4188" name="Group 76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74189" name="Group 7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4190" name="Rectangle 7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74191" name="Rectangle 7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4192" name="Group 8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4193" name="Line 8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4194" name="Group 8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4195" name="Line 8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196" name="Line 8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197" name="Line 8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198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74199" name="Rectangle 87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74200" name="Rectangle 88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74201" name="Rectangle 89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74202" name="Rectangle 90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74203" name="Rectangle 91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74204" name="Rectangle 92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74205" name="Rectangle 93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74206" name="Rectangle 94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74207" name="Rectangle 95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74208" name="Rectangle 96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474209" name="Group 97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74210" name="Group 9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4211" name="Rectangle 9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74212" name="Rectangle 10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4213" name="Group 10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4214" name="Line 10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4215" name="Group 10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4216" name="Line 10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217" name="Line 10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218" name="Line 10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219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4220" name="Group 108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74221" name="Group 10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4222" name="Rectangle 11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74223" name="Rectangle 11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4224" name="Group 11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4225" name="Line 11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4226" name="Group 11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4227" name="Line 11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228" name="Line 11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229" name="Line 11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230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4231" name="Group 119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74232" name="Group 12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4233" name="Rectangle 12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74234" name="Rectangle 12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4235" name="Group 12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4236" name="Line 12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4237" name="Group 12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4238" name="Line 12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239" name="Line 12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240" name="Line 12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241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4242" name="Group 130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74243" name="Group 13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4244" name="Rectangle 13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74245" name="Rectangle 13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4246" name="Group 13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4247" name="Line 13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4248" name="Group 13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4249" name="Line 13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250" name="Line 13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251" name="Line 13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252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496E-57B0-4B90-93FC-E8887C65469B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24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01448" name="Group 40"/>
          <p:cNvGrpSpPr>
            <a:grpSpLocks/>
          </p:cNvGrpSpPr>
          <p:nvPr/>
        </p:nvGrpSpPr>
        <p:grpSpPr bwMode="auto">
          <a:xfrm>
            <a:off x="4191000" y="533400"/>
            <a:ext cx="4572000" cy="381000"/>
            <a:chOff x="864" y="624"/>
            <a:chExt cx="2880" cy="240"/>
          </a:xfrm>
        </p:grpSpPr>
        <p:sp>
          <p:nvSpPr>
            <p:cNvPr id="401412" name="Rectangle 4"/>
            <p:cNvSpPr>
              <a:spLocks noChangeArrowheads="1"/>
            </p:cNvSpPr>
            <p:nvPr/>
          </p:nvSpPr>
          <p:spPr bwMode="auto">
            <a:xfrm>
              <a:off x="864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64</a:t>
              </a:r>
            </a:p>
          </p:txBody>
        </p:sp>
        <p:sp>
          <p:nvSpPr>
            <p:cNvPr id="401413" name="Rectangle 5"/>
            <p:cNvSpPr>
              <a:spLocks noChangeArrowheads="1"/>
            </p:cNvSpPr>
            <p:nvPr/>
          </p:nvSpPr>
          <p:spPr bwMode="auto">
            <a:xfrm>
              <a:off x="1152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01414" name="Rectangle 6"/>
            <p:cNvSpPr>
              <a:spLocks noChangeArrowheads="1"/>
            </p:cNvSpPr>
            <p:nvPr/>
          </p:nvSpPr>
          <p:spPr bwMode="auto">
            <a:xfrm>
              <a:off x="1440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216</a:t>
              </a:r>
            </a:p>
          </p:txBody>
        </p:sp>
        <p:sp>
          <p:nvSpPr>
            <p:cNvPr id="401415" name="Rectangle 7"/>
            <p:cNvSpPr>
              <a:spLocks noChangeArrowheads="1"/>
            </p:cNvSpPr>
            <p:nvPr/>
          </p:nvSpPr>
          <p:spPr bwMode="auto">
            <a:xfrm>
              <a:off x="1728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512</a:t>
              </a:r>
            </a:p>
          </p:txBody>
        </p:sp>
        <p:sp>
          <p:nvSpPr>
            <p:cNvPr id="401416" name="Rectangle 8"/>
            <p:cNvSpPr>
              <a:spLocks noChangeArrowheads="1"/>
            </p:cNvSpPr>
            <p:nvPr/>
          </p:nvSpPr>
          <p:spPr bwMode="auto">
            <a:xfrm>
              <a:off x="2016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27</a:t>
              </a:r>
            </a:p>
          </p:txBody>
        </p:sp>
        <p:sp>
          <p:nvSpPr>
            <p:cNvPr id="401417" name="Rectangle 9"/>
            <p:cNvSpPr>
              <a:spLocks noChangeArrowheads="1"/>
            </p:cNvSpPr>
            <p:nvPr/>
          </p:nvSpPr>
          <p:spPr bwMode="auto">
            <a:xfrm>
              <a:off x="2304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729</a:t>
              </a:r>
            </a:p>
          </p:txBody>
        </p:sp>
        <p:sp>
          <p:nvSpPr>
            <p:cNvPr id="401418" name="Rectangle 10"/>
            <p:cNvSpPr>
              <a:spLocks noChangeArrowheads="1"/>
            </p:cNvSpPr>
            <p:nvPr/>
          </p:nvSpPr>
          <p:spPr bwMode="auto">
            <a:xfrm>
              <a:off x="2592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401419" name="Rectangle 11"/>
            <p:cNvSpPr>
              <a:spLocks noChangeArrowheads="1"/>
            </p:cNvSpPr>
            <p:nvPr/>
          </p:nvSpPr>
          <p:spPr bwMode="auto">
            <a:xfrm>
              <a:off x="2880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01420" name="Rectangle 12"/>
            <p:cNvSpPr>
              <a:spLocks noChangeArrowheads="1"/>
            </p:cNvSpPr>
            <p:nvPr/>
          </p:nvSpPr>
          <p:spPr bwMode="auto">
            <a:xfrm>
              <a:off x="3168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343</a:t>
              </a:r>
            </a:p>
          </p:txBody>
        </p:sp>
        <p:sp>
          <p:nvSpPr>
            <p:cNvPr id="401421" name="Rectangle 13"/>
            <p:cNvSpPr>
              <a:spLocks noChangeArrowheads="1"/>
            </p:cNvSpPr>
            <p:nvPr/>
          </p:nvSpPr>
          <p:spPr bwMode="auto">
            <a:xfrm>
              <a:off x="3456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125</a:t>
              </a:r>
            </a:p>
          </p:txBody>
        </p:sp>
      </p:grpSp>
      <p:grpSp>
        <p:nvGrpSpPr>
          <p:cNvPr id="401550" name="Group 142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01551" name="Group 14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1552" name="Rectangle 14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01553" name="Rectangle 14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1554" name="Group 14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1555" name="Line 14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1556" name="Group 14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1557" name="Line 14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558" name="Line 15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559" name="Line 15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560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1561" name="Group 153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01562" name="Group 15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1563" name="Rectangle 15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01564" name="Rectangle 15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1565" name="Group 15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1566" name="Line 15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1567" name="Group 15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1568" name="Line 16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569" name="Line 16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570" name="Line 16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571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1572" name="Group 164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01573" name="Group 16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1574" name="Rectangle 16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01575" name="Rectangle 16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1576" name="Group 16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1577" name="Line 16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1578" name="Group 17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1579" name="Line 17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580" name="Line 17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581" name="Line 17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582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1583" name="Group 175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01584" name="Group 17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1585" name="Rectangle 17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01586" name="Rectangle 17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1587" name="Group 17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1588" name="Line 18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1589" name="Group 18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1590" name="Line 18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591" name="Line 18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592" name="Line 18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593" name="Line 18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1594" name="Group 186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01595" name="Group 18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1596" name="Rectangle 18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01597" name="Rectangle 18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1598" name="Group 19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1599" name="Line 19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1600" name="Group 19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1601" name="Line 19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602" name="Line 19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603" name="Line 19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604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1605" name="Group 197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01606" name="Group 19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1607" name="Rectangle 19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01608" name="Rectangle 20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1609" name="Group 20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1610" name="Line 20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1611" name="Group 20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1612" name="Line 20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613" name="Line 20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614" name="Line 20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615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1616" name="Group 208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01617" name="Group 20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1618" name="Rectangle 21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01619" name="Rectangle 21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1620" name="Group 21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1621" name="Line 21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1622" name="Group 21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1623" name="Line 21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624" name="Line 21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625" name="Line 21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626" name="Line 21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1627" name="Group 219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01628" name="Group 22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1629" name="Rectangle 22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01630" name="Rectangle 22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1631" name="Group 22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1632" name="Line 22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1633" name="Group 22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1634" name="Line 22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635" name="Line 22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636" name="Line 22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637" name="Line 22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1638" name="Group 230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01639" name="Group 23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1640" name="Rectangle 23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01641" name="Rectangle 23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1642" name="Group 23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1643" name="Line 23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1644" name="Group 23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1645" name="Line 23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646" name="Line 23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647" name="Line 23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648" name="Line 24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1649" name="Group 241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01650" name="Group 24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1651" name="Rectangle 24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01652" name="Rectangle 24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1653" name="Group 24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1654" name="Line 24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1655" name="Group 24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1656" name="Line 24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657" name="Line 24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658" name="Line 25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659" name="Line 25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5632-D89D-4539-B54B-2963813AC5ED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27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75138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75139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5140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75141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5142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5143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5144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5145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146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147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14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5149" name="Group 1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75150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5151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75152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5153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5154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5155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5156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157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158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15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5160" name="Group 2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75161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5162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75163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5164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5165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5166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5167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168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169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17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5171" name="Group 3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75172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5173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75174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5175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5176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5177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5178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179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180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18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5182" name="Group 4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75183" name="Group 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5184" name="Rectangle 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75185" name="Rectangle 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5186" name="Group 5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5187" name="Line 5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5188" name="Group 5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5189" name="Line 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190" name="Line 5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191" name="Line 5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192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5193" name="Group 57"/>
          <p:cNvGrpSpPr>
            <a:grpSpLocks/>
          </p:cNvGrpSpPr>
          <p:nvPr/>
        </p:nvGrpSpPr>
        <p:grpSpPr bwMode="auto">
          <a:xfrm>
            <a:off x="762000" y="4267200"/>
            <a:ext cx="685800" cy="381000"/>
            <a:chOff x="528" y="1104"/>
            <a:chExt cx="672" cy="278"/>
          </a:xfrm>
        </p:grpSpPr>
        <p:sp>
          <p:nvSpPr>
            <p:cNvPr id="475194" name="Rectangle 5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475195" name="Rectangle 5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75196" name="Line 60"/>
          <p:cNvSpPr>
            <a:spLocks noChangeShapeType="1"/>
          </p:cNvSpPr>
          <p:nvPr/>
        </p:nvSpPr>
        <p:spPr bwMode="auto">
          <a:xfrm>
            <a:off x="1371600" y="4419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5197" name="Group 61"/>
          <p:cNvGrpSpPr>
            <a:grpSpLocks/>
          </p:cNvGrpSpPr>
          <p:nvPr/>
        </p:nvGrpSpPr>
        <p:grpSpPr bwMode="auto">
          <a:xfrm>
            <a:off x="1676400" y="4267200"/>
            <a:ext cx="1066800" cy="381000"/>
            <a:chOff x="480" y="672"/>
            <a:chExt cx="672" cy="240"/>
          </a:xfrm>
        </p:grpSpPr>
        <p:grpSp>
          <p:nvGrpSpPr>
            <p:cNvPr id="475198" name="Group 6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5199" name="Rectangle 6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75200" name="Rectangle 6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5201" name="Group 6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5202" name="Line 6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5203" name="Group 6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5204" name="Line 6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205" name="Line 6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206" name="Line 7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207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75208" name="Rectangle 7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75209" name="Rectangle 7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75210" name="Rectangle 7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75211" name="Rectangle 7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75212" name="Rectangle 7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75213" name="Rectangle 7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75214" name="Rectangle 7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75215" name="Rectangle 7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75216" name="Rectangle 8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75217" name="Rectangle 8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grpSp>
        <p:nvGrpSpPr>
          <p:cNvPr id="475218" name="Group 82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75219" name="Group 8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5220" name="Rectangle 8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75221" name="Rectangle 8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5222" name="Group 8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5223" name="Line 8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5224" name="Group 8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5225" name="Line 8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226" name="Line 9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227" name="Line 9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228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5229" name="Group 93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75230" name="Group 9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5231" name="Rectangle 9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75232" name="Rectangle 9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5233" name="Group 9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5234" name="Line 9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5235" name="Group 9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5236" name="Line 10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237" name="Line 10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238" name="Line 10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239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5240" name="Group 104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75241" name="Group 10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5242" name="Rectangle 10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75243" name="Rectangle 10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5244" name="Group 10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5245" name="Line 10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5246" name="Group 11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5247" name="Line 11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248" name="Line 11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249" name="Line 11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250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5251" name="Group 115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75252" name="Group 11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5253" name="Rectangle 11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75254" name="Rectangle 11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5255" name="Group 11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5256" name="Line 12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5257" name="Group 12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5258" name="Line 12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259" name="Line 12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260" name="Line 12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261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95600"/>
            <a:ext cx="8229600" cy="1139825"/>
          </a:xfrm>
        </p:spPr>
        <p:txBody>
          <a:bodyPr/>
          <a:lstStyle/>
          <a:p>
            <a:r>
              <a:rPr lang="en-US" altLang="en-US"/>
              <a:t>Pass 3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3BA04-5218-406B-8EC8-79DE7F470856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922C-9C22-4695-A666-1E71CA02A529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2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76162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76163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6164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76165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6166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6167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6168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6169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170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171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17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6173" name="Group 1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76174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6175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76176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6177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6178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6179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6180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181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182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18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6184" name="Group 2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76185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6186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76187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6188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6189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6190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6191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192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193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19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6195" name="Group 3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76196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6197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76198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6199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6200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6201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6202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203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204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20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6206" name="Group 4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76207" name="Group 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6208" name="Rectangle 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76209" name="Rectangle 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6210" name="Group 5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6211" name="Line 5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6212" name="Group 5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6213" name="Line 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214" name="Line 5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215" name="Line 5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216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76232" name="Rectangle 72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76233" name="Rectangle 73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76234" name="Rectangle 74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76235" name="Rectangle 75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76236" name="Rectangle 76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76237" name="Rectangle 77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76238" name="Rectangle 78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76239" name="Rectangle 79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76240" name="Rectangle 80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76241" name="Rectangle 81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grpSp>
        <p:nvGrpSpPr>
          <p:cNvPr id="476242" name="Group 82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76243" name="Group 8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6244" name="Rectangle 8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76245" name="Rectangle 8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6246" name="Group 8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6247" name="Line 8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6248" name="Group 8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6249" name="Line 8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250" name="Line 9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251" name="Line 9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252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6253" name="Group 93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76254" name="Group 9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6255" name="Rectangle 9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76256" name="Rectangle 9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6257" name="Group 9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6258" name="Line 9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6259" name="Group 9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6260" name="Line 10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261" name="Line 10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262" name="Line 10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263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6264" name="Group 104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76265" name="Group 10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6266" name="Rectangle 10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76267" name="Rectangle 10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6268" name="Group 10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6269" name="Line 10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6270" name="Group 11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6271" name="Line 11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272" name="Line 11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273" name="Line 11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274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6275" name="Group 115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76276" name="Group 11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6277" name="Rectangle 11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76278" name="Rectangle 11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6279" name="Group 11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6280" name="Line 12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6281" name="Group 12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6282" name="Line 12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283" name="Line 12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284" name="Line 12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285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6286" name="Group 126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76287" name="Group 12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6288" name="Rectangle 12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76289" name="Rectangle 12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6290" name="Group 13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6291" name="Line 13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6292" name="Group 13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6293" name="Line 13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294" name="Line 13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295" name="Line 13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296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57BA-503F-459C-85F3-411B457B763E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2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77186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77187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7188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77189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7190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7191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7192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7193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194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195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19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7197" name="Group 1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77198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7199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77200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7201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7202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7203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7204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205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206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20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7208" name="Group 2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77209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7210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77211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7212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7213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7214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7215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216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217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21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7219" name="Group 3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77220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7221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77222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7223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7224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7225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7226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227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228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229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7230" name="Group 4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77231" name="Group 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7232" name="Rectangle 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77233" name="Rectangle 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7234" name="Group 5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7235" name="Line 5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7236" name="Group 5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7237" name="Line 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238" name="Line 5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239" name="Line 5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24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77241" name="Rectangle 57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0</a:t>
            </a:r>
            <a:r>
              <a:rPr lang="en-US" altLang="en-US"/>
              <a:t>00</a:t>
            </a:r>
          </a:p>
        </p:txBody>
      </p:sp>
      <p:sp>
        <p:nvSpPr>
          <p:cNvPr id="477242" name="Rectangle 58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77243" name="Rectangle 59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77244" name="Rectangle 60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77245" name="Rectangle 61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77246" name="Rectangle 62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77247" name="Rectangle 63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77248" name="Rectangle 64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77249" name="Rectangle 65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77250" name="Rectangle 66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grpSp>
        <p:nvGrpSpPr>
          <p:cNvPr id="477251" name="Group 67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77252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7253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77254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7255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7256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7257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7258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259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260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261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7262" name="Group 78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77263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7264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77265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7266" name="Group 8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7267" name="Line 8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7268" name="Group 8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7269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270" name="Line 8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271" name="Line 8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272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7273" name="Group 89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77274" name="Group 9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7275" name="Rectangle 9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77276" name="Rectangle 9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7277" name="Group 9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7278" name="Line 9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7279" name="Group 9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7280" name="Line 9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281" name="Line 9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282" name="Line 9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283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7284" name="Group 100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77285" name="Group 10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7286" name="Rectangle 10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77287" name="Rectangle 10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7288" name="Group 10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7289" name="Line 10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7290" name="Group 10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7291" name="Line 10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292" name="Line 10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293" name="Line 10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294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7295" name="Group 111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77296" name="Group 11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7297" name="Rectangle 11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77298" name="Rectangle 11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7299" name="Group 11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7300" name="Line 11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7301" name="Group 11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7302" name="Line 11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303" name="Line 11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304" name="Line 12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305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2B13-F9CA-4694-ACB8-6486CDB6CAA4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27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78210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78211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8212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78213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8214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8215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8216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8217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218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219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22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8221" name="Group 1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78222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8223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78224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8225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8226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8227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8228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229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230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23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8232" name="Group 2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78233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8234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78235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8236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8237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8238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8239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240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241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24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8243" name="Group 3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78244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8245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78246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8247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8248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8249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8250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251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252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253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8254" name="Group 4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78255" name="Group 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8256" name="Rectangle 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78257" name="Rectangle 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8258" name="Group 5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8259" name="Line 5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8260" name="Group 5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8261" name="Line 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262" name="Line 5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263" name="Line 5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264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78265" name="Rectangle 57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78266" name="Rectangle 58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78267" name="Rectangle 59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78268" name="Rectangle 60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78269" name="Rectangle 61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78270" name="Rectangle 62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78271" name="Rectangle 63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78272" name="Rectangle 64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78273" name="Rectangle 65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78274" name="Rectangle 66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grpSp>
        <p:nvGrpSpPr>
          <p:cNvPr id="478286" name="Group 78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78287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8288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78289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8290" name="Group 8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8291" name="Line 8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8292" name="Group 8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8293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294" name="Line 8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295" name="Line 8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296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8297" name="Group 89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78298" name="Group 9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8299" name="Rectangle 9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78300" name="Rectangle 9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8301" name="Group 9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8302" name="Line 9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8303" name="Group 9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8304" name="Line 9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305" name="Line 9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306" name="Line 9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307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8308" name="Group 100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78309" name="Group 10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8310" name="Rectangle 10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78311" name="Rectangle 10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8312" name="Group 10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8313" name="Line 10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8314" name="Group 10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8315" name="Line 10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316" name="Line 10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317" name="Line 10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318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8319" name="Group 111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78320" name="Group 11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8321" name="Rectangle 11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78322" name="Rectangle 11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8323" name="Group 11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8324" name="Line 11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8325" name="Group 11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8326" name="Line 11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327" name="Line 11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328" name="Line 12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329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8330" name="Group 122"/>
          <p:cNvGrpSpPr>
            <a:grpSpLocks/>
          </p:cNvGrpSpPr>
          <p:nvPr/>
        </p:nvGrpSpPr>
        <p:grpSpPr bwMode="auto">
          <a:xfrm>
            <a:off x="762000" y="1066800"/>
            <a:ext cx="685800" cy="381000"/>
            <a:chOff x="528" y="1104"/>
            <a:chExt cx="672" cy="278"/>
          </a:xfrm>
        </p:grpSpPr>
        <p:sp>
          <p:nvSpPr>
            <p:cNvPr id="478331" name="Rectangle 12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478332" name="Rectangle 12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78333" name="Line 125"/>
          <p:cNvSpPr>
            <a:spLocks noChangeShapeType="1"/>
          </p:cNvSpPr>
          <p:nvPr/>
        </p:nvSpPr>
        <p:spPr bwMode="auto">
          <a:xfrm>
            <a:off x="1371600" y="1219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8334" name="Group 126"/>
          <p:cNvGrpSpPr>
            <a:grpSpLocks/>
          </p:cNvGrpSpPr>
          <p:nvPr/>
        </p:nvGrpSpPr>
        <p:grpSpPr bwMode="auto">
          <a:xfrm>
            <a:off x="1676400" y="1066800"/>
            <a:ext cx="1066800" cy="381000"/>
            <a:chOff x="480" y="672"/>
            <a:chExt cx="672" cy="240"/>
          </a:xfrm>
        </p:grpSpPr>
        <p:grpSp>
          <p:nvGrpSpPr>
            <p:cNvPr id="478335" name="Group 12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8336" name="Rectangle 12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78337" name="Rectangle 12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8338" name="Group 13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8339" name="Line 13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8340" name="Group 13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8341" name="Line 13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342" name="Line 13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343" name="Line 13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344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5714-6FA9-4CCD-8274-0EF957443D2F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27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79234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79235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9236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79237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9238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9239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9240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9241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242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243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24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9245" name="Group 1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79246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9247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79248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9249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9250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9251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9252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253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254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25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9256" name="Group 2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79257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9258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79259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9260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9261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9262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9263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264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265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26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9267" name="Group 3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79268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9269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79270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9271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9272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9273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9274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275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276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27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9278" name="Group 4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79279" name="Group 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9280" name="Rectangle 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79281" name="Rectangle 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9282" name="Group 5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9283" name="Line 5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9284" name="Group 5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9285" name="Line 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286" name="Line 5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287" name="Line 5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288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79289" name="Rectangle 57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79290" name="Rectangle 58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0</a:t>
            </a:r>
            <a:r>
              <a:rPr lang="en-US" altLang="en-US"/>
              <a:t>01</a:t>
            </a:r>
          </a:p>
        </p:txBody>
      </p:sp>
      <p:sp>
        <p:nvSpPr>
          <p:cNvPr id="479291" name="Rectangle 59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79292" name="Rectangle 60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79293" name="Rectangle 61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79294" name="Rectangle 62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79295" name="Rectangle 63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79296" name="Rectangle 64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79297" name="Rectangle 65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79298" name="Rectangle 66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grpSp>
        <p:nvGrpSpPr>
          <p:cNvPr id="479299" name="Group 67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79300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9301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79302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9303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9304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9305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9306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307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308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309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9310" name="Group 78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79311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9312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79313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9314" name="Group 8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9315" name="Line 8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9316" name="Group 8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9317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318" name="Line 8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319" name="Line 8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32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9321" name="Group 89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79322" name="Group 9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9323" name="Rectangle 9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79324" name="Rectangle 9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9325" name="Group 9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9326" name="Line 9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9327" name="Group 9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9328" name="Line 9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329" name="Line 9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330" name="Line 9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331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9332" name="Group 100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79333" name="Group 10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9334" name="Rectangle 10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79335" name="Rectangle 10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9336" name="Group 10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9337" name="Line 10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9338" name="Group 10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9339" name="Line 10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340" name="Line 10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341" name="Line 10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342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79343" name="Group 111"/>
          <p:cNvGrpSpPr>
            <a:grpSpLocks/>
          </p:cNvGrpSpPr>
          <p:nvPr/>
        </p:nvGrpSpPr>
        <p:grpSpPr bwMode="auto">
          <a:xfrm>
            <a:off x="762000" y="1066800"/>
            <a:ext cx="685800" cy="381000"/>
            <a:chOff x="528" y="1104"/>
            <a:chExt cx="672" cy="278"/>
          </a:xfrm>
        </p:grpSpPr>
        <p:sp>
          <p:nvSpPr>
            <p:cNvPr id="479344" name="Rectangle 11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479345" name="Rectangle 11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79346" name="Line 114"/>
          <p:cNvSpPr>
            <a:spLocks noChangeShapeType="1"/>
          </p:cNvSpPr>
          <p:nvPr/>
        </p:nvSpPr>
        <p:spPr bwMode="auto">
          <a:xfrm>
            <a:off x="1371600" y="1219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9347" name="Group 115"/>
          <p:cNvGrpSpPr>
            <a:grpSpLocks/>
          </p:cNvGrpSpPr>
          <p:nvPr/>
        </p:nvGrpSpPr>
        <p:grpSpPr bwMode="auto">
          <a:xfrm>
            <a:off x="1676400" y="1066800"/>
            <a:ext cx="1066800" cy="381000"/>
            <a:chOff x="480" y="672"/>
            <a:chExt cx="672" cy="240"/>
          </a:xfrm>
        </p:grpSpPr>
        <p:grpSp>
          <p:nvGrpSpPr>
            <p:cNvPr id="479348" name="Group 11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79349" name="Rectangle 11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79350" name="Rectangle 11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79351" name="Group 11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79352" name="Line 12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9353" name="Group 12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79354" name="Line 12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355" name="Line 12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356" name="Line 12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357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DAF7-AD0B-4C2A-8222-CEB282F4697F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3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80258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80259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0260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80261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0262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0263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0264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0265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266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267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26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0269" name="Group 1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80270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0271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80272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0273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0274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0275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0276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277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278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27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0280" name="Group 2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80281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0282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80283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0284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0285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0286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0287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288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289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29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0291" name="Group 3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80292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0293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80294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0295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0296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0297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0298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299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300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30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0302" name="Group 4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80303" name="Group 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0304" name="Rectangle 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80305" name="Rectangle 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0306" name="Group 5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0307" name="Line 5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0308" name="Group 5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0309" name="Line 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310" name="Line 5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311" name="Line 5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312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80313" name="Rectangle 57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80314" name="Rectangle 58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80315" name="Rectangle 59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80316" name="Rectangle 60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80317" name="Rectangle 61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80318" name="Rectangle 62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80319" name="Rectangle 63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80320" name="Rectangle 64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80321" name="Rectangle 65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80322" name="Rectangle 66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grpSp>
        <p:nvGrpSpPr>
          <p:cNvPr id="480323" name="Group 67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80324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0325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80326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0327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0328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0329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0330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331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332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333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0334" name="Group 78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80335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0336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80337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0338" name="Group 8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0339" name="Line 8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0340" name="Group 8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0341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342" name="Line 8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343" name="Line 8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34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0345" name="Group 89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80346" name="Group 9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0347" name="Rectangle 9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80348" name="Rectangle 9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0349" name="Group 9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0350" name="Line 9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0351" name="Group 9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0352" name="Line 9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353" name="Line 9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354" name="Line 9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355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0356" name="Group 100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80357" name="Group 10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0358" name="Rectangle 10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80359" name="Rectangle 10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0360" name="Group 10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0361" name="Line 10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0362" name="Group 10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0363" name="Line 10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364" name="Line 10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365" name="Line 10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366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0382" name="Group 126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80383" name="Group 12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0384" name="Rectangle 12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80385" name="Rectangle 12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0386" name="Line 130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0387" name="Group 131"/>
          <p:cNvGrpSpPr>
            <a:grpSpLocks/>
          </p:cNvGrpSpPr>
          <p:nvPr/>
        </p:nvGrpSpPr>
        <p:grpSpPr bwMode="auto">
          <a:xfrm>
            <a:off x="2590800" y="1066800"/>
            <a:ext cx="1066800" cy="381000"/>
            <a:chOff x="480" y="672"/>
            <a:chExt cx="672" cy="240"/>
          </a:xfrm>
        </p:grpSpPr>
        <p:grpSp>
          <p:nvGrpSpPr>
            <p:cNvPr id="480388" name="Group 13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0389" name="Rectangle 13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80390" name="Rectangle 13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0391" name="Group 13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0392" name="Line 13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0393" name="Group 13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0394" name="Line 13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395" name="Line 13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396" name="Line 14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397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0398" name="Group 142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80399" name="Group 14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0400" name="Rectangle 14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80401" name="Rectangle 14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0402" name="Line 146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B418-4A7C-459C-9B0B-833B1E661356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3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82306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82307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2308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82309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2310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2311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2312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2313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314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315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31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2317" name="Group 1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82318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2319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82320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2321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2322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2323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2324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325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326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32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2328" name="Group 2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82329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2330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82331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2332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2333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2334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2335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336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337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33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2339" name="Group 3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82340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2341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82342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2343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2344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2345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2346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347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348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349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2350" name="Group 4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82351" name="Group 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2352" name="Rectangle 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82353" name="Rectangle 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2354" name="Group 5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2355" name="Line 5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2356" name="Group 5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2357" name="Line 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358" name="Line 5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359" name="Line 5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36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82361" name="Rectangle 57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82362" name="Rectangle 58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82363" name="Rectangle 59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0</a:t>
            </a:r>
            <a:r>
              <a:rPr lang="en-US" altLang="en-US"/>
              <a:t>08</a:t>
            </a:r>
          </a:p>
        </p:txBody>
      </p:sp>
      <p:sp>
        <p:nvSpPr>
          <p:cNvPr id="482364" name="Rectangle 60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82365" name="Rectangle 61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82366" name="Rectangle 62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82367" name="Rectangle 63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82368" name="Rectangle 64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82369" name="Rectangle 65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82370" name="Rectangle 66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grpSp>
        <p:nvGrpSpPr>
          <p:cNvPr id="482371" name="Group 67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82372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2373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82374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2375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2376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2377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2378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379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380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381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2382" name="Group 78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82383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2384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82385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2386" name="Group 8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2387" name="Line 8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2388" name="Group 8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2389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390" name="Line 8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391" name="Line 8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392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2393" name="Group 89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82394" name="Group 9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2395" name="Rectangle 9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82396" name="Rectangle 9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2397" name="Group 9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2398" name="Line 9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2399" name="Group 9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2400" name="Line 9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401" name="Line 9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402" name="Line 9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403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2404" name="Group 100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82405" name="Group 10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2406" name="Rectangle 10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82407" name="Rectangle 10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2408" name="Group 10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2409" name="Line 10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2410" name="Group 10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2411" name="Line 10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412" name="Line 10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413" name="Line 10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414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2415" name="Group 111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82416" name="Group 11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2417" name="Rectangle 11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82418" name="Rectangle 11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2419" name="Line 115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2420" name="Group 116"/>
          <p:cNvGrpSpPr>
            <a:grpSpLocks/>
          </p:cNvGrpSpPr>
          <p:nvPr/>
        </p:nvGrpSpPr>
        <p:grpSpPr bwMode="auto">
          <a:xfrm>
            <a:off x="2590800" y="1066800"/>
            <a:ext cx="1066800" cy="381000"/>
            <a:chOff x="480" y="672"/>
            <a:chExt cx="672" cy="240"/>
          </a:xfrm>
        </p:grpSpPr>
        <p:grpSp>
          <p:nvGrpSpPr>
            <p:cNvPr id="482421" name="Group 11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2422" name="Rectangle 11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82423" name="Rectangle 11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2424" name="Group 12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2425" name="Line 12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2426" name="Group 12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2427" name="Line 12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428" name="Line 12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429" name="Line 12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430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2431" name="Group 127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82432" name="Group 12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2433" name="Rectangle 12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82434" name="Rectangle 13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2435" name="Line 13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9F45-82B8-407E-B1D2-2030A2B43ACD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38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81282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81283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1284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81285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1286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1287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1288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1289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290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291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29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1293" name="Group 1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81294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1295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81296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1297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1298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1299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1300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01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02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0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1304" name="Group 2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81305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1306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81307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1308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1309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1310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1311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12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13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1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1315" name="Group 3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81316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1317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81318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1319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1320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1321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1322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23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24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2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1326" name="Group 4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81327" name="Group 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1328" name="Rectangle 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81329" name="Rectangle 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1330" name="Group 5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1331" name="Line 5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1332" name="Group 5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1333" name="Line 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34" name="Line 5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35" name="Line 5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36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81337" name="Rectangle 57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81338" name="Rectangle 58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81339" name="Rectangle 59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81340" name="Rectangle 60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81341" name="Rectangle 61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81342" name="Rectangle 62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81343" name="Rectangle 63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81344" name="Rectangle 64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81345" name="Rectangle 65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81346" name="Rectangle 66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grpSp>
        <p:nvGrpSpPr>
          <p:cNvPr id="481347" name="Group 67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81348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1349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81350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1351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1352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1353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1354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55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56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57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1358" name="Group 78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81359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1360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81361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1362" name="Group 8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1363" name="Line 8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1364" name="Group 8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1365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66" name="Line 8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67" name="Line 8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6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1369" name="Group 89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81370" name="Group 9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1371" name="Rectangle 9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81372" name="Rectangle 9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1373" name="Group 9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1374" name="Line 9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1375" name="Group 9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1376" name="Line 9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77" name="Line 9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78" name="Line 9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79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1380" name="Group 100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81381" name="Group 10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1382" name="Rectangle 10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81383" name="Rectangle 10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1384" name="Group 10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1385" name="Line 10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1386" name="Group 10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1387" name="Line 10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88" name="Line 10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89" name="Line 10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390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1412" name="Group 132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81413" name="Group 13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1414" name="Rectangle 13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81415" name="Rectangle 13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1416" name="Line 136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417" name="Group 137"/>
          <p:cNvGrpSpPr>
            <a:grpSpLocks/>
          </p:cNvGrpSpPr>
          <p:nvPr/>
        </p:nvGrpSpPr>
        <p:grpSpPr bwMode="auto">
          <a:xfrm>
            <a:off x="3505200" y="1066800"/>
            <a:ext cx="1066800" cy="381000"/>
            <a:chOff x="480" y="672"/>
            <a:chExt cx="672" cy="240"/>
          </a:xfrm>
        </p:grpSpPr>
        <p:grpSp>
          <p:nvGrpSpPr>
            <p:cNvPr id="481418" name="Group 13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1419" name="Rectangle 13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81420" name="Rectangle 14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1421" name="Group 14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1422" name="Line 14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1423" name="Group 14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1424" name="Line 14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425" name="Line 14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426" name="Line 14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427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1428" name="Group 148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81429" name="Group 14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1430" name="Rectangle 15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81431" name="Rectangle 15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1432" name="Line 152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433" name="Group 153"/>
          <p:cNvGrpSpPr>
            <a:grpSpLocks/>
          </p:cNvGrpSpPr>
          <p:nvPr/>
        </p:nvGrpSpPr>
        <p:grpSpPr bwMode="auto">
          <a:xfrm>
            <a:off x="2590800" y="1066800"/>
            <a:ext cx="936625" cy="381000"/>
            <a:chOff x="480" y="672"/>
            <a:chExt cx="590" cy="240"/>
          </a:xfrm>
        </p:grpSpPr>
        <p:grpSp>
          <p:nvGrpSpPr>
            <p:cNvPr id="481434" name="Group 15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1435" name="Rectangle 15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81436" name="Rectangle 15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1437" name="Line 157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609DB-A01D-4AD4-8DED-9780DC64AC5D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38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83330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83331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3332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83333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3334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3335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336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3337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38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39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4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3341" name="Group 13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83342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3343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83344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3345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3346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347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3348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49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50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5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3352" name="Group 2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83353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3354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83355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3356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3357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358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3359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60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61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6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3363" name="Group 3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83364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3365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83366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3367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3368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369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3370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71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72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73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3374" name="Group 4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83375" name="Group 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3376" name="Rectangle 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83377" name="Rectangle 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3378" name="Group 5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3379" name="Line 5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380" name="Group 5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3381" name="Line 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82" name="Line 5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83" name="Line 5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84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83385" name="Rectangle 57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83386" name="Rectangle 58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83387" name="Rectangle 59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83388" name="Rectangle 60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5</a:t>
            </a:r>
            <a:r>
              <a:rPr lang="en-US" altLang="en-US"/>
              <a:t>12</a:t>
            </a:r>
          </a:p>
        </p:txBody>
      </p:sp>
      <p:sp>
        <p:nvSpPr>
          <p:cNvPr id="483389" name="Rectangle 61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83390" name="Rectangle 62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83391" name="Rectangle 63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83392" name="Rectangle 64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83393" name="Rectangle 65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83394" name="Rectangle 66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grpSp>
        <p:nvGrpSpPr>
          <p:cNvPr id="483395" name="Group 67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83396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3397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83398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3399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3400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401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3402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403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404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405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3406" name="Group 78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83407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3408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83409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3410" name="Group 8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3411" name="Line 8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412" name="Group 8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3413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414" name="Line 8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415" name="Line 8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416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3417" name="Group 89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83418" name="Group 9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3419" name="Rectangle 9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83420" name="Rectangle 9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3421" name="Group 9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3422" name="Line 9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423" name="Group 9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3424" name="Line 9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425" name="Line 9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426" name="Line 9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427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3428" name="Group 100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83429" name="Group 10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3430" name="Rectangle 10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83431" name="Rectangle 10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3432" name="Group 10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3433" name="Line 10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434" name="Group 10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3435" name="Line 10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436" name="Line 10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437" name="Line 10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438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3439" name="Group 111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83440" name="Group 11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3441" name="Rectangle 11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83442" name="Rectangle 11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3443" name="Line 115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444" name="Group 116"/>
          <p:cNvGrpSpPr>
            <a:grpSpLocks/>
          </p:cNvGrpSpPr>
          <p:nvPr/>
        </p:nvGrpSpPr>
        <p:grpSpPr bwMode="auto">
          <a:xfrm>
            <a:off x="3505200" y="1066800"/>
            <a:ext cx="1066800" cy="381000"/>
            <a:chOff x="480" y="672"/>
            <a:chExt cx="672" cy="240"/>
          </a:xfrm>
        </p:grpSpPr>
        <p:grpSp>
          <p:nvGrpSpPr>
            <p:cNvPr id="483445" name="Group 11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3446" name="Rectangle 11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83447" name="Rectangle 11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3448" name="Group 12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3449" name="Line 12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450" name="Group 12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3451" name="Line 12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452" name="Line 12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453" name="Line 12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454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3455" name="Group 127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83456" name="Group 12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3457" name="Rectangle 12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83458" name="Rectangle 13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3459" name="Line 13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460" name="Group 132"/>
          <p:cNvGrpSpPr>
            <a:grpSpLocks/>
          </p:cNvGrpSpPr>
          <p:nvPr/>
        </p:nvGrpSpPr>
        <p:grpSpPr bwMode="auto">
          <a:xfrm>
            <a:off x="2590800" y="1066800"/>
            <a:ext cx="936625" cy="381000"/>
            <a:chOff x="480" y="672"/>
            <a:chExt cx="590" cy="240"/>
          </a:xfrm>
        </p:grpSpPr>
        <p:grpSp>
          <p:nvGrpSpPr>
            <p:cNvPr id="483461" name="Group 13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3462" name="Rectangle 13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83463" name="Rectangle 13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3464" name="Line 136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E1A1-50AC-4CA9-814E-21B3A0252BDD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24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08578" name="Group 2"/>
          <p:cNvGrpSpPr>
            <a:grpSpLocks/>
          </p:cNvGrpSpPr>
          <p:nvPr/>
        </p:nvGrpSpPr>
        <p:grpSpPr bwMode="auto">
          <a:xfrm>
            <a:off x="4191000" y="533400"/>
            <a:ext cx="4572000" cy="381000"/>
            <a:chOff x="864" y="624"/>
            <a:chExt cx="2880" cy="240"/>
          </a:xfrm>
        </p:grpSpPr>
        <p:sp>
          <p:nvSpPr>
            <p:cNvPr id="408579" name="Rectangle 3"/>
            <p:cNvSpPr>
              <a:spLocks noChangeArrowheads="1"/>
            </p:cNvSpPr>
            <p:nvPr/>
          </p:nvSpPr>
          <p:spPr bwMode="auto">
            <a:xfrm>
              <a:off x="864" y="624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</a:t>
              </a:r>
              <a:r>
                <a:rPr lang="en-US" altLang="en-US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08580" name="Rectangle 4"/>
            <p:cNvSpPr>
              <a:spLocks noChangeArrowheads="1"/>
            </p:cNvSpPr>
            <p:nvPr/>
          </p:nvSpPr>
          <p:spPr bwMode="auto">
            <a:xfrm>
              <a:off x="1152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08581" name="Rectangle 5"/>
            <p:cNvSpPr>
              <a:spLocks noChangeArrowheads="1"/>
            </p:cNvSpPr>
            <p:nvPr/>
          </p:nvSpPr>
          <p:spPr bwMode="auto">
            <a:xfrm>
              <a:off x="1440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216</a:t>
              </a:r>
            </a:p>
          </p:txBody>
        </p:sp>
        <p:sp>
          <p:nvSpPr>
            <p:cNvPr id="408582" name="Rectangle 6"/>
            <p:cNvSpPr>
              <a:spLocks noChangeArrowheads="1"/>
            </p:cNvSpPr>
            <p:nvPr/>
          </p:nvSpPr>
          <p:spPr bwMode="auto">
            <a:xfrm>
              <a:off x="1728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512</a:t>
              </a:r>
            </a:p>
          </p:txBody>
        </p:sp>
        <p:sp>
          <p:nvSpPr>
            <p:cNvPr id="408583" name="Rectangle 7"/>
            <p:cNvSpPr>
              <a:spLocks noChangeArrowheads="1"/>
            </p:cNvSpPr>
            <p:nvPr/>
          </p:nvSpPr>
          <p:spPr bwMode="auto">
            <a:xfrm>
              <a:off x="2016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27</a:t>
              </a:r>
            </a:p>
          </p:txBody>
        </p:sp>
        <p:sp>
          <p:nvSpPr>
            <p:cNvPr id="408584" name="Rectangle 8"/>
            <p:cNvSpPr>
              <a:spLocks noChangeArrowheads="1"/>
            </p:cNvSpPr>
            <p:nvPr/>
          </p:nvSpPr>
          <p:spPr bwMode="auto">
            <a:xfrm>
              <a:off x="2304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729</a:t>
              </a:r>
            </a:p>
          </p:txBody>
        </p:sp>
        <p:sp>
          <p:nvSpPr>
            <p:cNvPr id="408585" name="Rectangle 9"/>
            <p:cNvSpPr>
              <a:spLocks noChangeArrowheads="1"/>
            </p:cNvSpPr>
            <p:nvPr/>
          </p:nvSpPr>
          <p:spPr bwMode="auto">
            <a:xfrm>
              <a:off x="2592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408586" name="Rectangle 10"/>
            <p:cNvSpPr>
              <a:spLocks noChangeArrowheads="1"/>
            </p:cNvSpPr>
            <p:nvPr/>
          </p:nvSpPr>
          <p:spPr bwMode="auto">
            <a:xfrm>
              <a:off x="2880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08587" name="Rectangle 11"/>
            <p:cNvSpPr>
              <a:spLocks noChangeArrowheads="1"/>
            </p:cNvSpPr>
            <p:nvPr/>
          </p:nvSpPr>
          <p:spPr bwMode="auto">
            <a:xfrm>
              <a:off x="3168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343</a:t>
              </a:r>
            </a:p>
          </p:txBody>
        </p:sp>
        <p:sp>
          <p:nvSpPr>
            <p:cNvPr id="408588" name="Rectangle 12"/>
            <p:cNvSpPr>
              <a:spLocks noChangeArrowheads="1"/>
            </p:cNvSpPr>
            <p:nvPr/>
          </p:nvSpPr>
          <p:spPr bwMode="auto">
            <a:xfrm>
              <a:off x="3456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125</a:t>
              </a:r>
            </a:p>
          </p:txBody>
        </p:sp>
      </p:grpSp>
      <p:grpSp>
        <p:nvGrpSpPr>
          <p:cNvPr id="408589" name="Group 13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08590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8591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08592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8593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8594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8595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8596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597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598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59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8600" name="Group 24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08601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8602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08603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8604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8605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8606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8607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08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09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1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8611" name="Group 35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08612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8613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08614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8615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8616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8617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8618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19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20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2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8622" name="Group 46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08623" name="Group 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8624" name="Rectangle 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08625" name="Rectangle 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8626" name="Group 5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8627" name="Line 5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8628" name="Group 5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8629" name="Line 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30" name="Line 5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31" name="Line 5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32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8633" name="Group 57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08634" name="Group 5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8635" name="Rectangle 5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08636" name="Rectangle 6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8637" name="Group 6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8638" name="Line 6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8639" name="Group 6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8640" name="Line 6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41" name="Line 6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42" name="Line 6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43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8644" name="Group 68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08645" name="Group 6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8646" name="Rectangle 7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08647" name="Rectangle 7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8648" name="Group 7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8649" name="Line 7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8650" name="Group 7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8651" name="Line 7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52" name="Line 7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53" name="Line 7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54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8655" name="Group 79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08656" name="Group 8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8657" name="Rectangle 8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08658" name="Rectangle 8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8659" name="Group 8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8660" name="Line 8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8661" name="Group 8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8662" name="Line 8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63" name="Line 8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64" name="Line 8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65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8666" name="Group 90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08667" name="Group 9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8668" name="Rectangle 9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08669" name="Rectangle 9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8670" name="Group 9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8671" name="Line 9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8672" name="Group 9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8673" name="Line 9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74" name="Line 9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75" name="Line 9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76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8677" name="Group 101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08678" name="Group 10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8679" name="Rectangle 10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08680" name="Rectangle 10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8681" name="Group 10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8682" name="Line 10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8683" name="Group 10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8684" name="Line 10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85" name="Line 10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86" name="Line 11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87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8688" name="Group 112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08689" name="Group 1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8690" name="Rectangle 1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08691" name="Rectangle 1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8692" name="Group 1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8693" name="Line 1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8694" name="Group 1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8695" name="Line 1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96" name="Line 1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97" name="Line 1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698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665F-64AD-47C2-B077-84C2DB26811A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42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84354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84355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4356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84357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4358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4359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4360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4361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362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363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36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4376" name="Group 24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84377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4378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84379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4380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4381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4382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4383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384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385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38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4387" name="Group 35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84388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4389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84390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4391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4392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4393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4394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395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396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39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4398" name="Group 46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84399" name="Group 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4400" name="Rectangle 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84401" name="Rectangle 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4402" name="Group 5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4403" name="Line 5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4404" name="Group 5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4405" name="Line 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406" name="Line 5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407" name="Line 5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408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84409" name="Rectangle 57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84410" name="Rectangle 58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84411" name="Rectangle 59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84412" name="Rectangle 60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84413" name="Rectangle 61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84414" name="Rectangle 62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84415" name="Rectangle 63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84416" name="Rectangle 64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84417" name="Rectangle 65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84418" name="Rectangle 66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grpSp>
        <p:nvGrpSpPr>
          <p:cNvPr id="484419" name="Group 67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84420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4421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84422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4423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4424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4425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4426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427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428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429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4430" name="Group 78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84431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4432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84433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4434" name="Group 8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4435" name="Line 8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4436" name="Group 8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4437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438" name="Line 8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439" name="Line 8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44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4441" name="Group 89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84442" name="Group 9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4443" name="Rectangle 9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84444" name="Rectangle 9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4445" name="Group 9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4446" name="Line 9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4447" name="Group 9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4448" name="Line 9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449" name="Line 9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450" name="Line 9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451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4452" name="Group 100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84453" name="Group 10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4454" name="Rectangle 10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84455" name="Rectangle 10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4456" name="Group 10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4457" name="Line 10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4458" name="Group 10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4459" name="Line 10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460" name="Line 10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461" name="Line 10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462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4463" name="Group 111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84464" name="Group 11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4465" name="Rectangle 11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84466" name="Rectangle 11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4467" name="Line 115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4468" name="Group 116"/>
          <p:cNvGrpSpPr>
            <a:grpSpLocks/>
          </p:cNvGrpSpPr>
          <p:nvPr/>
        </p:nvGrpSpPr>
        <p:grpSpPr bwMode="auto">
          <a:xfrm>
            <a:off x="3505200" y="1066800"/>
            <a:ext cx="1066800" cy="381000"/>
            <a:chOff x="480" y="672"/>
            <a:chExt cx="672" cy="240"/>
          </a:xfrm>
        </p:grpSpPr>
        <p:grpSp>
          <p:nvGrpSpPr>
            <p:cNvPr id="484469" name="Group 11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4470" name="Rectangle 11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84471" name="Rectangle 11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4472" name="Group 12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4473" name="Line 12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4474" name="Group 12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4475" name="Line 12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476" name="Line 12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477" name="Line 12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478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4479" name="Group 127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84480" name="Group 12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4481" name="Rectangle 12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84482" name="Rectangle 13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4483" name="Line 13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4484" name="Group 132"/>
          <p:cNvGrpSpPr>
            <a:grpSpLocks/>
          </p:cNvGrpSpPr>
          <p:nvPr/>
        </p:nvGrpSpPr>
        <p:grpSpPr bwMode="auto">
          <a:xfrm>
            <a:off x="2590800" y="1066800"/>
            <a:ext cx="936625" cy="381000"/>
            <a:chOff x="480" y="672"/>
            <a:chExt cx="590" cy="240"/>
          </a:xfrm>
        </p:grpSpPr>
        <p:grpSp>
          <p:nvGrpSpPr>
            <p:cNvPr id="484485" name="Group 13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4486" name="Rectangle 13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84487" name="Rectangle 13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4488" name="Line 136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4489" name="Group 137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84490" name="Rectangle 13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84491" name="Rectangle 13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84492" name="Line 140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4493" name="Group 141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84494" name="Group 14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4495" name="Rectangle 14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84496" name="Rectangle 14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4497" name="Group 14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4498" name="Line 14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4499" name="Group 14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4500" name="Line 14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501" name="Line 14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502" name="Line 15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503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3A53-83DB-4355-853D-653594AEF217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42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85378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85379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5380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85381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5382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5383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5384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5385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386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387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38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5389" name="Group 13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85390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5391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85392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5393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5394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5395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5396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397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398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39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5400" name="Group 24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85401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5402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85403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5404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5405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5406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5407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408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409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41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5411" name="Group 35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85412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5413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85414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5415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5416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5417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5418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419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420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42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85422" name="Rectangle 46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85423" name="Rectangle 47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85424" name="Rectangle 48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85425" name="Rectangle 49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85426" name="Rectangle 50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16</a:t>
            </a:r>
          </a:p>
        </p:txBody>
      </p:sp>
      <p:sp>
        <p:nvSpPr>
          <p:cNvPr id="485427" name="Rectangle 51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85428" name="Rectangle 52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85429" name="Rectangle 53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85430" name="Rectangle 54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85431" name="Rectangle 55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grpSp>
        <p:nvGrpSpPr>
          <p:cNvPr id="485432" name="Group 56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85433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5434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85435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5436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5437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5438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5439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440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441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442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5443" name="Group 67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85444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5445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85446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5447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5448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5449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5450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451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452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453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5454" name="Group 78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85455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5456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85457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5458" name="Group 8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5459" name="Line 8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5460" name="Group 8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5461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462" name="Line 8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463" name="Line 8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464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5465" name="Group 89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85466" name="Group 9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5467" name="Rectangle 9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85468" name="Rectangle 9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5469" name="Group 9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5470" name="Line 9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5471" name="Group 9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5472" name="Line 9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473" name="Line 9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474" name="Line 9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475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5476" name="Group 100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85477" name="Group 10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5478" name="Rectangle 10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85479" name="Rectangle 10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5480" name="Line 104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5481" name="Group 105"/>
          <p:cNvGrpSpPr>
            <a:grpSpLocks/>
          </p:cNvGrpSpPr>
          <p:nvPr/>
        </p:nvGrpSpPr>
        <p:grpSpPr bwMode="auto">
          <a:xfrm>
            <a:off x="3505200" y="1066800"/>
            <a:ext cx="1066800" cy="381000"/>
            <a:chOff x="480" y="672"/>
            <a:chExt cx="672" cy="240"/>
          </a:xfrm>
        </p:grpSpPr>
        <p:grpSp>
          <p:nvGrpSpPr>
            <p:cNvPr id="485482" name="Group 10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5483" name="Rectangle 10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85484" name="Rectangle 10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5485" name="Group 10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5486" name="Line 11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5487" name="Group 11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5488" name="Line 11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489" name="Line 11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490" name="Line 11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491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5492" name="Group 116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85493" name="Group 11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5494" name="Rectangle 11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85495" name="Rectangle 11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5496" name="Line 120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5497" name="Group 121"/>
          <p:cNvGrpSpPr>
            <a:grpSpLocks/>
          </p:cNvGrpSpPr>
          <p:nvPr/>
        </p:nvGrpSpPr>
        <p:grpSpPr bwMode="auto">
          <a:xfrm>
            <a:off x="2590800" y="1066800"/>
            <a:ext cx="936625" cy="381000"/>
            <a:chOff x="480" y="672"/>
            <a:chExt cx="590" cy="240"/>
          </a:xfrm>
        </p:grpSpPr>
        <p:grpSp>
          <p:nvGrpSpPr>
            <p:cNvPr id="485498" name="Group 12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5499" name="Rectangle 12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85500" name="Rectangle 12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5501" name="Line 125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5502" name="Group 126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85503" name="Rectangle 12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85504" name="Rectangle 12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85505" name="Line 129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5506" name="Group 130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85507" name="Group 13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5508" name="Rectangle 13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85509" name="Rectangle 13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5510" name="Group 13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5511" name="Line 13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5512" name="Group 13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5513" name="Line 13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514" name="Line 13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515" name="Line 13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516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E850-7C61-4E4D-BA00-2975F4C649AE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46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86402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86403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6404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86405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6406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6407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6408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6409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410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411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41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6413" name="Group 13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86414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6415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86416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6417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6418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6419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6420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421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422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42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6424" name="Group 24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86425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6426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86427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6428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6429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6430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6431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432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433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43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6435" name="Group 35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86436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6437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86438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6439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6440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6441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6442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443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444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44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86446" name="Rectangle 46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86447" name="Rectangle 47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86448" name="Rectangle 48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86449" name="Rectangle 49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86450" name="Rectangle 50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86451" name="Rectangle 51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86452" name="Rectangle 52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86453" name="Rectangle 53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86454" name="Rectangle 54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86455" name="Rectangle 55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grpSp>
        <p:nvGrpSpPr>
          <p:cNvPr id="486456" name="Group 56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86457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6458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86459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6460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6461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6462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6463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464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465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46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6478" name="Group 78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86479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6480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86481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6482" name="Group 8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6483" name="Line 8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6484" name="Group 8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6485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486" name="Line 8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487" name="Line 8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48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6489" name="Group 89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86490" name="Group 9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6491" name="Rectangle 9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86492" name="Rectangle 9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6493" name="Group 9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6494" name="Line 9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6495" name="Group 9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6496" name="Line 9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497" name="Line 9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498" name="Line 9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499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6500" name="Group 100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86501" name="Group 10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6502" name="Rectangle 10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86503" name="Rectangle 10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6504" name="Line 104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6505" name="Group 105"/>
          <p:cNvGrpSpPr>
            <a:grpSpLocks/>
          </p:cNvGrpSpPr>
          <p:nvPr/>
        </p:nvGrpSpPr>
        <p:grpSpPr bwMode="auto">
          <a:xfrm>
            <a:off x="3505200" y="1066800"/>
            <a:ext cx="1066800" cy="381000"/>
            <a:chOff x="480" y="672"/>
            <a:chExt cx="672" cy="240"/>
          </a:xfrm>
        </p:grpSpPr>
        <p:grpSp>
          <p:nvGrpSpPr>
            <p:cNvPr id="486506" name="Group 10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6507" name="Rectangle 10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86508" name="Rectangle 10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6509" name="Group 10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6510" name="Line 11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6511" name="Group 11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6512" name="Line 11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513" name="Line 11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514" name="Line 11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515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6516" name="Group 116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86517" name="Group 11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6518" name="Rectangle 11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86519" name="Rectangle 11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6520" name="Line 120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6521" name="Group 121"/>
          <p:cNvGrpSpPr>
            <a:grpSpLocks/>
          </p:cNvGrpSpPr>
          <p:nvPr/>
        </p:nvGrpSpPr>
        <p:grpSpPr bwMode="auto">
          <a:xfrm>
            <a:off x="2590800" y="1066800"/>
            <a:ext cx="936625" cy="381000"/>
            <a:chOff x="480" y="672"/>
            <a:chExt cx="590" cy="240"/>
          </a:xfrm>
        </p:grpSpPr>
        <p:grpSp>
          <p:nvGrpSpPr>
            <p:cNvPr id="486522" name="Group 12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6523" name="Rectangle 12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86524" name="Rectangle 12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6525" name="Line 125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6526" name="Group 126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86527" name="Rectangle 12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86528" name="Rectangle 12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86529" name="Line 129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6530" name="Group 130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86531" name="Group 13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6532" name="Rectangle 13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86533" name="Rectangle 13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6534" name="Group 13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6535" name="Line 13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6536" name="Group 13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6537" name="Line 13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538" name="Line 13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539" name="Line 13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540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6541" name="Group 141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86542" name="Rectangle 14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86543" name="Rectangle 14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86544" name="Line 144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6545" name="Group 145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86546" name="Group 1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6547" name="Rectangle 1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86548" name="Rectangle 1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6549" name="Group 1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6550" name="Line 1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6551" name="Group 1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6552" name="Line 1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553" name="Line 1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554" name="Line 1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555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E624-2C84-4597-8874-3C6584931DF9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46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87426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87427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7428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87429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7430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7431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7432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7433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434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435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43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7437" name="Group 13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87438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7439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87440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7441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7442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7443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7444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445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446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44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7448" name="Group 24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87449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7450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87451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7452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7453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7454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7455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456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457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45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7459" name="Group 35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87460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7461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87462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7463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7464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7465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7466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467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468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469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87470" name="Rectangle 46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87471" name="Rectangle 47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87472" name="Rectangle 48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87473" name="Rectangle 49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87474" name="Rectangle 50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87475" name="Rectangle 51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1</a:t>
            </a:r>
            <a:r>
              <a:rPr lang="en-US" altLang="en-US"/>
              <a:t>25</a:t>
            </a:r>
          </a:p>
        </p:txBody>
      </p:sp>
      <p:sp>
        <p:nvSpPr>
          <p:cNvPr id="487476" name="Rectangle 52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87477" name="Rectangle 53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87478" name="Rectangle 54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87479" name="Rectangle 55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grpSp>
        <p:nvGrpSpPr>
          <p:cNvPr id="487480" name="Group 56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87481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7482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87483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7484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7485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7486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7487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488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489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490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7491" name="Group 67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87492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7493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87494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7495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7496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7497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7498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499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500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501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7502" name="Group 78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87503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7504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87505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7506" name="Group 8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7507" name="Line 8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7508" name="Group 8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7509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510" name="Line 8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511" name="Line 8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512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7513" name="Group 89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87514" name="Group 9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7515" name="Rectangle 9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87516" name="Rectangle 9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7517" name="Line 93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7518" name="Group 94"/>
          <p:cNvGrpSpPr>
            <a:grpSpLocks/>
          </p:cNvGrpSpPr>
          <p:nvPr/>
        </p:nvGrpSpPr>
        <p:grpSpPr bwMode="auto">
          <a:xfrm>
            <a:off x="3505200" y="1066800"/>
            <a:ext cx="1066800" cy="381000"/>
            <a:chOff x="480" y="672"/>
            <a:chExt cx="672" cy="240"/>
          </a:xfrm>
        </p:grpSpPr>
        <p:grpSp>
          <p:nvGrpSpPr>
            <p:cNvPr id="487519" name="Group 9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7520" name="Rectangle 9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87521" name="Rectangle 9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7522" name="Group 9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7523" name="Line 9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7524" name="Group 10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7525" name="Line 10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526" name="Line 10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527" name="Line 10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528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7529" name="Group 105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87530" name="Group 10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7531" name="Rectangle 10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87532" name="Rectangle 10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7533" name="Line 109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7534" name="Group 110"/>
          <p:cNvGrpSpPr>
            <a:grpSpLocks/>
          </p:cNvGrpSpPr>
          <p:nvPr/>
        </p:nvGrpSpPr>
        <p:grpSpPr bwMode="auto">
          <a:xfrm>
            <a:off x="2590800" y="1066800"/>
            <a:ext cx="936625" cy="381000"/>
            <a:chOff x="480" y="672"/>
            <a:chExt cx="590" cy="240"/>
          </a:xfrm>
        </p:grpSpPr>
        <p:grpSp>
          <p:nvGrpSpPr>
            <p:cNvPr id="487535" name="Group 11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7536" name="Rectangle 11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87537" name="Rectangle 11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7538" name="Line 114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7539" name="Group 115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87540" name="Rectangle 116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87541" name="Rectangle 117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87542" name="Line 118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7543" name="Group 119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87544" name="Group 12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7545" name="Rectangle 12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87546" name="Rectangle 12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7547" name="Group 12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7548" name="Line 12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7549" name="Group 12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7550" name="Line 12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551" name="Line 12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552" name="Line 12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553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7554" name="Group 130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87555" name="Rectangle 13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87556" name="Rectangle 13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87557" name="Line 133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7558" name="Group 134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87559" name="Group 1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7560" name="Rectangle 1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87561" name="Rectangle 1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7562" name="Group 1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7563" name="Line 1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7564" name="Group 1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7565" name="Line 1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566" name="Line 1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567" name="Line 1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568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0539-5334-4AFA-A36B-B5D4BF2E98C5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0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88450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88451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8452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88453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8454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8455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8456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8457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458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459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46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8461" name="Group 13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88462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8463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88464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8465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8466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8467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8468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469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470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47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8472" name="Group 24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88473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8474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88475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8476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8477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8478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8479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480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481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48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8483" name="Group 35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88484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8485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88486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8487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8488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8489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8490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491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492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493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88494" name="Rectangle 46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88495" name="Rectangle 47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88496" name="Rectangle 48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88497" name="Rectangle 49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88498" name="Rectangle 50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88499" name="Rectangle 51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88500" name="Rectangle 52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88501" name="Rectangle 53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88502" name="Rectangle 54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88503" name="Rectangle 55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grpSp>
        <p:nvGrpSpPr>
          <p:cNvPr id="488515" name="Group 67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88516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8517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88518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8519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8520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8521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8522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523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524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525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8526" name="Group 78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88527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8528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88529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8530" name="Group 8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8531" name="Line 8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8532" name="Group 8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8533" name="Line 8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534" name="Line 8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535" name="Line 8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536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8537" name="Group 89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88538" name="Group 9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8539" name="Rectangle 9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88540" name="Rectangle 9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8541" name="Line 93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8542" name="Group 94"/>
          <p:cNvGrpSpPr>
            <a:grpSpLocks/>
          </p:cNvGrpSpPr>
          <p:nvPr/>
        </p:nvGrpSpPr>
        <p:grpSpPr bwMode="auto">
          <a:xfrm>
            <a:off x="3505200" y="1066800"/>
            <a:ext cx="1066800" cy="381000"/>
            <a:chOff x="480" y="672"/>
            <a:chExt cx="672" cy="240"/>
          </a:xfrm>
        </p:grpSpPr>
        <p:grpSp>
          <p:nvGrpSpPr>
            <p:cNvPr id="488543" name="Group 9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8544" name="Rectangle 9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88545" name="Rectangle 9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8546" name="Group 9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8547" name="Line 9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8548" name="Group 10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8549" name="Line 10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550" name="Line 10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551" name="Line 10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552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8553" name="Group 105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88554" name="Group 10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8555" name="Rectangle 10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88556" name="Rectangle 10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8557" name="Line 109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8558" name="Group 110"/>
          <p:cNvGrpSpPr>
            <a:grpSpLocks/>
          </p:cNvGrpSpPr>
          <p:nvPr/>
        </p:nvGrpSpPr>
        <p:grpSpPr bwMode="auto">
          <a:xfrm>
            <a:off x="2590800" y="1066800"/>
            <a:ext cx="936625" cy="381000"/>
            <a:chOff x="480" y="672"/>
            <a:chExt cx="590" cy="240"/>
          </a:xfrm>
        </p:grpSpPr>
        <p:grpSp>
          <p:nvGrpSpPr>
            <p:cNvPr id="488559" name="Group 11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8560" name="Rectangle 11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88561" name="Rectangle 11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8562" name="Line 114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8563" name="Group 115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88564" name="Rectangle 116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88565" name="Rectangle 117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88566" name="Line 118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8567" name="Group 119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88568" name="Group 12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8569" name="Rectangle 12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88570" name="Rectangle 12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8571" name="Group 12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8572" name="Line 12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8573" name="Group 12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8574" name="Line 12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575" name="Line 12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576" name="Line 12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577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8578" name="Group 130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88579" name="Rectangle 131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88580" name="Rectangle 132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88581" name="Line 133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8582" name="Group 134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88583" name="Group 1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8584" name="Rectangle 1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88585" name="Rectangle 1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8586" name="Group 1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8587" name="Line 1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8588" name="Group 1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8589" name="Line 1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590" name="Line 1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591" name="Line 1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592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8593" name="Group 145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88594" name="Rectangle 146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88595" name="Rectangle 147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88596" name="Line 148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8597" name="Group 149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88598" name="Group 15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8599" name="Rectangle 15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88600" name="Rectangle 15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8601" name="Group 15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8602" name="Line 15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8603" name="Group 15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8604" name="Line 15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605" name="Line 15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606" name="Line 15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607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1335-B122-4833-A64C-8436DA7AE297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0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89474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89475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9476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89477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9478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9479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9480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9481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482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483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48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9485" name="Group 13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89486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9487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89488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9489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9490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9491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9492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493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494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49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9496" name="Group 24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89497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9498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89499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9500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9501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9502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9503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504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505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50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9507" name="Group 35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89508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9509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89510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9511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9512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9513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9514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515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516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51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89518" name="Rectangle 46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89519" name="Rectangle 47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89520" name="Rectangle 48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89521" name="Rectangle 49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89522" name="Rectangle 50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89523" name="Rectangle 51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89524" name="Rectangle 52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0</a:t>
            </a:r>
            <a:r>
              <a:rPr lang="en-US" altLang="en-US"/>
              <a:t>27</a:t>
            </a:r>
          </a:p>
        </p:txBody>
      </p:sp>
      <p:sp>
        <p:nvSpPr>
          <p:cNvPr id="489525" name="Rectangle 53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89526" name="Rectangle 54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89527" name="Rectangle 55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grpSp>
        <p:nvGrpSpPr>
          <p:cNvPr id="489528" name="Group 56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89529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9530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89531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9532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9533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9534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9535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536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537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538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9539" name="Group 67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89540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9541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89542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9543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9544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9545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9546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547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548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549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9550" name="Group 78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89551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9552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89553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9554" name="Line 82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9555" name="Group 83"/>
          <p:cNvGrpSpPr>
            <a:grpSpLocks/>
          </p:cNvGrpSpPr>
          <p:nvPr/>
        </p:nvGrpSpPr>
        <p:grpSpPr bwMode="auto">
          <a:xfrm>
            <a:off x="3505200" y="1066800"/>
            <a:ext cx="1066800" cy="381000"/>
            <a:chOff x="480" y="672"/>
            <a:chExt cx="672" cy="240"/>
          </a:xfrm>
        </p:grpSpPr>
        <p:grpSp>
          <p:nvGrpSpPr>
            <p:cNvPr id="489556" name="Group 8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9557" name="Rectangle 8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89558" name="Rectangle 8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9559" name="Group 8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9560" name="Line 8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9561" name="Group 8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9562" name="Line 9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563" name="Line 9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564" name="Line 9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565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9566" name="Group 94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89567" name="Group 9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9568" name="Rectangle 9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89569" name="Rectangle 9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9570" name="Line 98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9571" name="Group 99"/>
          <p:cNvGrpSpPr>
            <a:grpSpLocks/>
          </p:cNvGrpSpPr>
          <p:nvPr/>
        </p:nvGrpSpPr>
        <p:grpSpPr bwMode="auto">
          <a:xfrm>
            <a:off x="2590800" y="1066800"/>
            <a:ext cx="936625" cy="381000"/>
            <a:chOff x="480" y="672"/>
            <a:chExt cx="590" cy="240"/>
          </a:xfrm>
        </p:grpSpPr>
        <p:grpSp>
          <p:nvGrpSpPr>
            <p:cNvPr id="489572" name="Group 10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9573" name="Rectangle 10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89574" name="Rectangle 10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89575" name="Line 103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9576" name="Group 104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89577" name="Rectangle 10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89578" name="Rectangle 10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89579" name="Line 107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9580" name="Group 108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89581" name="Group 10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9582" name="Rectangle 11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89583" name="Rectangle 11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9584" name="Group 11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9585" name="Line 11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9586" name="Group 11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9587" name="Line 11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588" name="Line 11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589" name="Line 11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590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9591" name="Group 119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89592" name="Rectangle 120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89593" name="Rectangle 121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89594" name="Line 122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9595" name="Group 123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89596" name="Group 1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9597" name="Rectangle 1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89598" name="Rectangle 1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9599" name="Group 1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9600" name="Line 1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9601" name="Group 1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9602" name="Line 1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603" name="Line 1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604" name="Line 1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605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89606" name="Group 134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89607" name="Rectangle 13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89608" name="Rectangle 13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89609" name="Line 137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9610" name="Group 138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89611" name="Group 13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89612" name="Rectangle 14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89613" name="Rectangle 14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89614" name="Group 14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89615" name="Line 14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9616" name="Group 14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89617" name="Line 14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618" name="Line 14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619" name="Line 14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620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FA75-49F0-4BA1-B1C7-AB9C83F5E8EE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5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90498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90499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0500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90501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0502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0503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0504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0505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506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507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50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0509" name="Group 13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90510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0511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90512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0513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0514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0515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0516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517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518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51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0520" name="Group 24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90521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0522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90523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0524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0525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0526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0527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528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529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53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0531" name="Group 35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90532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0533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90534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0535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0536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0537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0538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539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540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54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90542" name="Rectangle 46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90543" name="Rectangle 47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90544" name="Rectangle 48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90545" name="Rectangle 49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90546" name="Rectangle 50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90547" name="Rectangle 51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90548" name="Rectangle 52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90549" name="Rectangle 53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90550" name="Rectangle 54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90551" name="Rectangle 55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grpSp>
        <p:nvGrpSpPr>
          <p:cNvPr id="490552" name="Group 56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90553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0554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90555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0556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0557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0558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0559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560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561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562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0563" name="Group 67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90564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0565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90566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0567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0568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0569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0570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571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572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573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0574" name="Group 78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90575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0576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90577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0578" name="Line 82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0579" name="Group 83"/>
          <p:cNvGrpSpPr>
            <a:grpSpLocks/>
          </p:cNvGrpSpPr>
          <p:nvPr/>
        </p:nvGrpSpPr>
        <p:grpSpPr bwMode="auto">
          <a:xfrm>
            <a:off x="4419600" y="1066800"/>
            <a:ext cx="1066800" cy="381000"/>
            <a:chOff x="480" y="672"/>
            <a:chExt cx="672" cy="240"/>
          </a:xfrm>
        </p:grpSpPr>
        <p:grpSp>
          <p:nvGrpSpPr>
            <p:cNvPr id="490580" name="Group 8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0581" name="Rectangle 8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90582" name="Rectangle 8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0583" name="Group 8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0584" name="Line 8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0585" name="Group 8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0586" name="Line 9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587" name="Line 9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588" name="Line 9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589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0590" name="Group 94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90591" name="Group 9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0592" name="Rectangle 9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90593" name="Rectangle 9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0594" name="Line 98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0595" name="Group 99"/>
          <p:cNvGrpSpPr>
            <a:grpSpLocks/>
          </p:cNvGrpSpPr>
          <p:nvPr/>
        </p:nvGrpSpPr>
        <p:grpSpPr bwMode="auto">
          <a:xfrm>
            <a:off x="2590800" y="1066800"/>
            <a:ext cx="936625" cy="381000"/>
            <a:chOff x="480" y="672"/>
            <a:chExt cx="590" cy="240"/>
          </a:xfrm>
        </p:grpSpPr>
        <p:grpSp>
          <p:nvGrpSpPr>
            <p:cNvPr id="490596" name="Group 10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0597" name="Rectangle 10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90598" name="Rectangle 10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0599" name="Line 103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0600" name="Group 104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90601" name="Rectangle 10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90602" name="Rectangle 10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0603" name="Line 107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0604" name="Group 108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90605" name="Group 10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0606" name="Rectangle 11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90607" name="Rectangle 11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0608" name="Group 11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0609" name="Line 11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0610" name="Group 11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0611" name="Line 11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612" name="Line 11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613" name="Line 11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614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0615" name="Group 119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90616" name="Rectangle 120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90617" name="Rectangle 121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0618" name="Line 122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0619" name="Group 123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90620" name="Group 1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0621" name="Rectangle 1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90622" name="Rectangle 1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0623" name="Group 1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0624" name="Line 1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0625" name="Group 1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0626" name="Line 1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627" name="Line 1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628" name="Line 1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629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0630" name="Group 134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90631" name="Rectangle 13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90632" name="Rectangle 13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0633" name="Line 137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0634" name="Group 138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90635" name="Group 13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0636" name="Rectangle 14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90637" name="Rectangle 14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0638" name="Group 14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0639" name="Line 14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0640" name="Group 14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0641" name="Line 14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642" name="Line 14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643" name="Line 14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644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0645" name="Group 149"/>
          <p:cNvGrpSpPr>
            <a:grpSpLocks/>
          </p:cNvGrpSpPr>
          <p:nvPr/>
        </p:nvGrpSpPr>
        <p:grpSpPr bwMode="auto">
          <a:xfrm>
            <a:off x="3505200" y="1066800"/>
            <a:ext cx="936625" cy="381000"/>
            <a:chOff x="480" y="672"/>
            <a:chExt cx="590" cy="240"/>
          </a:xfrm>
        </p:grpSpPr>
        <p:grpSp>
          <p:nvGrpSpPr>
            <p:cNvPr id="490646" name="Group 15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0647" name="Rectangle 15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90648" name="Rectangle 15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0649" name="Line 153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49D8-F7DF-4D6B-85D8-DC33ED590789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5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91522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91523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1524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91525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1526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1527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1528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1529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530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531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53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1533" name="Group 13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91534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1535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91536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1537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1538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1539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1540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541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542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54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1544" name="Group 24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91545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1546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91547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1548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1549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1550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1551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552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553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55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1555" name="Group 35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91556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1557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91558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1559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1560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1561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1562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563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564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56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91566" name="Rectangle 46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91567" name="Rectangle 47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91568" name="Rectangle 48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91569" name="Rectangle 49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91570" name="Rectangle 50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91571" name="Rectangle 51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91572" name="Rectangle 52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91573" name="Rectangle 53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7</a:t>
            </a:r>
            <a:r>
              <a:rPr lang="en-US" altLang="en-US"/>
              <a:t>29</a:t>
            </a:r>
          </a:p>
        </p:txBody>
      </p:sp>
      <p:sp>
        <p:nvSpPr>
          <p:cNvPr id="491574" name="Rectangle 54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91575" name="Rectangle 55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grpSp>
        <p:nvGrpSpPr>
          <p:cNvPr id="491576" name="Group 56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91577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1578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91579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1580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1581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1582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1583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584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585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58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1587" name="Group 67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91588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1589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91590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1591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1592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1593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1594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595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596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597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1598" name="Group 78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91599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1600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91601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1602" name="Line 82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603" name="Group 83"/>
          <p:cNvGrpSpPr>
            <a:grpSpLocks/>
          </p:cNvGrpSpPr>
          <p:nvPr/>
        </p:nvGrpSpPr>
        <p:grpSpPr bwMode="auto">
          <a:xfrm>
            <a:off x="4419600" y="1066800"/>
            <a:ext cx="1066800" cy="381000"/>
            <a:chOff x="480" y="672"/>
            <a:chExt cx="672" cy="240"/>
          </a:xfrm>
        </p:grpSpPr>
        <p:grpSp>
          <p:nvGrpSpPr>
            <p:cNvPr id="491604" name="Group 8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1605" name="Rectangle 8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91606" name="Rectangle 8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1607" name="Group 8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1608" name="Line 8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1609" name="Group 8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1610" name="Line 9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611" name="Line 9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612" name="Line 9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613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1614" name="Group 94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91615" name="Group 9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1616" name="Rectangle 9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91617" name="Rectangle 9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1618" name="Line 98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619" name="Group 99"/>
          <p:cNvGrpSpPr>
            <a:grpSpLocks/>
          </p:cNvGrpSpPr>
          <p:nvPr/>
        </p:nvGrpSpPr>
        <p:grpSpPr bwMode="auto">
          <a:xfrm>
            <a:off x="2590800" y="1066800"/>
            <a:ext cx="936625" cy="381000"/>
            <a:chOff x="480" y="672"/>
            <a:chExt cx="590" cy="240"/>
          </a:xfrm>
        </p:grpSpPr>
        <p:grpSp>
          <p:nvGrpSpPr>
            <p:cNvPr id="491620" name="Group 10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1621" name="Rectangle 10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91622" name="Rectangle 10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1623" name="Line 103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624" name="Group 104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91625" name="Rectangle 10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91626" name="Rectangle 10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1627" name="Line 107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1628" name="Group 108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91629" name="Group 10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1630" name="Rectangle 11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91631" name="Rectangle 11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1632" name="Group 11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1633" name="Line 11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1634" name="Group 11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1635" name="Line 11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636" name="Line 11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637" name="Line 11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638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1639" name="Group 119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91640" name="Rectangle 120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91641" name="Rectangle 121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1642" name="Line 122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1643" name="Group 123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91644" name="Group 1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1645" name="Rectangle 1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91646" name="Rectangle 1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1647" name="Group 1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1648" name="Line 1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1649" name="Group 1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1650" name="Line 1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651" name="Line 1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652" name="Line 1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653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1654" name="Group 134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91655" name="Rectangle 13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91656" name="Rectangle 13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1657" name="Line 137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1658" name="Group 138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91659" name="Group 13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1660" name="Rectangle 14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91661" name="Rectangle 14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1662" name="Group 14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1663" name="Line 14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1664" name="Group 14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1665" name="Line 14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666" name="Line 14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667" name="Line 14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668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1669" name="Group 149"/>
          <p:cNvGrpSpPr>
            <a:grpSpLocks/>
          </p:cNvGrpSpPr>
          <p:nvPr/>
        </p:nvGrpSpPr>
        <p:grpSpPr bwMode="auto">
          <a:xfrm>
            <a:off x="3505200" y="1066800"/>
            <a:ext cx="936625" cy="381000"/>
            <a:chOff x="480" y="672"/>
            <a:chExt cx="590" cy="240"/>
          </a:xfrm>
        </p:grpSpPr>
        <p:grpSp>
          <p:nvGrpSpPr>
            <p:cNvPr id="491670" name="Group 15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1671" name="Rectangle 15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91672" name="Rectangle 15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1673" name="Line 153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0335-5F24-426C-8A02-1F74C7D3438E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9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92546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92547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2548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92549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2550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2551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2552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2553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554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555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55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2568" name="Group 24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92569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2570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92571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2572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2573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2574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2575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576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577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57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2579" name="Group 35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92580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2581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92582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2583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2584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2585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2586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587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588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589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92590" name="Rectangle 46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92591" name="Rectangle 47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92592" name="Rectangle 48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92593" name="Rectangle 49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92594" name="Rectangle 50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92595" name="Rectangle 51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92596" name="Rectangle 52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92597" name="Rectangle 53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92598" name="Rectangle 54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92599" name="Rectangle 55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grpSp>
        <p:nvGrpSpPr>
          <p:cNvPr id="492600" name="Group 56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92601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2602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92603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2604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2605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2606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2607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608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609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610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2611" name="Group 67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92612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2613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92614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2615" name="Group 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2616" name="Line 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2617" name="Group 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2618" name="Line 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619" name="Line 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620" name="Line 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621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2622" name="Group 78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92623" name="Group 7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2624" name="Rectangle 8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92625" name="Rectangle 8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2626" name="Line 82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2627" name="Group 83"/>
          <p:cNvGrpSpPr>
            <a:grpSpLocks/>
          </p:cNvGrpSpPr>
          <p:nvPr/>
        </p:nvGrpSpPr>
        <p:grpSpPr bwMode="auto">
          <a:xfrm>
            <a:off x="4419600" y="1066800"/>
            <a:ext cx="1066800" cy="381000"/>
            <a:chOff x="480" y="672"/>
            <a:chExt cx="672" cy="240"/>
          </a:xfrm>
        </p:grpSpPr>
        <p:grpSp>
          <p:nvGrpSpPr>
            <p:cNvPr id="492628" name="Group 8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2629" name="Rectangle 8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92630" name="Rectangle 8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2631" name="Group 8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2632" name="Line 8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2633" name="Group 8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2634" name="Line 9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635" name="Line 9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636" name="Line 9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637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2638" name="Group 94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92639" name="Group 9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2640" name="Rectangle 9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92641" name="Rectangle 9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2642" name="Line 98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2643" name="Group 99"/>
          <p:cNvGrpSpPr>
            <a:grpSpLocks/>
          </p:cNvGrpSpPr>
          <p:nvPr/>
        </p:nvGrpSpPr>
        <p:grpSpPr bwMode="auto">
          <a:xfrm>
            <a:off x="2590800" y="1066800"/>
            <a:ext cx="936625" cy="381000"/>
            <a:chOff x="480" y="672"/>
            <a:chExt cx="590" cy="240"/>
          </a:xfrm>
        </p:grpSpPr>
        <p:grpSp>
          <p:nvGrpSpPr>
            <p:cNvPr id="492644" name="Group 10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2645" name="Rectangle 10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92646" name="Rectangle 10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2647" name="Line 103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2648" name="Group 104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92649" name="Rectangle 10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92650" name="Rectangle 10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2651" name="Line 107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2652" name="Group 108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92653" name="Group 10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2654" name="Rectangle 11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92655" name="Rectangle 11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2656" name="Group 11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2657" name="Line 11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2658" name="Group 11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2659" name="Line 11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660" name="Line 11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661" name="Line 11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662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2663" name="Group 119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92664" name="Rectangle 120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92665" name="Rectangle 121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2666" name="Line 122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2667" name="Group 123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92668" name="Group 1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2669" name="Rectangle 1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92670" name="Rectangle 1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2671" name="Group 1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2672" name="Line 1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2673" name="Group 1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2674" name="Line 1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675" name="Line 1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676" name="Line 1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677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2678" name="Group 134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92679" name="Rectangle 13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92680" name="Rectangle 13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2681" name="Line 137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2682" name="Group 138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92683" name="Group 13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2684" name="Rectangle 14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92685" name="Rectangle 14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2686" name="Group 14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2687" name="Line 14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2688" name="Group 14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2689" name="Line 14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690" name="Line 14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691" name="Line 14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692" name="Line 14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2693" name="Group 149"/>
          <p:cNvGrpSpPr>
            <a:grpSpLocks/>
          </p:cNvGrpSpPr>
          <p:nvPr/>
        </p:nvGrpSpPr>
        <p:grpSpPr bwMode="auto">
          <a:xfrm>
            <a:off x="3505200" y="1066800"/>
            <a:ext cx="936625" cy="381000"/>
            <a:chOff x="480" y="672"/>
            <a:chExt cx="590" cy="240"/>
          </a:xfrm>
        </p:grpSpPr>
        <p:grpSp>
          <p:nvGrpSpPr>
            <p:cNvPr id="492694" name="Group 15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2695" name="Rectangle 15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92696" name="Rectangle 15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2697" name="Line 153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2698" name="Group 154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92699" name="Rectangle 155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92700" name="Rectangle 156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2701" name="Line 157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2702" name="Group 158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92703" name="Group 15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2704" name="Rectangle 16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92705" name="Rectangle 16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2706" name="Group 16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2707" name="Line 16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2708" name="Group 16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2709" name="Line 16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710" name="Line 16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711" name="Line 16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712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2452-7202-44DB-99BC-13E2F75BC84D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59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93570" name="Group 2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93571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3572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93573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3574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3575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3576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3577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578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579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58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3581" name="Group 13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93582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3583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93584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3585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3586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3587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3588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589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590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59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3592" name="Group 24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93593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3594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93595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3596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3597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3598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3599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600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601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60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93603" name="Rectangle 35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93604" name="Rectangle 36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93605" name="Rectangle 37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93606" name="Rectangle 38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93607" name="Rectangle 39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93608" name="Rectangle 40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93609" name="Rectangle 41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93610" name="Rectangle 42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93611" name="Rectangle 43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3</a:t>
            </a:r>
            <a:r>
              <a:rPr lang="en-US" altLang="en-US"/>
              <a:t>43</a:t>
            </a:r>
          </a:p>
        </p:txBody>
      </p:sp>
      <p:sp>
        <p:nvSpPr>
          <p:cNvPr id="493612" name="Rectangle 44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grpSp>
        <p:nvGrpSpPr>
          <p:cNvPr id="493613" name="Group 45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93614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3615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93616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3617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3618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3619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3620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621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622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62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3624" name="Group 56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93625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3626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93627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3628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3629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3630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3631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632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633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63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3635" name="Group 67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93636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3637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93638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3639" name="Line 7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3640" name="Group 72"/>
          <p:cNvGrpSpPr>
            <a:grpSpLocks/>
          </p:cNvGrpSpPr>
          <p:nvPr/>
        </p:nvGrpSpPr>
        <p:grpSpPr bwMode="auto">
          <a:xfrm>
            <a:off x="4419600" y="1066800"/>
            <a:ext cx="1066800" cy="381000"/>
            <a:chOff x="480" y="672"/>
            <a:chExt cx="672" cy="240"/>
          </a:xfrm>
        </p:grpSpPr>
        <p:grpSp>
          <p:nvGrpSpPr>
            <p:cNvPr id="493641" name="Group 7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3642" name="Rectangle 7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93643" name="Rectangle 7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3644" name="Group 7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3645" name="Line 7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3646" name="Group 7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3647" name="Line 7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648" name="Line 8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649" name="Line 8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650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3651" name="Group 83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93652" name="Group 8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3653" name="Rectangle 8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93654" name="Rectangle 8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3655" name="Line 87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3656" name="Group 88"/>
          <p:cNvGrpSpPr>
            <a:grpSpLocks/>
          </p:cNvGrpSpPr>
          <p:nvPr/>
        </p:nvGrpSpPr>
        <p:grpSpPr bwMode="auto">
          <a:xfrm>
            <a:off x="2590800" y="1066800"/>
            <a:ext cx="936625" cy="381000"/>
            <a:chOff x="480" y="672"/>
            <a:chExt cx="590" cy="240"/>
          </a:xfrm>
        </p:grpSpPr>
        <p:grpSp>
          <p:nvGrpSpPr>
            <p:cNvPr id="493657" name="Group 8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3658" name="Rectangle 9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93659" name="Rectangle 9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3660" name="Line 92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3661" name="Group 93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93662" name="Rectangle 9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93663" name="Rectangle 9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3664" name="Line 96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3665" name="Group 97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93666" name="Group 9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3667" name="Rectangle 9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93668" name="Rectangle 10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3669" name="Group 10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3670" name="Line 10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3671" name="Group 10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3672" name="Line 10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673" name="Line 10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674" name="Line 10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675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3676" name="Group 108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93677" name="Rectangle 10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93678" name="Rectangle 11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3679" name="Line 111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3680" name="Group 112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93681" name="Group 1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3682" name="Rectangle 1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93683" name="Rectangle 1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3684" name="Group 1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3685" name="Line 1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3686" name="Group 1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3687" name="Line 1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688" name="Line 1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689" name="Line 1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690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3691" name="Group 123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93692" name="Rectangle 12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93693" name="Rectangle 12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3694" name="Line 126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3695" name="Group 127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93696" name="Group 12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3697" name="Rectangle 12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93698" name="Rectangle 13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3699" name="Group 13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3700" name="Line 13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3701" name="Group 13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3702" name="Line 13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703" name="Line 13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704" name="Line 13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705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3706" name="Group 138"/>
          <p:cNvGrpSpPr>
            <a:grpSpLocks/>
          </p:cNvGrpSpPr>
          <p:nvPr/>
        </p:nvGrpSpPr>
        <p:grpSpPr bwMode="auto">
          <a:xfrm>
            <a:off x="3505200" y="1066800"/>
            <a:ext cx="936625" cy="381000"/>
            <a:chOff x="480" y="672"/>
            <a:chExt cx="590" cy="240"/>
          </a:xfrm>
        </p:grpSpPr>
        <p:grpSp>
          <p:nvGrpSpPr>
            <p:cNvPr id="493707" name="Group 13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3708" name="Rectangle 14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93709" name="Rectangle 14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3710" name="Line 142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3711" name="Group 143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93712" name="Rectangle 14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93713" name="Rectangle 14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3714" name="Line 146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3715" name="Group 147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93716" name="Group 14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3717" name="Rectangle 14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93718" name="Rectangle 15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3719" name="Group 15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3720" name="Line 15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3721" name="Group 15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3722" name="Line 15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723" name="Line 15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724" name="Line 15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725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A362-9E81-48AB-B319-281BF61A687A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28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05506" name="Group 2"/>
          <p:cNvGrpSpPr>
            <a:grpSpLocks/>
          </p:cNvGrpSpPr>
          <p:nvPr/>
        </p:nvGrpSpPr>
        <p:grpSpPr bwMode="auto">
          <a:xfrm>
            <a:off x="4191000" y="533400"/>
            <a:ext cx="4572000" cy="381000"/>
            <a:chOff x="864" y="624"/>
            <a:chExt cx="2880" cy="240"/>
          </a:xfrm>
        </p:grpSpPr>
        <p:sp>
          <p:nvSpPr>
            <p:cNvPr id="405507" name="Rectangle 3"/>
            <p:cNvSpPr>
              <a:spLocks noChangeArrowheads="1"/>
            </p:cNvSpPr>
            <p:nvPr/>
          </p:nvSpPr>
          <p:spPr bwMode="auto">
            <a:xfrm>
              <a:off x="864" y="624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64</a:t>
              </a:r>
            </a:p>
          </p:txBody>
        </p:sp>
        <p:sp>
          <p:nvSpPr>
            <p:cNvPr id="405508" name="Rectangle 4"/>
            <p:cNvSpPr>
              <a:spLocks noChangeArrowheads="1"/>
            </p:cNvSpPr>
            <p:nvPr/>
          </p:nvSpPr>
          <p:spPr bwMode="auto">
            <a:xfrm>
              <a:off x="1152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8</a:t>
              </a:r>
            </a:p>
          </p:txBody>
        </p:sp>
        <p:sp>
          <p:nvSpPr>
            <p:cNvPr id="405509" name="Rectangle 5"/>
            <p:cNvSpPr>
              <a:spLocks noChangeArrowheads="1"/>
            </p:cNvSpPr>
            <p:nvPr/>
          </p:nvSpPr>
          <p:spPr bwMode="auto">
            <a:xfrm>
              <a:off x="1440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216</a:t>
              </a:r>
            </a:p>
          </p:txBody>
        </p:sp>
        <p:sp>
          <p:nvSpPr>
            <p:cNvPr id="405510" name="Rectangle 6"/>
            <p:cNvSpPr>
              <a:spLocks noChangeArrowheads="1"/>
            </p:cNvSpPr>
            <p:nvPr/>
          </p:nvSpPr>
          <p:spPr bwMode="auto">
            <a:xfrm>
              <a:off x="1728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512</a:t>
              </a:r>
            </a:p>
          </p:txBody>
        </p:sp>
        <p:sp>
          <p:nvSpPr>
            <p:cNvPr id="405511" name="Rectangle 7"/>
            <p:cNvSpPr>
              <a:spLocks noChangeArrowheads="1"/>
            </p:cNvSpPr>
            <p:nvPr/>
          </p:nvSpPr>
          <p:spPr bwMode="auto">
            <a:xfrm>
              <a:off x="2016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27</a:t>
              </a:r>
            </a:p>
          </p:txBody>
        </p:sp>
        <p:sp>
          <p:nvSpPr>
            <p:cNvPr id="405512" name="Rectangle 8"/>
            <p:cNvSpPr>
              <a:spLocks noChangeArrowheads="1"/>
            </p:cNvSpPr>
            <p:nvPr/>
          </p:nvSpPr>
          <p:spPr bwMode="auto">
            <a:xfrm>
              <a:off x="2304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729</a:t>
              </a:r>
            </a:p>
          </p:txBody>
        </p:sp>
        <p:sp>
          <p:nvSpPr>
            <p:cNvPr id="405513" name="Rectangle 9"/>
            <p:cNvSpPr>
              <a:spLocks noChangeArrowheads="1"/>
            </p:cNvSpPr>
            <p:nvPr/>
          </p:nvSpPr>
          <p:spPr bwMode="auto">
            <a:xfrm>
              <a:off x="2592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0</a:t>
              </a:r>
            </a:p>
          </p:txBody>
        </p:sp>
        <p:sp>
          <p:nvSpPr>
            <p:cNvPr id="405514" name="Rectangle 10"/>
            <p:cNvSpPr>
              <a:spLocks noChangeArrowheads="1"/>
            </p:cNvSpPr>
            <p:nvPr/>
          </p:nvSpPr>
          <p:spPr bwMode="auto">
            <a:xfrm>
              <a:off x="2880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05515" name="Rectangle 11"/>
            <p:cNvSpPr>
              <a:spLocks noChangeArrowheads="1"/>
            </p:cNvSpPr>
            <p:nvPr/>
          </p:nvSpPr>
          <p:spPr bwMode="auto">
            <a:xfrm>
              <a:off x="3168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343</a:t>
              </a:r>
            </a:p>
          </p:txBody>
        </p:sp>
        <p:sp>
          <p:nvSpPr>
            <p:cNvPr id="405516" name="Rectangle 12"/>
            <p:cNvSpPr>
              <a:spLocks noChangeArrowheads="1"/>
            </p:cNvSpPr>
            <p:nvPr/>
          </p:nvSpPr>
          <p:spPr bwMode="auto">
            <a:xfrm>
              <a:off x="3456" y="624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125</a:t>
              </a:r>
            </a:p>
          </p:txBody>
        </p:sp>
      </p:grpSp>
      <p:grpSp>
        <p:nvGrpSpPr>
          <p:cNvPr id="405517" name="Group 13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405518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5519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05520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5521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5522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5523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5524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525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526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52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5528" name="Group 24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405529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5530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05531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5532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5533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5534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5535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536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537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53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5539" name="Group 35"/>
          <p:cNvGrpSpPr>
            <a:grpSpLocks/>
          </p:cNvGrpSpPr>
          <p:nvPr/>
        </p:nvGrpSpPr>
        <p:grpSpPr bwMode="auto">
          <a:xfrm>
            <a:off x="762000" y="2133600"/>
            <a:ext cx="1066800" cy="381000"/>
            <a:chOff x="480" y="672"/>
            <a:chExt cx="672" cy="240"/>
          </a:xfrm>
        </p:grpSpPr>
        <p:grpSp>
          <p:nvGrpSpPr>
            <p:cNvPr id="405540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5541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</a:t>
                </a:r>
              </a:p>
            </p:txBody>
          </p:sp>
          <p:sp>
            <p:nvSpPr>
              <p:cNvPr id="405542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5543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5544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5545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5546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547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548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549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5550" name="Group 46"/>
          <p:cNvGrpSpPr>
            <a:grpSpLocks/>
          </p:cNvGrpSpPr>
          <p:nvPr/>
        </p:nvGrpSpPr>
        <p:grpSpPr bwMode="auto">
          <a:xfrm>
            <a:off x="762000" y="2667000"/>
            <a:ext cx="1066800" cy="381000"/>
            <a:chOff x="480" y="672"/>
            <a:chExt cx="672" cy="240"/>
          </a:xfrm>
        </p:grpSpPr>
        <p:grpSp>
          <p:nvGrpSpPr>
            <p:cNvPr id="405551" name="Group 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5552" name="Rectangle 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</a:t>
                </a:r>
              </a:p>
            </p:txBody>
          </p:sp>
          <p:sp>
            <p:nvSpPr>
              <p:cNvPr id="405553" name="Rectangle 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5554" name="Group 5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5555" name="Line 5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5556" name="Group 5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5557" name="Line 5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558" name="Line 5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559" name="Line 5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56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5562" name="Group 58"/>
          <p:cNvGrpSpPr>
            <a:grpSpLocks/>
          </p:cNvGrpSpPr>
          <p:nvPr/>
        </p:nvGrpSpPr>
        <p:grpSpPr bwMode="auto">
          <a:xfrm>
            <a:off x="762000" y="3200400"/>
            <a:ext cx="685800" cy="381000"/>
            <a:chOff x="528" y="1104"/>
            <a:chExt cx="672" cy="278"/>
          </a:xfrm>
        </p:grpSpPr>
        <p:sp>
          <p:nvSpPr>
            <p:cNvPr id="405563" name="Rectangle 5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405564" name="Rectangle 6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05566" name="Line 62"/>
          <p:cNvSpPr>
            <a:spLocks noChangeShapeType="1"/>
          </p:cNvSpPr>
          <p:nvPr/>
        </p:nvSpPr>
        <p:spPr bwMode="auto">
          <a:xfrm>
            <a:off x="1371600" y="33528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5572" name="Group 68"/>
          <p:cNvGrpSpPr>
            <a:grpSpLocks/>
          </p:cNvGrpSpPr>
          <p:nvPr/>
        </p:nvGrpSpPr>
        <p:grpSpPr bwMode="auto">
          <a:xfrm>
            <a:off x="762000" y="3733800"/>
            <a:ext cx="1066800" cy="381000"/>
            <a:chOff x="480" y="672"/>
            <a:chExt cx="672" cy="240"/>
          </a:xfrm>
        </p:grpSpPr>
        <p:grpSp>
          <p:nvGrpSpPr>
            <p:cNvPr id="405573" name="Group 6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5574" name="Rectangle 7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</a:t>
                </a:r>
              </a:p>
            </p:txBody>
          </p:sp>
          <p:sp>
            <p:nvSpPr>
              <p:cNvPr id="405575" name="Rectangle 7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5576" name="Group 72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5577" name="Line 73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5578" name="Group 74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5579" name="Line 75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580" name="Line 76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581" name="Line 77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582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5583" name="Group 79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05584" name="Group 80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5585" name="Rectangle 81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05586" name="Rectangle 82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5587" name="Group 83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5588" name="Line 84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5589" name="Group 85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5590" name="Line 86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591" name="Line 87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592" name="Line 88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593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5594" name="Group 90"/>
          <p:cNvGrpSpPr>
            <a:grpSpLocks/>
          </p:cNvGrpSpPr>
          <p:nvPr/>
        </p:nvGrpSpPr>
        <p:grpSpPr bwMode="auto">
          <a:xfrm>
            <a:off x="762000" y="4800600"/>
            <a:ext cx="1066800" cy="381000"/>
            <a:chOff x="480" y="672"/>
            <a:chExt cx="672" cy="240"/>
          </a:xfrm>
        </p:grpSpPr>
        <p:grpSp>
          <p:nvGrpSpPr>
            <p:cNvPr id="405595" name="Group 9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5596" name="Rectangle 9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</a:t>
                </a:r>
              </a:p>
            </p:txBody>
          </p:sp>
          <p:sp>
            <p:nvSpPr>
              <p:cNvPr id="405597" name="Rectangle 9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5598" name="Group 9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5599" name="Line 9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5600" name="Group 9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5601" name="Line 9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602" name="Line 9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603" name="Line 9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604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5605" name="Group 101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05606" name="Group 10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5607" name="Rectangle 10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05608" name="Rectangle 10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5609" name="Group 10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5610" name="Line 10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5611" name="Group 10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5612" name="Line 10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613" name="Line 10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614" name="Line 11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615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5616" name="Group 112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05617" name="Group 1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5618" name="Rectangle 1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05619" name="Rectangle 1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5620" name="Group 1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5621" name="Line 1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5622" name="Group 1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5623" name="Line 1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624" name="Line 1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625" name="Line 1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626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5627" name="Group 123"/>
          <p:cNvGrpSpPr>
            <a:grpSpLocks/>
          </p:cNvGrpSpPr>
          <p:nvPr/>
        </p:nvGrpSpPr>
        <p:grpSpPr bwMode="auto">
          <a:xfrm>
            <a:off x="1676400" y="3200400"/>
            <a:ext cx="1066800" cy="381000"/>
            <a:chOff x="480" y="672"/>
            <a:chExt cx="672" cy="240"/>
          </a:xfrm>
        </p:grpSpPr>
        <p:grpSp>
          <p:nvGrpSpPr>
            <p:cNvPr id="405628" name="Group 12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05629" name="Rectangle 12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05630" name="Rectangle 12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05631" name="Group 12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05632" name="Line 12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05633" name="Group 12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05634" name="Line 13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635" name="Line 13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636" name="Line 13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637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A063-D904-4BFD-871F-8C2DBABD88DF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6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94605" name="Group 13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94606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4607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94608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4609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4610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4611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4612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613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614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61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4616" name="Group 24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94617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4618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94619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4620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4621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4622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4623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624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625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62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94627" name="Rectangle 35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94628" name="Rectangle 36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94629" name="Rectangle 37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94630" name="Rectangle 38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94631" name="Rectangle 39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94632" name="Rectangle 40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94633" name="Rectangle 41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94634" name="Rectangle 42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94635" name="Rectangle 43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94636" name="Rectangle 44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grpSp>
        <p:nvGrpSpPr>
          <p:cNvPr id="494637" name="Group 45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94638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4639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94640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4641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4642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4643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4644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645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646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64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4648" name="Group 56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94649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4650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94651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4652" name="Group 6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4653" name="Line 6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4654" name="Group 6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4655" name="Line 6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656" name="Line 6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657" name="Line 6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658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4659" name="Group 67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94660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4661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94662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4663" name="Line 7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4664" name="Group 72"/>
          <p:cNvGrpSpPr>
            <a:grpSpLocks/>
          </p:cNvGrpSpPr>
          <p:nvPr/>
        </p:nvGrpSpPr>
        <p:grpSpPr bwMode="auto">
          <a:xfrm>
            <a:off x="4419600" y="1066800"/>
            <a:ext cx="1066800" cy="381000"/>
            <a:chOff x="480" y="672"/>
            <a:chExt cx="672" cy="240"/>
          </a:xfrm>
        </p:grpSpPr>
        <p:grpSp>
          <p:nvGrpSpPr>
            <p:cNvPr id="494665" name="Group 7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4666" name="Rectangle 7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94667" name="Rectangle 7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4668" name="Group 7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4669" name="Line 7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4670" name="Group 7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4671" name="Line 7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672" name="Line 8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673" name="Line 8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674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4675" name="Group 83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94676" name="Group 8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4677" name="Rectangle 8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94678" name="Rectangle 8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4679" name="Line 87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4680" name="Group 88"/>
          <p:cNvGrpSpPr>
            <a:grpSpLocks/>
          </p:cNvGrpSpPr>
          <p:nvPr/>
        </p:nvGrpSpPr>
        <p:grpSpPr bwMode="auto">
          <a:xfrm>
            <a:off x="2590800" y="1066800"/>
            <a:ext cx="936625" cy="381000"/>
            <a:chOff x="480" y="672"/>
            <a:chExt cx="590" cy="240"/>
          </a:xfrm>
        </p:grpSpPr>
        <p:grpSp>
          <p:nvGrpSpPr>
            <p:cNvPr id="494681" name="Group 8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4682" name="Rectangle 9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94683" name="Rectangle 9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4684" name="Line 92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4685" name="Group 93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94686" name="Rectangle 9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94687" name="Rectangle 9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4688" name="Line 96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4689" name="Group 97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94690" name="Group 9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4691" name="Rectangle 9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94692" name="Rectangle 10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4693" name="Group 10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4694" name="Line 10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4695" name="Group 10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4696" name="Line 10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697" name="Line 10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698" name="Line 10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699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4700" name="Group 108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94701" name="Rectangle 10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94702" name="Rectangle 11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4703" name="Line 111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4704" name="Group 112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94705" name="Group 11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4706" name="Rectangle 11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94707" name="Rectangle 11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4708" name="Group 11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4709" name="Line 11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4710" name="Group 11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4711" name="Line 11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712" name="Line 12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713" name="Line 12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714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4715" name="Group 123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94716" name="Rectangle 12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94717" name="Rectangle 12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4718" name="Line 126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4719" name="Group 127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94720" name="Group 12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4721" name="Rectangle 12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94722" name="Rectangle 13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4723" name="Group 13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4724" name="Line 13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4725" name="Group 13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4726" name="Line 13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727" name="Line 13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728" name="Line 13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729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4730" name="Group 138"/>
          <p:cNvGrpSpPr>
            <a:grpSpLocks/>
          </p:cNvGrpSpPr>
          <p:nvPr/>
        </p:nvGrpSpPr>
        <p:grpSpPr bwMode="auto">
          <a:xfrm>
            <a:off x="3505200" y="1066800"/>
            <a:ext cx="936625" cy="381000"/>
            <a:chOff x="480" y="672"/>
            <a:chExt cx="590" cy="240"/>
          </a:xfrm>
        </p:grpSpPr>
        <p:grpSp>
          <p:nvGrpSpPr>
            <p:cNvPr id="494731" name="Group 139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4732" name="Rectangle 140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94733" name="Rectangle 141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4734" name="Line 142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4735" name="Group 143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94736" name="Rectangle 144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94737" name="Rectangle 145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4738" name="Line 146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4739" name="Group 147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94740" name="Group 14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4741" name="Rectangle 14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94742" name="Rectangle 15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4743" name="Group 15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4744" name="Line 15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4745" name="Group 15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4746" name="Line 15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747" name="Line 15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748" name="Line 15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749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4750" name="Group 158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494751" name="Rectangle 159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94752" name="Rectangle 160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4753" name="Line 161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4754" name="Group 162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494755" name="Group 16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4756" name="Rectangle 16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94757" name="Rectangle 16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4758" name="Group 16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4759" name="Line 16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4760" name="Group 16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4761" name="Line 16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762" name="Line 17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763" name="Line 17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764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A30D-E573-473F-BEC3-90D074C32BFC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6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95618" name="Group 2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95619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5620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95621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5622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5623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5624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5625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626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627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62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5629" name="Group 13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95630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5631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95632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5633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5634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5635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5636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637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638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63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95640" name="Rectangle 24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95641" name="Rectangle 25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95642" name="Rectangle 26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95643" name="Rectangle 27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95644" name="Rectangle 28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95645" name="Rectangle 29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95646" name="Rectangle 30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95647" name="Rectangle 31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95648" name="Rectangle 32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95649" name="Rectangle 33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0</a:t>
            </a:r>
            <a:r>
              <a:rPr lang="en-US" altLang="en-US"/>
              <a:t>64</a:t>
            </a:r>
          </a:p>
        </p:txBody>
      </p:sp>
      <p:grpSp>
        <p:nvGrpSpPr>
          <p:cNvPr id="495650" name="Group 34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95651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5652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95653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5654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5655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5656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5657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658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659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660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5661" name="Group 45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95662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5663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95664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5665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5666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5667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5668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669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670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67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5672" name="Group 56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95673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5674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95675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5676" name="Line 60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5677" name="Group 61"/>
          <p:cNvGrpSpPr>
            <a:grpSpLocks/>
          </p:cNvGrpSpPr>
          <p:nvPr/>
        </p:nvGrpSpPr>
        <p:grpSpPr bwMode="auto">
          <a:xfrm>
            <a:off x="4419600" y="1066800"/>
            <a:ext cx="1066800" cy="381000"/>
            <a:chOff x="480" y="672"/>
            <a:chExt cx="672" cy="240"/>
          </a:xfrm>
        </p:grpSpPr>
        <p:grpSp>
          <p:nvGrpSpPr>
            <p:cNvPr id="495678" name="Group 6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5679" name="Rectangle 6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95680" name="Rectangle 6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5681" name="Group 6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5682" name="Line 6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5683" name="Group 6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5684" name="Line 6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685" name="Line 6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686" name="Line 7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687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5688" name="Group 72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95689" name="Group 7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5690" name="Rectangle 7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95691" name="Rectangle 7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5692" name="Line 76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5693" name="Group 77"/>
          <p:cNvGrpSpPr>
            <a:grpSpLocks/>
          </p:cNvGrpSpPr>
          <p:nvPr/>
        </p:nvGrpSpPr>
        <p:grpSpPr bwMode="auto">
          <a:xfrm>
            <a:off x="2590800" y="1066800"/>
            <a:ext cx="936625" cy="381000"/>
            <a:chOff x="480" y="672"/>
            <a:chExt cx="590" cy="240"/>
          </a:xfrm>
        </p:grpSpPr>
        <p:grpSp>
          <p:nvGrpSpPr>
            <p:cNvPr id="495694" name="Group 7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5695" name="Rectangle 7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95696" name="Rectangle 8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5697" name="Line 8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5698" name="Group 82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95699" name="Rectangle 8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95700" name="Rectangle 8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5701" name="Line 85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702" name="Group 86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95703" name="Group 8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5704" name="Rectangle 8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95705" name="Rectangle 8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5706" name="Group 9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5707" name="Line 9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5708" name="Group 9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5709" name="Line 9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710" name="Line 9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711" name="Line 9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712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5713" name="Group 97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95714" name="Rectangle 9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95715" name="Rectangle 9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5716" name="Line 100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717" name="Group 101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95718" name="Group 10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5719" name="Rectangle 10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95720" name="Rectangle 10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5721" name="Group 10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5722" name="Line 10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5723" name="Group 10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5724" name="Line 10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725" name="Line 10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726" name="Line 11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727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5728" name="Group 112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95729" name="Rectangle 11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95730" name="Rectangle 11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5731" name="Line 115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732" name="Group 116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95733" name="Group 11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5734" name="Rectangle 11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95735" name="Rectangle 11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5736" name="Group 12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5737" name="Line 12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5738" name="Group 12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5739" name="Line 12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740" name="Line 12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741" name="Line 12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742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5743" name="Group 127"/>
          <p:cNvGrpSpPr>
            <a:grpSpLocks/>
          </p:cNvGrpSpPr>
          <p:nvPr/>
        </p:nvGrpSpPr>
        <p:grpSpPr bwMode="auto">
          <a:xfrm>
            <a:off x="3505200" y="1066800"/>
            <a:ext cx="936625" cy="381000"/>
            <a:chOff x="480" y="672"/>
            <a:chExt cx="590" cy="240"/>
          </a:xfrm>
        </p:grpSpPr>
        <p:grpSp>
          <p:nvGrpSpPr>
            <p:cNvPr id="495744" name="Group 12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5745" name="Rectangle 12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95746" name="Rectangle 13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5747" name="Line 13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5748" name="Group 132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95749" name="Rectangle 13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95750" name="Rectangle 13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5751" name="Line 135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752" name="Group 136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95753" name="Group 13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5754" name="Rectangle 13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95755" name="Rectangle 13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5756" name="Group 14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5757" name="Line 14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5758" name="Group 14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5759" name="Line 14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760" name="Line 14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761" name="Line 14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762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5763" name="Group 147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495764" name="Rectangle 14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95765" name="Rectangle 14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5766" name="Line 150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5767" name="Group 151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495768" name="Group 15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5769" name="Rectangle 15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95770" name="Rectangle 15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5771" name="Group 15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5772" name="Line 15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5773" name="Group 15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5774" name="Line 15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775" name="Line 15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776" name="Line 16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777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741-FBC9-4FD9-A71C-F115E1EA5E3E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68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96642" name="Group 2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96643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6644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96645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6646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6647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6648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6649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650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651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65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6653" name="Group 13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96654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6655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96656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6657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6658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6659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6660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661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662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66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96664" name="Rectangle 24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96665" name="Rectangle 25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96666" name="Rectangle 26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96667" name="Rectangle 27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96668" name="Rectangle 28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96669" name="Rectangle 29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96670" name="Rectangle 30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96671" name="Rectangle 31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96672" name="Rectangle 32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96673" name="Rectangle 33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grpSp>
        <p:nvGrpSpPr>
          <p:cNvPr id="496674" name="Group 34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96675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6676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96677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6678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6679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6680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6681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682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683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68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6685" name="Group 45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96686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6687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96688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6689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6690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6691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6692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693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694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69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6696" name="Group 56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96697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6698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96699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6700" name="Line 60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6701" name="Group 61"/>
          <p:cNvGrpSpPr>
            <a:grpSpLocks/>
          </p:cNvGrpSpPr>
          <p:nvPr/>
        </p:nvGrpSpPr>
        <p:grpSpPr bwMode="auto">
          <a:xfrm>
            <a:off x="5334000" y="1066800"/>
            <a:ext cx="1066800" cy="381000"/>
            <a:chOff x="480" y="672"/>
            <a:chExt cx="672" cy="240"/>
          </a:xfrm>
        </p:grpSpPr>
        <p:grpSp>
          <p:nvGrpSpPr>
            <p:cNvPr id="496702" name="Group 6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6703" name="Rectangle 6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96704" name="Rectangle 6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6705" name="Group 6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6706" name="Line 6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6707" name="Group 6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6708" name="Line 6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709" name="Line 6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710" name="Line 7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71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6712" name="Group 72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96713" name="Group 7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6714" name="Rectangle 7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96715" name="Rectangle 7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6716" name="Line 76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6717" name="Group 77"/>
          <p:cNvGrpSpPr>
            <a:grpSpLocks/>
          </p:cNvGrpSpPr>
          <p:nvPr/>
        </p:nvGrpSpPr>
        <p:grpSpPr bwMode="auto">
          <a:xfrm>
            <a:off x="2590800" y="1066800"/>
            <a:ext cx="936625" cy="381000"/>
            <a:chOff x="480" y="672"/>
            <a:chExt cx="590" cy="240"/>
          </a:xfrm>
        </p:grpSpPr>
        <p:grpSp>
          <p:nvGrpSpPr>
            <p:cNvPr id="496718" name="Group 7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6719" name="Rectangle 7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96720" name="Rectangle 8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6721" name="Line 8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6722" name="Group 82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96723" name="Rectangle 8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96724" name="Rectangle 8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6725" name="Line 85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6726" name="Group 86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96727" name="Group 8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6728" name="Rectangle 8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96729" name="Rectangle 8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6730" name="Group 9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6731" name="Line 9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6732" name="Group 9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6733" name="Line 9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734" name="Line 9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735" name="Line 9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736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6737" name="Group 97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96738" name="Rectangle 9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96739" name="Rectangle 9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6740" name="Line 100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6741" name="Group 101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96742" name="Group 10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6743" name="Rectangle 10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96744" name="Rectangle 10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6745" name="Group 10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6746" name="Line 10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6747" name="Group 10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6748" name="Line 10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749" name="Line 10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750" name="Line 11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751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6752" name="Group 112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96753" name="Rectangle 11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96754" name="Rectangle 11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6755" name="Line 115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6756" name="Group 116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96757" name="Group 11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6758" name="Rectangle 11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96759" name="Rectangle 11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6760" name="Group 12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6761" name="Line 12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6762" name="Group 12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6763" name="Line 12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764" name="Line 12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765" name="Line 12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766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6767" name="Group 127"/>
          <p:cNvGrpSpPr>
            <a:grpSpLocks/>
          </p:cNvGrpSpPr>
          <p:nvPr/>
        </p:nvGrpSpPr>
        <p:grpSpPr bwMode="auto">
          <a:xfrm>
            <a:off x="3505200" y="1066800"/>
            <a:ext cx="936625" cy="381000"/>
            <a:chOff x="480" y="672"/>
            <a:chExt cx="590" cy="240"/>
          </a:xfrm>
        </p:grpSpPr>
        <p:grpSp>
          <p:nvGrpSpPr>
            <p:cNvPr id="496768" name="Group 12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6769" name="Rectangle 12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96770" name="Rectangle 13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6771" name="Line 13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6772" name="Group 132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96773" name="Rectangle 13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96774" name="Rectangle 13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6775" name="Line 135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6776" name="Group 136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96777" name="Group 13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6778" name="Rectangle 13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96779" name="Rectangle 13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6780" name="Group 14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6781" name="Line 14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6782" name="Group 14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6783" name="Line 14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784" name="Line 14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785" name="Line 14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786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6787" name="Group 147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496788" name="Rectangle 14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96789" name="Rectangle 14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6790" name="Line 150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6791" name="Group 151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496792" name="Group 15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6793" name="Rectangle 15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96794" name="Rectangle 15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6795" name="Group 15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6796" name="Line 15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6797" name="Group 15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6798" name="Line 15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799" name="Line 15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800" name="Line 16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801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6802" name="Group 162"/>
          <p:cNvGrpSpPr>
            <a:grpSpLocks/>
          </p:cNvGrpSpPr>
          <p:nvPr/>
        </p:nvGrpSpPr>
        <p:grpSpPr bwMode="auto">
          <a:xfrm>
            <a:off x="4419600" y="1066800"/>
            <a:ext cx="936625" cy="381000"/>
            <a:chOff x="480" y="672"/>
            <a:chExt cx="590" cy="240"/>
          </a:xfrm>
        </p:grpSpPr>
        <p:grpSp>
          <p:nvGrpSpPr>
            <p:cNvPr id="496803" name="Group 16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6804" name="Rectangle 16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96805" name="Rectangle 16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6806" name="Line 166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DD7C-880D-4913-89C0-D195233935AE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68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97666" name="Group 2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97667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7668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97669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7670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7671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7672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7673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674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675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67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7677" name="Group 13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97678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7679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97680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7681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7682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7683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7684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685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686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68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97688" name="Rectangle 24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97689" name="Rectangle 25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97690" name="Rectangle 26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97691" name="Rectangle 27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512</a:t>
            </a:r>
          </a:p>
        </p:txBody>
      </p:sp>
      <p:sp>
        <p:nvSpPr>
          <p:cNvPr id="497692" name="Rectangle 28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497693" name="Rectangle 29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497694" name="Rectangle 30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97695" name="Rectangle 31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729</a:t>
            </a:r>
          </a:p>
        </p:txBody>
      </p:sp>
      <p:sp>
        <p:nvSpPr>
          <p:cNvPr id="497696" name="Rectangle 32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343</a:t>
            </a:r>
          </a:p>
        </p:txBody>
      </p:sp>
      <p:sp>
        <p:nvSpPr>
          <p:cNvPr id="497697" name="Rectangle 33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grpSp>
        <p:nvGrpSpPr>
          <p:cNvPr id="497698" name="Group 34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97699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7700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97701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7702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7703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7704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7705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706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707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708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7709" name="Group 45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97710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7711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97712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7713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7714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7715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7716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717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718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719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7720" name="Group 56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97721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7722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97723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7724" name="Line 60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7725" name="Group 61"/>
          <p:cNvGrpSpPr>
            <a:grpSpLocks/>
          </p:cNvGrpSpPr>
          <p:nvPr/>
        </p:nvGrpSpPr>
        <p:grpSpPr bwMode="auto">
          <a:xfrm>
            <a:off x="5334000" y="1066800"/>
            <a:ext cx="1066800" cy="381000"/>
            <a:chOff x="480" y="672"/>
            <a:chExt cx="672" cy="240"/>
          </a:xfrm>
        </p:grpSpPr>
        <p:grpSp>
          <p:nvGrpSpPr>
            <p:cNvPr id="497726" name="Group 6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7727" name="Rectangle 6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97728" name="Rectangle 6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7729" name="Group 6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7730" name="Line 6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7731" name="Group 6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7732" name="Line 6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733" name="Line 6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734" name="Line 7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735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7736" name="Group 72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97737" name="Group 7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7738" name="Rectangle 7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97739" name="Rectangle 7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7740" name="Line 76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7741" name="Group 77"/>
          <p:cNvGrpSpPr>
            <a:grpSpLocks/>
          </p:cNvGrpSpPr>
          <p:nvPr/>
        </p:nvGrpSpPr>
        <p:grpSpPr bwMode="auto">
          <a:xfrm>
            <a:off x="2590800" y="1066800"/>
            <a:ext cx="936625" cy="381000"/>
            <a:chOff x="480" y="672"/>
            <a:chExt cx="590" cy="240"/>
          </a:xfrm>
        </p:grpSpPr>
        <p:grpSp>
          <p:nvGrpSpPr>
            <p:cNvPr id="497742" name="Group 7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7743" name="Rectangle 7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97744" name="Rectangle 8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7745" name="Line 8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7746" name="Group 82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97747" name="Rectangle 8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97748" name="Rectangle 8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7749" name="Line 85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7750" name="Group 86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97751" name="Group 8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7752" name="Rectangle 8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97753" name="Rectangle 8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7754" name="Group 9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7755" name="Line 9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7756" name="Group 9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7757" name="Line 9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758" name="Line 9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759" name="Line 9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760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7761" name="Group 97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97762" name="Rectangle 9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97763" name="Rectangle 9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7764" name="Line 100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7765" name="Group 101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97766" name="Group 10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7767" name="Rectangle 10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97768" name="Rectangle 10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7769" name="Group 10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7770" name="Line 10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7771" name="Group 10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7772" name="Line 10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773" name="Line 10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774" name="Line 11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775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7776" name="Group 112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97777" name="Rectangle 11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97778" name="Rectangle 11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7779" name="Line 115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7780" name="Group 116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97781" name="Group 11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7782" name="Rectangle 11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97783" name="Rectangle 11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7784" name="Group 12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7785" name="Line 12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7786" name="Group 12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7787" name="Line 12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788" name="Line 12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789" name="Line 12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790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7791" name="Group 127"/>
          <p:cNvGrpSpPr>
            <a:grpSpLocks/>
          </p:cNvGrpSpPr>
          <p:nvPr/>
        </p:nvGrpSpPr>
        <p:grpSpPr bwMode="auto">
          <a:xfrm>
            <a:off x="3505200" y="1066800"/>
            <a:ext cx="936625" cy="381000"/>
            <a:chOff x="480" y="672"/>
            <a:chExt cx="590" cy="240"/>
          </a:xfrm>
        </p:grpSpPr>
        <p:grpSp>
          <p:nvGrpSpPr>
            <p:cNvPr id="497792" name="Group 12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7793" name="Rectangle 12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97794" name="Rectangle 13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7795" name="Line 13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7796" name="Group 132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97797" name="Rectangle 13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97798" name="Rectangle 13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7799" name="Line 135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7800" name="Group 136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97801" name="Group 13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7802" name="Rectangle 13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97803" name="Rectangle 13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7804" name="Group 14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7805" name="Line 14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7806" name="Group 14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7807" name="Line 14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808" name="Line 14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809" name="Line 14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810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7811" name="Group 147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497812" name="Rectangle 14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97813" name="Rectangle 14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7814" name="Line 150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7815" name="Group 151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497816" name="Group 15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7817" name="Rectangle 15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97818" name="Rectangle 15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7819" name="Group 15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7820" name="Line 15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7821" name="Group 15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7822" name="Line 15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823" name="Line 15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824" name="Line 16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825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7826" name="Group 162"/>
          <p:cNvGrpSpPr>
            <a:grpSpLocks/>
          </p:cNvGrpSpPr>
          <p:nvPr/>
        </p:nvGrpSpPr>
        <p:grpSpPr bwMode="auto">
          <a:xfrm>
            <a:off x="4419600" y="1066800"/>
            <a:ext cx="936625" cy="381000"/>
            <a:chOff x="480" y="672"/>
            <a:chExt cx="590" cy="240"/>
          </a:xfrm>
        </p:grpSpPr>
        <p:grpSp>
          <p:nvGrpSpPr>
            <p:cNvPr id="497827" name="Group 16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7828" name="Rectangle 16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97829" name="Rectangle 16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7830" name="Line 166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44B3-D844-4BBD-A9D0-22BCB01BEA5D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68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98690" name="Group 2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98691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8692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98693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8694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8695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8696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8697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698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699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70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8701" name="Group 13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98702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8703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98704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8705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8706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8707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8708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709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710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71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8722" name="Group 34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98723" name="Group 3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8724" name="Rectangle 3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98725" name="Rectangle 3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8726" name="Group 3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8727" name="Line 3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8728" name="Group 4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8729" name="Line 4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730" name="Line 4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731" name="Line 4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732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8733" name="Group 45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98734" name="Group 4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8735" name="Rectangle 4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98736" name="Rectangle 4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8737" name="Group 4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8738" name="Line 5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8739" name="Group 5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8740" name="Line 5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741" name="Line 5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742" name="Line 5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74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8744" name="Group 56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98745" name="Group 5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8746" name="Rectangle 5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98747" name="Rectangle 5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8748" name="Line 60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8749" name="Group 61"/>
          <p:cNvGrpSpPr>
            <a:grpSpLocks/>
          </p:cNvGrpSpPr>
          <p:nvPr/>
        </p:nvGrpSpPr>
        <p:grpSpPr bwMode="auto">
          <a:xfrm>
            <a:off x="5334000" y="1066800"/>
            <a:ext cx="1066800" cy="381000"/>
            <a:chOff x="480" y="672"/>
            <a:chExt cx="672" cy="240"/>
          </a:xfrm>
        </p:grpSpPr>
        <p:grpSp>
          <p:nvGrpSpPr>
            <p:cNvPr id="498750" name="Group 6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8751" name="Rectangle 6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98752" name="Rectangle 6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8753" name="Group 6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8754" name="Line 6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8755" name="Group 6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8756" name="Line 6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757" name="Line 6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758" name="Line 7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759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8760" name="Group 72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98761" name="Group 7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8762" name="Rectangle 7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98763" name="Rectangle 7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8764" name="Line 76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8765" name="Group 77"/>
          <p:cNvGrpSpPr>
            <a:grpSpLocks/>
          </p:cNvGrpSpPr>
          <p:nvPr/>
        </p:nvGrpSpPr>
        <p:grpSpPr bwMode="auto">
          <a:xfrm>
            <a:off x="2590800" y="1066800"/>
            <a:ext cx="936625" cy="381000"/>
            <a:chOff x="480" y="672"/>
            <a:chExt cx="590" cy="240"/>
          </a:xfrm>
        </p:grpSpPr>
        <p:grpSp>
          <p:nvGrpSpPr>
            <p:cNvPr id="498766" name="Group 7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8767" name="Rectangle 7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98768" name="Rectangle 8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8769" name="Line 8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8770" name="Group 82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98771" name="Rectangle 8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98772" name="Rectangle 8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8773" name="Line 85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8774" name="Group 86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98775" name="Group 8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8776" name="Rectangle 8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98777" name="Rectangle 8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8778" name="Group 9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8779" name="Line 9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8780" name="Group 9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8781" name="Line 9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782" name="Line 9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783" name="Line 9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784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8785" name="Group 97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98786" name="Rectangle 9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98787" name="Rectangle 9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8788" name="Line 100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8789" name="Group 101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98790" name="Group 10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8791" name="Rectangle 10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98792" name="Rectangle 10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8793" name="Group 10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8794" name="Line 10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8795" name="Group 10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8796" name="Line 10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797" name="Line 10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798" name="Line 11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799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8800" name="Group 112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98801" name="Rectangle 11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98802" name="Rectangle 11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8803" name="Line 115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8804" name="Group 116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98805" name="Group 11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8806" name="Rectangle 11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98807" name="Rectangle 11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8808" name="Group 12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8809" name="Line 12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8810" name="Group 12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8811" name="Line 12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812" name="Line 12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813" name="Line 12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814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8815" name="Group 127"/>
          <p:cNvGrpSpPr>
            <a:grpSpLocks/>
          </p:cNvGrpSpPr>
          <p:nvPr/>
        </p:nvGrpSpPr>
        <p:grpSpPr bwMode="auto">
          <a:xfrm>
            <a:off x="3505200" y="1066800"/>
            <a:ext cx="936625" cy="381000"/>
            <a:chOff x="480" y="672"/>
            <a:chExt cx="590" cy="240"/>
          </a:xfrm>
        </p:grpSpPr>
        <p:grpSp>
          <p:nvGrpSpPr>
            <p:cNvPr id="498816" name="Group 12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8817" name="Rectangle 12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98818" name="Rectangle 13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8819" name="Line 13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8820" name="Group 132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98821" name="Rectangle 13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98822" name="Rectangle 13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8823" name="Line 135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8824" name="Group 136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98825" name="Group 13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8826" name="Rectangle 13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98827" name="Rectangle 13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8828" name="Group 14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8829" name="Line 14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8830" name="Group 14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8831" name="Line 14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832" name="Line 14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833" name="Line 14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834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8835" name="Group 147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498836" name="Rectangle 14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98837" name="Rectangle 14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8838" name="Line 150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8839" name="Group 151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498840" name="Group 15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8841" name="Rectangle 15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98842" name="Rectangle 15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8843" name="Group 15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8844" name="Line 15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8845" name="Group 15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8846" name="Line 15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847" name="Line 15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848" name="Line 16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849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8850" name="Group 162"/>
          <p:cNvGrpSpPr>
            <a:grpSpLocks/>
          </p:cNvGrpSpPr>
          <p:nvPr/>
        </p:nvGrpSpPr>
        <p:grpSpPr bwMode="auto">
          <a:xfrm>
            <a:off x="4419600" y="1066800"/>
            <a:ext cx="936625" cy="381000"/>
            <a:chOff x="480" y="672"/>
            <a:chExt cx="590" cy="240"/>
          </a:xfrm>
        </p:grpSpPr>
        <p:grpSp>
          <p:nvGrpSpPr>
            <p:cNvPr id="498851" name="Group 16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8852" name="Rectangle 16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98853" name="Rectangle 16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8854" name="Line 166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8855" name="Rectangle 167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98856" name="Rectangle 168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98857" name="Rectangle 169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98858" name="Rectangle 170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98859" name="Rectangle 171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98860" name="Rectangle 172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98861" name="Rectangle 173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98862" name="Rectangle 174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98863" name="Rectangle 175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98864" name="Rectangle 176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87F1-FC97-4C92-A358-1B680955840D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68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499714" name="Group 2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499715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9716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99717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9718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9719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9720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9721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722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723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724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9725" name="Group 13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499726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9727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499728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9729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9730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9731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9732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733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734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73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9736" name="Group 24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499737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9738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499739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9740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9741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9742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9743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744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745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74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9747" name="Group 35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499748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9749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499750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9751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9752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9753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9754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755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756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75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9758" name="Group 46"/>
          <p:cNvGrpSpPr>
            <a:grpSpLocks/>
          </p:cNvGrpSpPr>
          <p:nvPr/>
        </p:nvGrpSpPr>
        <p:grpSpPr bwMode="auto">
          <a:xfrm>
            <a:off x="762000" y="1066800"/>
            <a:ext cx="936625" cy="381000"/>
            <a:chOff x="480" y="672"/>
            <a:chExt cx="590" cy="240"/>
          </a:xfrm>
        </p:grpSpPr>
        <p:grpSp>
          <p:nvGrpSpPr>
            <p:cNvPr id="499759" name="Group 4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9760" name="Rectangle 4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99761" name="Rectangle 4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9762" name="Line 50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9763" name="Group 51"/>
          <p:cNvGrpSpPr>
            <a:grpSpLocks/>
          </p:cNvGrpSpPr>
          <p:nvPr/>
        </p:nvGrpSpPr>
        <p:grpSpPr bwMode="auto">
          <a:xfrm>
            <a:off x="5334000" y="1066800"/>
            <a:ext cx="1066800" cy="381000"/>
            <a:chOff x="480" y="672"/>
            <a:chExt cx="672" cy="240"/>
          </a:xfrm>
        </p:grpSpPr>
        <p:grpSp>
          <p:nvGrpSpPr>
            <p:cNvPr id="499764" name="Group 5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9765" name="Rectangle 5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64</a:t>
                </a:r>
              </a:p>
            </p:txBody>
          </p:sp>
          <p:sp>
            <p:nvSpPr>
              <p:cNvPr id="499766" name="Rectangle 5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9767" name="Group 5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9768" name="Line 5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9769" name="Group 5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9770" name="Line 5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771" name="Line 5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772" name="Line 6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773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9774" name="Group 62"/>
          <p:cNvGrpSpPr>
            <a:grpSpLocks/>
          </p:cNvGrpSpPr>
          <p:nvPr/>
        </p:nvGrpSpPr>
        <p:grpSpPr bwMode="auto">
          <a:xfrm>
            <a:off x="1676400" y="1066800"/>
            <a:ext cx="936625" cy="381000"/>
            <a:chOff x="480" y="672"/>
            <a:chExt cx="590" cy="240"/>
          </a:xfrm>
        </p:grpSpPr>
        <p:grpSp>
          <p:nvGrpSpPr>
            <p:cNvPr id="499775" name="Group 6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9776" name="Rectangle 6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499777" name="Rectangle 6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9778" name="Line 66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9779" name="Group 67"/>
          <p:cNvGrpSpPr>
            <a:grpSpLocks/>
          </p:cNvGrpSpPr>
          <p:nvPr/>
        </p:nvGrpSpPr>
        <p:grpSpPr bwMode="auto">
          <a:xfrm>
            <a:off x="2590800" y="1066800"/>
            <a:ext cx="936625" cy="381000"/>
            <a:chOff x="480" y="672"/>
            <a:chExt cx="590" cy="240"/>
          </a:xfrm>
        </p:grpSpPr>
        <p:grpSp>
          <p:nvGrpSpPr>
            <p:cNvPr id="499780" name="Group 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9781" name="Rectangle 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499782" name="Rectangle 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9783" name="Line 7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9784" name="Group 72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499785" name="Rectangle 7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499786" name="Rectangle 7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9787" name="Line 75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9788" name="Group 76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499789" name="Group 7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9790" name="Rectangle 7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499791" name="Rectangle 7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9792" name="Group 8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9793" name="Line 8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9794" name="Group 8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9795" name="Line 8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796" name="Line 8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797" name="Line 8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798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9799" name="Group 87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499800" name="Rectangle 8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499801" name="Rectangle 8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9802" name="Line 90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9803" name="Group 91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499804" name="Group 9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9805" name="Rectangle 9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499806" name="Rectangle 9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9807" name="Group 9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9808" name="Line 9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9809" name="Group 9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9810" name="Line 9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811" name="Line 9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812" name="Line 10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813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9814" name="Group 102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499815" name="Rectangle 10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499816" name="Rectangle 10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9817" name="Line 105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9818" name="Group 106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499819" name="Group 10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9820" name="Rectangle 10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499821" name="Rectangle 10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9822" name="Group 11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9823" name="Line 11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9824" name="Group 11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9825" name="Line 11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826" name="Line 11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827" name="Line 11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828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9829" name="Group 117"/>
          <p:cNvGrpSpPr>
            <a:grpSpLocks/>
          </p:cNvGrpSpPr>
          <p:nvPr/>
        </p:nvGrpSpPr>
        <p:grpSpPr bwMode="auto">
          <a:xfrm>
            <a:off x="3505200" y="1066800"/>
            <a:ext cx="936625" cy="381000"/>
            <a:chOff x="480" y="672"/>
            <a:chExt cx="590" cy="240"/>
          </a:xfrm>
        </p:grpSpPr>
        <p:grpSp>
          <p:nvGrpSpPr>
            <p:cNvPr id="499830" name="Group 11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9831" name="Rectangle 11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499832" name="Rectangle 12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9833" name="Line 121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9834" name="Group 122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499835" name="Rectangle 12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499836" name="Rectangle 12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9837" name="Line 125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9838" name="Group 126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499839" name="Group 12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9840" name="Rectangle 12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499841" name="Rectangle 12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9842" name="Group 13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9843" name="Line 13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9844" name="Group 13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9845" name="Line 13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846" name="Line 13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847" name="Line 13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848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9849" name="Group 137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499850" name="Rectangle 13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499851" name="Rectangle 13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499852" name="Line 140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9853" name="Group 141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499854" name="Group 14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9855" name="Rectangle 14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499856" name="Rectangle 14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499857" name="Group 14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499858" name="Line 14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9859" name="Group 14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499860" name="Line 14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861" name="Line 14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862" name="Line 15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863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9864" name="Group 152"/>
          <p:cNvGrpSpPr>
            <a:grpSpLocks/>
          </p:cNvGrpSpPr>
          <p:nvPr/>
        </p:nvGrpSpPr>
        <p:grpSpPr bwMode="auto">
          <a:xfrm>
            <a:off x="4419600" y="1066800"/>
            <a:ext cx="936625" cy="381000"/>
            <a:chOff x="480" y="672"/>
            <a:chExt cx="590" cy="240"/>
          </a:xfrm>
        </p:grpSpPr>
        <p:grpSp>
          <p:nvGrpSpPr>
            <p:cNvPr id="499865" name="Group 15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499866" name="Rectangle 15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27</a:t>
                </a:r>
              </a:p>
            </p:txBody>
          </p:sp>
          <p:sp>
            <p:nvSpPr>
              <p:cNvPr id="499867" name="Rectangle 15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sp>
          <p:nvSpPr>
            <p:cNvPr id="499868" name="Line 156"/>
            <p:cNvSpPr>
              <a:spLocks noChangeShapeType="1"/>
            </p:cNvSpPr>
            <p:nvPr/>
          </p:nvSpPr>
          <p:spPr bwMode="auto">
            <a:xfrm>
              <a:off x="864" y="768"/>
              <a:ext cx="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9869" name="Rectangle 157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499870" name="Rectangle 158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499871" name="Rectangle 159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499872" name="Rectangle 160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499873" name="Rectangle 161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499874" name="Rectangle 162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99875" name="Rectangle 163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99876" name="Rectangle 164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99877" name="Rectangle 165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99878" name="Rectangle 166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3B54-271F-40E6-B17B-E72093AB1E63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4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500738" name="Group 2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500739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0740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500741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0742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0743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0744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0745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746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747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74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0749" name="Group 13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500750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0751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500752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0753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0754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0755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0756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757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758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75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0760" name="Group 24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500761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0762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500763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0764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0765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0766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0767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768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769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77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0771" name="Group 35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500772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0773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500774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0775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0776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0777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0778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779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780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78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0808" name="Group 72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500809" name="Rectangle 7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500810" name="Rectangle 7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0811" name="Line 75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0812" name="Group 76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500813" name="Group 7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0814" name="Rectangle 7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500815" name="Rectangle 7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0816" name="Group 8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0817" name="Line 8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0818" name="Group 8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0819" name="Line 8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820" name="Line 8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821" name="Line 8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822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0823" name="Group 87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500824" name="Rectangle 8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500825" name="Rectangle 8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0826" name="Line 90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0827" name="Group 91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500828" name="Group 9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0829" name="Rectangle 9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500830" name="Rectangle 9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0831" name="Group 9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0832" name="Line 9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0833" name="Group 9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0834" name="Line 9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835" name="Line 9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836" name="Line 10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837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0838" name="Group 102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500839" name="Rectangle 10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500840" name="Rectangle 10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0841" name="Line 105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0842" name="Group 106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500843" name="Group 10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0844" name="Rectangle 10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500845" name="Rectangle 10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0846" name="Group 11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0847" name="Line 11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0848" name="Group 11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0849" name="Line 11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850" name="Line 11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851" name="Line 11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852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0858" name="Group 122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500859" name="Rectangle 123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500860" name="Rectangle 124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0861" name="Line 125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0862" name="Group 126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500863" name="Group 12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0864" name="Rectangle 12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500865" name="Rectangle 12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0866" name="Group 13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0867" name="Line 13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0868" name="Group 13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0869" name="Line 13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870" name="Line 13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871" name="Line 13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872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0873" name="Group 137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500874" name="Rectangle 138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500875" name="Rectangle 139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0876" name="Line 140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0877" name="Group 141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500878" name="Group 14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0879" name="Rectangle 14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500880" name="Rectangle 14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0881" name="Group 14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0882" name="Line 14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0883" name="Group 14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0884" name="Line 14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885" name="Line 14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886" name="Line 15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887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00893" name="Rectangle 157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500894" name="Rectangle 158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500895" name="Rectangle 159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500896" name="Rectangle 160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500897" name="Rectangle 161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500898" name="Rectangle 162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00899" name="Rectangle 163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00900" name="Rectangle 164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00901" name="Rectangle 165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00902" name="Rectangle 166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500903" name="Group 167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500904" name="Group 16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0905" name="Rectangle 16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500906" name="Rectangle 17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0907" name="Group 17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0908" name="Line 17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0909" name="Group 17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0910" name="Line 17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911" name="Line 17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912" name="Line 17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913" name="Line 17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4A5A-519A-4F85-87AE-5CE66248F3F2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4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501762" name="Group 2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501763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1764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501765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1766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1767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1768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1769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770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771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77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1773" name="Group 13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501774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1775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501776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1777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1778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1779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1780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781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782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78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1784" name="Group 24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501785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1786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501787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1788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1789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1790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1791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792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793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79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1795" name="Group 35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501796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1797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501798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1799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1800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1801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1802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803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804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80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1806" name="Group 46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501807" name="Rectangle 4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501808" name="Rectangle 4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1809" name="Line 49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1810" name="Group 50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501811" name="Group 5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1812" name="Rectangle 5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501813" name="Rectangle 5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1814" name="Group 5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1815" name="Line 5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1816" name="Group 5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1817" name="Line 5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818" name="Line 5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819" name="Line 5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82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1821" name="Group 61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501822" name="Rectangle 6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501823" name="Rectangle 6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1824" name="Line 64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1825" name="Group 65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501826" name="Group 6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1827" name="Rectangle 6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501828" name="Rectangle 6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1829" name="Group 6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1830" name="Line 7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1831" name="Group 7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1832" name="Line 7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833" name="Line 7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834" name="Line 7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835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1836" name="Group 76"/>
          <p:cNvGrpSpPr>
            <a:grpSpLocks/>
          </p:cNvGrpSpPr>
          <p:nvPr/>
        </p:nvGrpSpPr>
        <p:grpSpPr bwMode="auto">
          <a:xfrm>
            <a:off x="762000" y="1600200"/>
            <a:ext cx="685800" cy="381000"/>
            <a:chOff x="528" y="1104"/>
            <a:chExt cx="672" cy="278"/>
          </a:xfrm>
        </p:grpSpPr>
        <p:sp>
          <p:nvSpPr>
            <p:cNvPr id="501837" name="Rectangle 7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501838" name="Rectangle 7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1839" name="Line 79"/>
          <p:cNvSpPr>
            <a:spLocks noChangeShapeType="1"/>
          </p:cNvSpPr>
          <p:nvPr/>
        </p:nvSpPr>
        <p:spPr bwMode="auto">
          <a:xfrm>
            <a:off x="1371600" y="17526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1840" name="Group 80"/>
          <p:cNvGrpSpPr>
            <a:grpSpLocks/>
          </p:cNvGrpSpPr>
          <p:nvPr/>
        </p:nvGrpSpPr>
        <p:grpSpPr bwMode="auto">
          <a:xfrm>
            <a:off x="1676400" y="1600200"/>
            <a:ext cx="1066800" cy="381000"/>
            <a:chOff x="480" y="672"/>
            <a:chExt cx="672" cy="240"/>
          </a:xfrm>
        </p:grpSpPr>
        <p:grpSp>
          <p:nvGrpSpPr>
            <p:cNvPr id="501841" name="Group 8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1842" name="Rectangle 8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125</a:t>
                </a:r>
              </a:p>
            </p:txBody>
          </p:sp>
          <p:sp>
            <p:nvSpPr>
              <p:cNvPr id="501843" name="Rectangle 8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1844" name="Group 8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1845" name="Line 8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1846" name="Group 8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1847" name="Line 8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848" name="Line 8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849" name="Line 8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850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1851" name="Group 91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501852" name="Rectangle 9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501853" name="Rectangle 9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1854" name="Line 94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1855" name="Group 95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501856" name="Group 9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1857" name="Rectangle 9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501858" name="Rectangle 9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1859" name="Group 9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1860" name="Line 10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1861" name="Group 10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1862" name="Line 10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863" name="Line 10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864" name="Line 10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865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1866" name="Group 106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501867" name="Rectangle 10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501868" name="Rectangle 10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1869" name="Line 109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1870" name="Group 110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501871" name="Group 11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1872" name="Rectangle 11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501873" name="Rectangle 11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1874" name="Group 11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1875" name="Line 11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1876" name="Group 11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1877" name="Line 11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878" name="Line 11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879" name="Line 11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880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01881" name="Rectangle 121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501882" name="Rectangle 122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501883" name="Rectangle 123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501884" name="Rectangle 124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501885" name="Rectangle 125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501886" name="Rectangle 126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501887" name="Rectangle 127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01888" name="Rectangle 128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01889" name="Rectangle 129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01890" name="Rectangle 130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501891" name="Group 131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501892" name="Group 13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1893" name="Rectangle 13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501894" name="Rectangle 13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1895" name="Group 13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1896" name="Line 13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1897" name="Group 13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1898" name="Line 13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899" name="Line 13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900" name="Line 14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901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A0FB-2458-4986-80CA-E6A7E3C66E41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39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502786" name="Group 2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502787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2788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502789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2790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2791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2792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2793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794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795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79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2797" name="Group 13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502798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2799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502800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2801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2802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2803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2804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805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806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80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2808" name="Group 24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502809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2810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502811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2812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2813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2814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2815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816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817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81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2819" name="Group 35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502820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2821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502822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2823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2824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2825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2826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827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828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829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2830" name="Group 46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502831" name="Rectangle 4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502832" name="Rectangle 4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2833" name="Line 49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2834" name="Group 50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502835" name="Group 5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2836" name="Rectangle 5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502837" name="Rectangle 5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2838" name="Group 5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2839" name="Line 5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2840" name="Group 5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2841" name="Line 5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842" name="Line 5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843" name="Line 5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844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2845" name="Group 61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502846" name="Rectangle 6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502847" name="Rectangle 6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2848" name="Line 64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2849" name="Group 65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502850" name="Group 6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2851" name="Rectangle 6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502852" name="Rectangle 6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2853" name="Group 6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2854" name="Line 7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2855" name="Group 7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2856" name="Line 7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857" name="Line 7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858" name="Line 7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859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2875" name="Group 91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502876" name="Rectangle 9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502877" name="Rectangle 9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2878" name="Line 94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2879" name="Group 95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502880" name="Group 9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2881" name="Rectangle 9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502882" name="Rectangle 9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2883" name="Group 9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2884" name="Line 10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2885" name="Group 10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2886" name="Line 10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887" name="Line 10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888" name="Line 10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889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2890" name="Group 106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502891" name="Rectangle 10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502892" name="Rectangle 10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2893" name="Line 109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2894" name="Group 110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502895" name="Group 11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2896" name="Rectangle 11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502897" name="Rectangle 11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2898" name="Group 11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2899" name="Line 11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2900" name="Group 11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2901" name="Line 11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902" name="Line 11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903" name="Line 11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904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02905" name="Rectangle 121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502906" name="Rectangle 122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502907" name="Rectangle 123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502908" name="Rectangle 124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502909" name="Rectangle 125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502910" name="Rectangle 126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502911" name="Rectangle 127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02912" name="Rectangle 128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02913" name="Rectangle 129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02914" name="Rectangle 130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502915" name="Group 131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502916" name="Group 132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2917" name="Rectangle 133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502918" name="Rectangle 13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2919" name="Group 135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2920" name="Line 136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2921" name="Group 137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2922" name="Line 138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923" name="Line 139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924" name="Line 140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925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2926" name="Group 142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502927" name="Group 14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2928" name="Rectangle 14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502929" name="Rectangle 14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2930" name="Group 14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2931" name="Line 14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2932" name="Group 14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2933" name="Line 14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934" name="Line 15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935" name="Line 15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936" name="Line 15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D389-10E9-48F3-B795-62DF4C230CD8}" type="datetime4">
              <a:rPr lang="en-US" altLang="en-US"/>
              <a:pPr/>
              <a:t>March 28, 2018</a:t>
            </a:fld>
            <a:endParaRPr lang="en-US" altLang="en-US"/>
          </a:p>
        </p:txBody>
      </p:sp>
      <p:sp>
        <p:nvSpPr>
          <p:cNvPr id="139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www.gowrikumar.com</a:t>
            </a:r>
          </a:p>
        </p:txBody>
      </p:sp>
      <p:grpSp>
        <p:nvGrpSpPr>
          <p:cNvPr id="503810" name="Group 2"/>
          <p:cNvGrpSpPr>
            <a:grpSpLocks/>
          </p:cNvGrpSpPr>
          <p:nvPr/>
        </p:nvGrpSpPr>
        <p:grpSpPr bwMode="auto">
          <a:xfrm>
            <a:off x="762000" y="5334000"/>
            <a:ext cx="1066800" cy="381000"/>
            <a:chOff x="480" y="672"/>
            <a:chExt cx="672" cy="240"/>
          </a:xfrm>
        </p:grpSpPr>
        <p:grpSp>
          <p:nvGrpSpPr>
            <p:cNvPr id="503811" name="Group 3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3812" name="Rectangle 4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8</a:t>
                </a:r>
              </a:p>
            </p:txBody>
          </p:sp>
          <p:sp>
            <p:nvSpPr>
              <p:cNvPr id="503813" name="Rectangle 5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3814" name="Group 6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3815" name="Line 7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3816" name="Group 8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3817" name="Line 9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818" name="Line 10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819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82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3821" name="Group 13"/>
          <p:cNvGrpSpPr>
            <a:grpSpLocks/>
          </p:cNvGrpSpPr>
          <p:nvPr/>
        </p:nvGrpSpPr>
        <p:grpSpPr bwMode="auto">
          <a:xfrm>
            <a:off x="762000" y="5867400"/>
            <a:ext cx="1066800" cy="381000"/>
            <a:chOff x="480" y="672"/>
            <a:chExt cx="672" cy="240"/>
          </a:xfrm>
        </p:grpSpPr>
        <p:grpSp>
          <p:nvGrpSpPr>
            <p:cNvPr id="503822" name="Group 14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3823" name="Rectangle 15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9</a:t>
                </a:r>
              </a:p>
            </p:txBody>
          </p:sp>
          <p:sp>
            <p:nvSpPr>
              <p:cNvPr id="503824" name="Rectangle 16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3825" name="Group 17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3826" name="Line 18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3827" name="Group 19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3828" name="Line 20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829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830" name="Line 22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83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3832" name="Group 24"/>
          <p:cNvGrpSpPr>
            <a:grpSpLocks/>
          </p:cNvGrpSpPr>
          <p:nvPr/>
        </p:nvGrpSpPr>
        <p:grpSpPr bwMode="auto">
          <a:xfrm>
            <a:off x="762000" y="3200400"/>
            <a:ext cx="1066800" cy="381000"/>
            <a:chOff x="480" y="672"/>
            <a:chExt cx="672" cy="240"/>
          </a:xfrm>
        </p:grpSpPr>
        <p:grpSp>
          <p:nvGrpSpPr>
            <p:cNvPr id="503833" name="Group 25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3834" name="Rectangle 26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4</a:t>
                </a:r>
              </a:p>
            </p:txBody>
          </p:sp>
          <p:sp>
            <p:nvSpPr>
              <p:cNvPr id="503835" name="Rectangle 27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3836" name="Group 28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3837" name="Line 29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3838" name="Group 30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3839" name="Line 31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840" name="Line 32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841" name="Line 33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842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3843" name="Group 35"/>
          <p:cNvGrpSpPr>
            <a:grpSpLocks/>
          </p:cNvGrpSpPr>
          <p:nvPr/>
        </p:nvGrpSpPr>
        <p:grpSpPr bwMode="auto">
          <a:xfrm>
            <a:off x="762000" y="4267200"/>
            <a:ext cx="1066800" cy="381000"/>
            <a:chOff x="480" y="672"/>
            <a:chExt cx="672" cy="240"/>
          </a:xfrm>
        </p:grpSpPr>
        <p:grpSp>
          <p:nvGrpSpPr>
            <p:cNvPr id="503844" name="Group 3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3845" name="Rectangle 3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6</a:t>
                </a:r>
              </a:p>
            </p:txBody>
          </p:sp>
          <p:sp>
            <p:nvSpPr>
              <p:cNvPr id="503846" name="Rectangle 3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3847" name="Group 3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3848" name="Line 4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3849" name="Group 4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3850" name="Line 4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851" name="Line 4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852" name="Line 4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853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3854" name="Group 46"/>
          <p:cNvGrpSpPr>
            <a:grpSpLocks/>
          </p:cNvGrpSpPr>
          <p:nvPr/>
        </p:nvGrpSpPr>
        <p:grpSpPr bwMode="auto">
          <a:xfrm>
            <a:off x="762000" y="3733800"/>
            <a:ext cx="685800" cy="381000"/>
            <a:chOff x="528" y="1104"/>
            <a:chExt cx="672" cy="278"/>
          </a:xfrm>
        </p:grpSpPr>
        <p:sp>
          <p:nvSpPr>
            <p:cNvPr id="503855" name="Rectangle 4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503856" name="Rectangle 4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3857" name="Line 49"/>
          <p:cNvSpPr>
            <a:spLocks noChangeShapeType="1"/>
          </p:cNvSpPr>
          <p:nvPr/>
        </p:nvSpPr>
        <p:spPr bwMode="auto">
          <a:xfrm>
            <a:off x="1371600" y="38862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3858" name="Group 50"/>
          <p:cNvGrpSpPr>
            <a:grpSpLocks/>
          </p:cNvGrpSpPr>
          <p:nvPr/>
        </p:nvGrpSpPr>
        <p:grpSpPr bwMode="auto">
          <a:xfrm>
            <a:off x="1676400" y="3733800"/>
            <a:ext cx="1066800" cy="381000"/>
            <a:chOff x="480" y="672"/>
            <a:chExt cx="672" cy="240"/>
          </a:xfrm>
        </p:grpSpPr>
        <p:grpSp>
          <p:nvGrpSpPr>
            <p:cNvPr id="503859" name="Group 5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3860" name="Rectangle 5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512</a:t>
                </a:r>
              </a:p>
            </p:txBody>
          </p:sp>
          <p:sp>
            <p:nvSpPr>
              <p:cNvPr id="503861" name="Rectangle 5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3862" name="Group 5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3863" name="Line 5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3864" name="Group 5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3865" name="Line 5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866" name="Line 5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867" name="Line 5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868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3869" name="Group 61"/>
          <p:cNvGrpSpPr>
            <a:grpSpLocks/>
          </p:cNvGrpSpPr>
          <p:nvPr/>
        </p:nvGrpSpPr>
        <p:grpSpPr bwMode="auto">
          <a:xfrm>
            <a:off x="762000" y="2133600"/>
            <a:ext cx="685800" cy="381000"/>
            <a:chOff x="528" y="1104"/>
            <a:chExt cx="672" cy="278"/>
          </a:xfrm>
        </p:grpSpPr>
        <p:sp>
          <p:nvSpPr>
            <p:cNvPr id="503870" name="Rectangle 6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503871" name="Rectangle 6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3872" name="Line 64"/>
          <p:cNvSpPr>
            <a:spLocks noChangeShapeType="1"/>
          </p:cNvSpPr>
          <p:nvPr/>
        </p:nvSpPr>
        <p:spPr bwMode="auto">
          <a:xfrm>
            <a:off x="1371600" y="2286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3873" name="Group 65"/>
          <p:cNvGrpSpPr>
            <a:grpSpLocks/>
          </p:cNvGrpSpPr>
          <p:nvPr/>
        </p:nvGrpSpPr>
        <p:grpSpPr bwMode="auto">
          <a:xfrm>
            <a:off x="1676400" y="2133600"/>
            <a:ext cx="1066800" cy="381000"/>
            <a:chOff x="480" y="672"/>
            <a:chExt cx="672" cy="240"/>
          </a:xfrm>
        </p:grpSpPr>
        <p:grpSp>
          <p:nvGrpSpPr>
            <p:cNvPr id="503874" name="Group 6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3875" name="Rectangle 6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216</a:t>
                </a:r>
              </a:p>
            </p:txBody>
          </p:sp>
          <p:sp>
            <p:nvSpPr>
              <p:cNvPr id="503876" name="Rectangle 6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3877" name="Group 6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3878" name="Line 7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3879" name="Group 7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3880" name="Line 7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881" name="Line 7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882" name="Line 7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883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3884" name="Group 76"/>
          <p:cNvGrpSpPr>
            <a:grpSpLocks/>
          </p:cNvGrpSpPr>
          <p:nvPr/>
        </p:nvGrpSpPr>
        <p:grpSpPr bwMode="auto">
          <a:xfrm>
            <a:off x="762000" y="4800600"/>
            <a:ext cx="685800" cy="381000"/>
            <a:chOff x="528" y="1104"/>
            <a:chExt cx="672" cy="278"/>
          </a:xfrm>
        </p:grpSpPr>
        <p:sp>
          <p:nvSpPr>
            <p:cNvPr id="503885" name="Rectangle 77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7</a:t>
              </a:r>
            </a:p>
          </p:txBody>
        </p:sp>
        <p:sp>
          <p:nvSpPr>
            <p:cNvPr id="503886" name="Rectangle 78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3887" name="Line 79"/>
          <p:cNvSpPr>
            <a:spLocks noChangeShapeType="1"/>
          </p:cNvSpPr>
          <p:nvPr/>
        </p:nvSpPr>
        <p:spPr bwMode="auto">
          <a:xfrm>
            <a:off x="1371600" y="49530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3888" name="Group 80"/>
          <p:cNvGrpSpPr>
            <a:grpSpLocks/>
          </p:cNvGrpSpPr>
          <p:nvPr/>
        </p:nvGrpSpPr>
        <p:grpSpPr bwMode="auto">
          <a:xfrm>
            <a:off x="1676400" y="4800600"/>
            <a:ext cx="1066800" cy="381000"/>
            <a:chOff x="480" y="672"/>
            <a:chExt cx="672" cy="240"/>
          </a:xfrm>
        </p:grpSpPr>
        <p:grpSp>
          <p:nvGrpSpPr>
            <p:cNvPr id="503889" name="Group 81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3890" name="Rectangle 82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729</a:t>
                </a:r>
              </a:p>
            </p:txBody>
          </p:sp>
          <p:sp>
            <p:nvSpPr>
              <p:cNvPr id="503891" name="Rectangle 83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3892" name="Group 84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3893" name="Line 85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3894" name="Group 86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3895" name="Line 87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896" name="Line 88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897" name="Line 89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898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3899" name="Group 91"/>
          <p:cNvGrpSpPr>
            <a:grpSpLocks/>
          </p:cNvGrpSpPr>
          <p:nvPr/>
        </p:nvGrpSpPr>
        <p:grpSpPr bwMode="auto">
          <a:xfrm>
            <a:off x="762000" y="2667000"/>
            <a:ext cx="685800" cy="381000"/>
            <a:chOff x="528" y="1104"/>
            <a:chExt cx="672" cy="278"/>
          </a:xfrm>
        </p:grpSpPr>
        <p:sp>
          <p:nvSpPr>
            <p:cNvPr id="503900" name="Rectangle 92"/>
            <p:cNvSpPr>
              <a:spLocks noChangeArrowheads="1"/>
            </p:cNvSpPr>
            <p:nvPr/>
          </p:nvSpPr>
          <p:spPr bwMode="auto">
            <a:xfrm>
              <a:off x="528" y="1104"/>
              <a:ext cx="528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503901" name="Rectangle 93"/>
            <p:cNvSpPr>
              <a:spLocks noChangeArrowheads="1"/>
            </p:cNvSpPr>
            <p:nvPr/>
          </p:nvSpPr>
          <p:spPr bwMode="auto">
            <a:xfrm>
              <a:off x="1056" y="1104"/>
              <a:ext cx="144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503902" name="Line 94"/>
          <p:cNvSpPr>
            <a:spLocks noChangeShapeType="1"/>
          </p:cNvSpPr>
          <p:nvPr/>
        </p:nvSpPr>
        <p:spPr bwMode="auto">
          <a:xfrm>
            <a:off x="1371600" y="2819400"/>
            <a:ext cx="327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3903" name="Group 95"/>
          <p:cNvGrpSpPr>
            <a:grpSpLocks/>
          </p:cNvGrpSpPr>
          <p:nvPr/>
        </p:nvGrpSpPr>
        <p:grpSpPr bwMode="auto">
          <a:xfrm>
            <a:off x="1676400" y="2667000"/>
            <a:ext cx="1066800" cy="381000"/>
            <a:chOff x="480" y="672"/>
            <a:chExt cx="672" cy="240"/>
          </a:xfrm>
        </p:grpSpPr>
        <p:grpSp>
          <p:nvGrpSpPr>
            <p:cNvPr id="503904" name="Group 96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3905" name="Rectangle 97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343</a:t>
                </a:r>
              </a:p>
            </p:txBody>
          </p:sp>
          <p:sp>
            <p:nvSpPr>
              <p:cNvPr id="503906" name="Rectangle 98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3907" name="Group 99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3908" name="Line 100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3909" name="Group 101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3910" name="Line 102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911" name="Line 103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912" name="Line 104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913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03914" name="Rectangle 106"/>
          <p:cNvSpPr>
            <a:spLocks noChangeArrowheads="1"/>
          </p:cNvSpPr>
          <p:nvPr/>
        </p:nvSpPr>
        <p:spPr bwMode="auto">
          <a:xfrm>
            <a:off x="4191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0</a:t>
            </a:r>
          </a:p>
        </p:txBody>
      </p:sp>
      <p:sp>
        <p:nvSpPr>
          <p:cNvPr id="503915" name="Rectangle 107"/>
          <p:cNvSpPr>
            <a:spLocks noChangeArrowheads="1"/>
          </p:cNvSpPr>
          <p:nvPr/>
        </p:nvSpPr>
        <p:spPr bwMode="auto">
          <a:xfrm>
            <a:off x="4648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</a:t>
            </a:r>
          </a:p>
        </p:txBody>
      </p:sp>
      <p:sp>
        <p:nvSpPr>
          <p:cNvPr id="503916" name="Rectangle 108"/>
          <p:cNvSpPr>
            <a:spLocks noChangeArrowheads="1"/>
          </p:cNvSpPr>
          <p:nvPr/>
        </p:nvSpPr>
        <p:spPr bwMode="auto">
          <a:xfrm>
            <a:off x="5105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</a:t>
            </a:r>
          </a:p>
        </p:txBody>
      </p:sp>
      <p:sp>
        <p:nvSpPr>
          <p:cNvPr id="503917" name="Rectangle 109"/>
          <p:cNvSpPr>
            <a:spLocks noChangeArrowheads="1"/>
          </p:cNvSpPr>
          <p:nvPr/>
        </p:nvSpPr>
        <p:spPr bwMode="auto">
          <a:xfrm>
            <a:off x="5562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27</a:t>
            </a:r>
          </a:p>
        </p:txBody>
      </p:sp>
      <p:sp>
        <p:nvSpPr>
          <p:cNvPr id="503918" name="Rectangle 110"/>
          <p:cNvSpPr>
            <a:spLocks noChangeArrowheads="1"/>
          </p:cNvSpPr>
          <p:nvPr/>
        </p:nvSpPr>
        <p:spPr bwMode="auto">
          <a:xfrm>
            <a:off x="6019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64</a:t>
            </a:r>
          </a:p>
        </p:txBody>
      </p:sp>
      <p:sp>
        <p:nvSpPr>
          <p:cNvPr id="503919" name="Rectangle 111"/>
          <p:cNvSpPr>
            <a:spLocks noChangeArrowheads="1"/>
          </p:cNvSpPr>
          <p:nvPr/>
        </p:nvSpPr>
        <p:spPr bwMode="auto">
          <a:xfrm>
            <a:off x="64770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125</a:t>
            </a:r>
          </a:p>
        </p:txBody>
      </p:sp>
      <p:sp>
        <p:nvSpPr>
          <p:cNvPr id="503920" name="Rectangle 112"/>
          <p:cNvSpPr>
            <a:spLocks noChangeArrowheads="1"/>
          </p:cNvSpPr>
          <p:nvPr/>
        </p:nvSpPr>
        <p:spPr bwMode="auto">
          <a:xfrm>
            <a:off x="69342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216</a:t>
            </a:r>
          </a:p>
        </p:txBody>
      </p:sp>
      <p:sp>
        <p:nvSpPr>
          <p:cNvPr id="503921" name="Rectangle 113"/>
          <p:cNvSpPr>
            <a:spLocks noChangeArrowheads="1"/>
          </p:cNvSpPr>
          <p:nvPr/>
        </p:nvSpPr>
        <p:spPr bwMode="auto">
          <a:xfrm>
            <a:off x="73914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03922" name="Rectangle 114"/>
          <p:cNvSpPr>
            <a:spLocks noChangeArrowheads="1"/>
          </p:cNvSpPr>
          <p:nvPr/>
        </p:nvSpPr>
        <p:spPr bwMode="auto">
          <a:xfrm>
            <a:off x="78486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03923" name="Rectangle 115"/>
          <p:cNvSpPr>
            <a:spLocks noChangeArrowheads="1"/>
          </p:cNvSpPr>
          <p:nvPr/>
        </p:nvSpPr>
        <p:spPr bwMode="auto">
          <a:xfrm>
            <a:off x="8305800" y="533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503924" name="Group 116"/>
          <p:cNvGrpSpPr>
            <a:grpSpLocks/>
          </p:cNvGrpSpPr>
          <p:nvPr/>
        </p:nvGrpSpPr>
        <p:grpSpPr bwMode="auto">
          <a:xfrm>
            <a:off x="762000" y="1066800"/>
            <a:ext cx="1066800" cy="381000"/>
            <a:chOff x="480" y="672"/>
            <a:chExt cx="672" cy="240"/>
          </a:xfrm>
        </p:grpSpPr>
        <p:grpSp>
          <p:nvGrpSpPr>
            <p:cNvPr id="503925" name="Group 117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3926" name="Rectangle 118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0</a:t>
                </a:r>
              </a:p>
            </p:txBody>
          </p:sp>
          <p:sp>
            <p:nvSpPr>
              <p:cNvPr id="503927" name="Rectangle 119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3928" name="Group 120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3929" name="Line 121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3930" name="Group 122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3931" name="Line 123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932" name="Line 124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933" name="Line 125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934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3935" name="Group 127"/>
          <p:cNvGrpSpPr>
            <a:grpSpLocks/>
          </p:cNvGrpSpPr>
          <p:nvPr/>
        </p:nvGrpSpPr>
        <p:grpSpPr bwMode="auto">
          <a:xfrm>
            <a:off x="762000" y="1600200"/>
            <a:ext cx="1066800" cy="381000"/>
            <a:chOff x="480" y="672"/>
            <a:chExt cx="672" cy="240"/>
          </a:xfrm>
        </p:grpSpPr>
        <p:grpSp>
          <p:nvGrpSpPr>
            <p:cNvPr id="503936" name="Group 128"/>
            <p:cNvGrpSpPr>
              <a:grpSpLocks/>
            </p:cNvGrpSpPr>
            <p:nvPr/>
          </p:nvGrpSpPr>
          <p:grpSpPr bwMode="auto">
            <a:xfrm>
              <a:off x="480" y="672"/>
              <a:ext cx="432" cy="240"/>
              <a:chOff x="528" y="1104"/>
              <a:chExt cx="672" cy="278"/>
            </a:xfrm>
          </p:grpSpPr>
          <p:sp>
            <p:nvSpPr>
              <p:cNvPr id="503937" name="Rectangle 129"/>
              <p:cNvSpPr>
                <a:spLocks noChangeArrowheads="1"/>
              </p:cNvSpPr>
              <p:nvPr/>
            </p:nvSpPr>
            <p:spPr bwMode="auto">
              <a:xfrm>
                <a:off x="528" y="1104"/>
                <a:ext cx="528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1</a:t>
                </a:r>
              </a:p>
            </p:txBody>
          </p:sp>
          <p:sp>
            <p:nvSpPr>
              <p:cNvPr id="503938" name="Rectangle 130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144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  <p:grpSp>
          <p:nvGrpSpPr>
            <p:cNvPr id="503939" name="Group 131"/>
            <p:cNvGrpSpPr>
              <a:grpSpLocks/>
            </p:cNvGrpSpPr>
            <p:nvPr/>
          </p:nvGrpSpPr>
          <p:grpSpPr bwMode="auto">
            <a:xfrm>
              <a:off x="864" y="768"/>
              <a:ext cx="288" cy="144"/>
              <a:chOff x="1152" y="816"/>
              <a:chExt cx="336" cy="192"/>
            </a:xfrm>
          </p:grpSpPr>
          <p:sp>
            <p:nvSpPr>
              <p:cNvPr id="503940" name="Line 132"/>
              <p:cNvSpPr>
                <a:spLocks noChangeShapeType="1"/>
              </p:cNvSpPr>
              <p:nvPr/>
            </p:nvSpPr>
            <p:spPr bwMode="auto">
              <a:xfrm>
                <a:off x="1152" y="81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3941" name="Group 133"/>
              <p:cNvGrpSpPr>
                <a:grpSpLocks/>
              </p:cNvGrpSpPr>
              <p:nvPr/>
            </p:nvGrpSpPr>
            <p:grpSpPr bwMode="auto">
              <a:xfrm>
                <a:off x="1248" y="816"/>
                <a:ext cx="240" cy="192"/>
                <a:chOff x="1920" y="1008"/>
                <a:chExt cx="528" cy="384"/>
              </a:xfrm>
            </p:grpSpPr>
            <p:sp>
              <p:nvSpPr>
                <p:cNvPr id="503942" name="Line 134"/>
                <p:cNvSpPr>
                  <a:spLocks noChangeShapeType="1"/>
                </p:cNvSpPr>
                <p:nvPr/>
              </p:nvSpPr>
              <p:spPr bwMode="auto">
                <a:xfrm>
                  <a:off x="1920" y="1296"/>
                  <a:ext cx="5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943" name="Line 135"/>
                <p:cNvSpPr>
                  <a:spLocks noChangeShapeType="1"/>
                </p:cNvSpPr>
                <p:nvPr/>
              </p:nvSpPr>
              <p:spPr bwMode="auto">
                <a:xfrm>
                  <a:off x="2064" y="139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944" name="Line 136"/>
                <p:cNvSpPr>
                  <a:spLocks noChangeShapeType="1"/>
                </p:cNvSpPr>
                <p:nvPr/>
              </p:nvSpPr>
              <p:spPr bwMode="auto">
                <a:xfrm>
                  <a:off x="2016" y="134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945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160" y="100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212</TotalTime>
  <Words>2684</Words>
  <Application>Microsoft Office PowerPoint</Application>
  <PresentationFormat>Ekran Gösterisi (4:3)</PresentationFormat>
  <Paragraphs>2567</Paragraphs>
  <Slides>107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107</vt:i4>
      </vt:variant>
    </vt:vector>
  </HeadingPairs>
  <TitlesOfParts>
    <vt:vector size="110" baseType="lpstr">
      <vt:lpstr>Arial</vt:lpstr>
      <vt:lpstr>Wingdings</vt:lpstr>
      <vt:lpstr>Duman</vt:lpstr>
      <vt:lpstr>Radix Sort</vt:lpstr>
      <vt:lpstr>Bucket Sort</vt:lpstr>
      <vt:lpstr>Radix Sort</vt:lpstr>
      <vt:lpstr>PowerPoint Sunusu</vt:lpstr>
      <vt:lpstr>Pass 1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Pass 2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Pass 3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The End</vt:lpstr>
    </vt:vector>
  </TitlesOfParts>
  <Company>www.gowrikumar.com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</dc:title>
  <dc:creator>Gowri Kumar</dc:creator>
  <cp:lastModifiedBy>Windows User</cp:lastModifiedBy>
  <cp:revision>169</cp:revision>
  <cp:lastPrinted>1601-01-01T00:00:00Z</cp:lastPrinted>
  <dcterms:created xsi:type="dcterms:W3CDTF">2006-03-20T17:46:19Z</dcterms:created>
  <dcterms:modified xsi:type="dcterms:W3CDTF">2018-03-28T06:47:39Z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