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Rational </a:t>
            </a:r>
            <a:r>
              <a:rPr lang="en-US" dirty="0" err="1" smtClean="0"/>
              <a:t>rasyonel</a:t>
            </a:r>
            <a:r>
              <a:rPr lang="en-US" dirty="0" smtClean="0"/>
              <a:t> </a:t>
            </a:r>
            <a:r>
              <a:rPr lang="en-US" dirty="0" err="1" smtClean="0"/>
              <a:t>akıl</a:t>
            </a:r>
            <a:r>
              <a:rPr lang="en-US" dirty="0" smtClean="0"/>
              <a:t> </a:t>
            </a:r>
            <a:r>
              <a:rPr lang="en-US" dirty="0" err="1" smtClean="0"/>
              <a:t>sahibi</a:t>
            </a:r>
            <a:r>
              <a:rPr lang="en-US" dirty="0" smtClean="0"/>
              <a:t> </a:t>
            </a:r>
            <a:r>
              <a:rPr lang="en-US" dirty="0" err="1" smtClean="0"/>
              <a:t>oranlı</a:t>
            </a:r>
            <a:r>
              <a:rPr lang="en-US" dirty="0" smtClean="0"/>
              <a:t> </a:t>
            </a:r>
            <a:r>
              <a:rPr lang="en-US" dirty="0" err="1" smtClean="0"/>
              <a:t>mantıklı</a:t>
            </a:r>
            <a:r>
              <a:rPr lang="en-US" dirty="0" smtClean="0"/>
              <a:t> , prescriptive </a:t>
            </a:r>
            <a:r>
              <a:rPr lang="en-US" dirty="0" err="1" smtClean="0"/>
              <a:t>sıkı</a:t>
            </a:r>
            <a:r>
              <a:rPr lang="en-US" dirty="0" smtClean="0"/>
              <a:t> </a:t>
            </a:r>
            <a:r>
              <a:rPr lang="en-US" dirty="0" err="1" smtClean="0"/>
              <a:t>kurallar</a:t>
            </a:r>
            <a:r>
              <a:rPr lang="en-US" dirty="0" smtClean="0"/>
              <a:t> </a:t>
            </a:r>
            <a:r>
              <a:rPr lang="en-US" dirty="0" err="1" smtClean="0"/>
              <a:t>koyan</a:t>
            </a:r>
            <a:r>
              <a:rPr lang="en-US" dirty="0" smtClean="0"/>
              <a:t> </a:t>
            </a:r>
            <a:r>
              <a:rPr lang="en-US" dirty="0" err="1" smtClean="0"/>
              <a:t>kuralcı</a:t>
            </a:r>
            <a:r>
              <a:rPr lang="en-US" dirty="0" smtClean="0"/>
              <a:t> </a:t>
            </a:r>
            <a:r>
              <a:rPr lang="en-US" dirty="0" err="1" smtClean="0"/>
              <a:t>emreden</a:t>
            </a:r>
            <a:r>
              <a:rPr lang="en-US" dirty="0" smtClean="0"/>
              <a:t>, sound </a:t>
            </a:r>
            <a:r>
              <a:rPr lang="en-US" dirty="0" err="1" smtClean="0"/>
              <a:t>sapasağlam</a:t>
            </a:r>
            <a:r>
              <a:rPr lang="en-US" dirty="0" smtClean="0"/>
              <a:t> </a:t>
            </a:r>
            <a:r>
              <a:rPr lang="en-US" dirty="0" err="1" smtClean="0"/>
              <a:t>güvenilir</a:t>
            </a:r>
            <a:r>
              <a:rPr lang="en-US" dirty="0" smtClean="0"/>
              <a:t> </a:t>
            </a:r>
            <a:r>
              <a:rPr lang="en-US" dirty="0" err="1" smtClean="0"/>
              <a:t>kusursuz</a:t>
            </a:r>
            <a:r>
              <a:rPr lang="en-US" baseline="0" dirty="0" smtClean="0"/>
              <a:t> </a:t>
            </a:r>
            <a:r>
              <a:rPr lang="en-US" baseline="0" dirty="0" err="1" smtClean="0"/>
              <a:t>doğru</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a:t>
            </a:fld>
            <a:endParaRPr lang="en-US"/>
          </a:p>
        </p:txBody>
      </p:sp>
    </p:spTree>
    <p:extLst>
      <p:ext uri="{BB962C8B-B14F-4D97-AF65-F5344CB8AC3E}">
        <p14:creationId xmlns:p14="http://schemas.microsoft.com/office/powerpoint/2010/main" val="192885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dirty="0" smtClean="0"/>
              <a:t>Abstract</a:t>
            </a:r>
            <a:r>
              <a:rPr lang="en-US" baseline="0" dirty="0" smtClean="0"/>
              <a:t> </a:t>
            </a:r>
            <a:r>
              <a:rPr lang="en-US" baseline="0" dirty="0" err="1" smtClean="0"/>
              <a:t>soyut</a:t>
            </a:r>
            <a:r>
              <a:rPr lang="en-US" baseline="0" dirty="0" smtClean="0"/>
              <a:t> </a:t>
            </a:r>
            <a:r>
              <a:rPr lang="en-US" baseline="0" dirty="0" err="1" smtClean="0"/>
              <a:t>özet</a:t>
            </a:r>
            <a:r>
              <a:rPr lang="en-US" baseline="0" dirty="0" smtClean="0"/>
              <a:t> </a:t>
            </a:r>
            <a:r>
              <a:rPr lang="en-US" baseline="0" dirty="0" err="1" smtClean="0"/>
              <a:t>kuramsal</a:t>
            </a:r>
            <a:endParaRPr lang="en-US" dirty="0"/>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Enacted </a:t>
            </a:r>
            <a:r>
              <a:rPr lang="en-US" dirty="0" err="1" smtClean="0"/>
              <a:t>oynamak</a:t>
            </a:r>
            <a:r>
              <a:rPr lang="en-US" dirty="0" smtClean="0"/>
              <a:t> Kabul </a:t>
            </a:r>
            <a:r>
              <a:rPr lang="en-US" dirty="0" err="1" smtClean="0"/>
              <a:t>çıkarmak</a:t>
            </a:r>
            <a:r>
              <a:rPr lang="en-US" baseline="0" dirty="0" smtClean="0"/>
              <a:t> </a:t>
            </a:r>
            <a:r>
              <a:rPr lang="en-US" baseline="0" dirty="0" err="1" smtClean="0"/>
              <a:t>sahnelemek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a:t>
            </a:fld>
            <a:endParaRPr lang="en-US"/>
          </a:p>
        </p:txBody>
      </p:sp>
    </p:spTree>
    <p:extLst>
      <p:ext uri="{BB962C8B-B14F-4D97-AF65-F5344CB8AC3E}">
        <p14:creationId xmlns:p14="http://schemas.microsoft.com/office/powerpoint/2010/main" val="152880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r>
              <a:rPr lang="en-GB" dirty="0" smtClean="0"/>
              <a:t>Interleaved </a:t>
            </a:r>
            <a:r>
              <a:rPr lang="en-GB" dirty="0" err="1" smtClean="0"/>
              <a:t>iç</a:t>
            </a:r>
            <a:r>
              <a:rPr lang="en-GB" dirty="0" smtClean="0"/>
              <a:t> </a:t>
            </a:r>
            <a:r>
              <a:rPr lang="en-GB" dirty="0" err="1" smtClean="0"/>
              <a:t>içe</a:t>
            </a:r>
            <a:r>
              <a:rPr lang="en-GB" baseline="0" dirty="0" smtClean="0"/>
              <a:t> </a:t>
            </a:r>
            <a:r>
              <a:rPr lang="en-GB" baseline="0" dirty="0" err="1" smtClean="0"/>
              <a:t>geçmiş</a:t>
            </a:r>
            <a:endParaRPr lang="en-US" dirty="0"/>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Accommodate</a:t>
            </a:r>
            <a:r>
              <a:rPr lang="en-GB" baseline="0" dirty="0" smtClean="0"/>
              <a:t> </a:t>
            </a:r>
            <a:r>
              <a:rPr lang="en-GB" baseline="0" dirty="0" err="1" smtClean="0"/>
              <a:t>yerleştirmek</a:t>
            </a:r>
            <a:r>
              <a:rPr lang="en-GB" baseline="0" dirty="0" smtClean="0"/>
              <a:t> </a:t>
            </a:r>
            <a:r>
              <a:rPr lang="en-GB" baseline="0" dirty="0" err="1" smtClean="0"/>
              <a:t>uyum</a:t>
            </a:r>
            <a:r>
              <a:rPr lang="en-GB" baseline="0" dirty="0" smtClean="0"/>
              <a:t> </a:t>
            </a:r>
            <a:r>
              <a:rPr lang="en-GB" baseline="0" dirty="0" err="1" smtClean="0"/>
              <a:t>sağlamak</a:t>
            </a:r>
            <a:r>
              <a:rPr lang="en-GB" baseline="0" dirty="0" smtClean="0"/>
              <a:t> </a:t>
            </a:r>
            <a:r>
              <a:rPr lang="en-GB" baseline="0" dirty="0" err="1" smtClean="0"/>
              <a:t>uzlaştırmak</a:t>
            </a:r>
            <a:r>
              <a:rPr lang="en-GB" baseline="0" dirty="0" smtClean="0"/>
              <a:t> </a:t>
            </a:r>
            <a:r>
              <a:rPr lang="en-GB" baseline="0" dirty="0" err="1" smtClean="0"/>
              <a:t>uydurmak</a:t>
            </a:r>
            <a:r>
              <a:rPr lang="en-GB" baseline="0" dirty="0" smtClean="0"/>
              <a:t> </a:t>
            </a:r>
            <a:r>
              <a:rPr lang="en-GB" baseline="0" dirty="0" err="1" smtClean="0"/>
              <a:t>bağdaştırmak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Tree>
    <p:extLst>
      <p:ext uri="{BB962C8B-B14F-4D97-AF65-F5344CB8AC3E}">
        <p14:creationId xmlns:p14="http://schemas.microsoft.com/office/powerpoint/2010/main" val="193923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Invocation </a:t>
            </a:r>
            <a:r>
              <a:rPr lang="en-US" dirty="0" err="1" smtClean="0"/>
              <a:t>yürütme</a:t>
            </a:r>
            <a:r>
              <a:rPr lang="en-US" dirty="0" smtClean="0"/>
              <a:t> </a:t>
            </a:r>
            <a:r>
              <a:rPr lang="en-US" dirty="0" err="1" smtClean="0"/>
              <a:t>başlatma</a:t>
            </a:r>
            <a:r>
              <a:rPr lang="en-US" dirty="0" smtClean="0"/>
              <a:t> </a:t>
            </a:r>
            <a:r>
              <a:rPr lang="en-US" dirty="0" err="1" smtClean="0"/>
              <a:t>yalvarma</a:t>
            </a:r>
            <a:r>
              <a:rPr lang="en-US" dirty="0" smtClean="0"/>
              <a:t> </a:t>
            </a:r>
            <a:r>
              <a:rPr lang="en-US" dirty="0" err="1" smtClean="0"/>
              <a:t>yakarma</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extLst>
      <p:ext uri="{BB962C8B-B14F-4D97-AF65-F5344CB8AC3E}">
        <p14:creationId xmlns:p14="http://schemas.microsoft.com/office/powerpoint/2010/main" val="1209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10/22/2018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10/22/2018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10/22/2018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10/22/2018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10/22/2018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10/22/2018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10/22/2018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afaribooksonline.com/library/view/programming-net-components/0596102070/ch01s02.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200869" y="1763719"/>
            <a:ext cx="8742261" cy="459263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106771" y="2493299"/>
            <a:ext cx="8930458" cy="22377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363256" y="1829600"/>
            <a:ext cx="8417487" cy="43838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US" dirty="0"/>
              <a:t>The RUP is a prescriptive, well-defined system development process, often used to develop systems based on </a:t>
            </a:r>
            <a:r>
              <a:rPr lang="en-US" dirty="0">
                <a:hlinkClick r:id="rId3"/>
              </a:rPr>
              <a:t>object and/or component-based </a:t>
            </a:r>
            <a:r>
              <a:rPr lang="en-US" dirty="0" smtClean="0">
                <a:hlinkClick r:id="rId3"/>
              </a:rPr>
              <a:t>technologies</a:t>
            </a:r>
            <a:endParaRPr lang="en-US" dirty="0" smtClean="0"/>
          </a:p>
          <a:p>
            <a:pPr lvl="1"/>
            <a:r>
              <a:rPr lang="en-US" dirty="0" smtClean="0"/>
              <a:t>It </a:t>
            </a:r>
            <a:r>
              <a:rPr lang="en-US" dirty="0"/>
              <a:t>is based on sound software engineering principles such as taking an iterative, requirements-driven, and architecture-centric approach to software development</a:t>
            </a:r>
            <a:endParaRPr lang="en-GB" dirty="0" smtClean="0"/>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1287286" y="1558528"/>
            <a:ext cx="6569427" cy="49383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495300" y="2377255"/>
            <a:ext cx="8153400" cy="24574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3728" y="2038368"/>
            <a:ext cx="8979815" cy="33468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94021" y="2234102"/>
            <a:ext cx="8784508" cy="280938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297809" y="2322960"/>
            <a:ext cx="8548381" cy="273370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dirty="0" smtClean="0"/>
              <a:t>When we describe and discuss processes, we usually talk about the activities in these processes such as specifying a data model, designing a user interface, etc. and the ordering of these activities.</a:t>
            </a:r>
          </a:p>
          <a:p>
            <a:r>
              <a:rPr lang="en-GB" dirty="0" smtClean="0"/>
              <a:t>Process descriptions may also include:</a:t>
            </a:r>
          </a:p>
          <a:p>
            <a:pPr lvl="1"/>
            <a:r>
              <a:rPr lang="en-GB" dirty="0" smtClean="0"/>
              <a:t>Products, which are the outcomes of a process activity; </a:t>
            </a:r>
          </a:p>
          <a:p>
            <a:pPr lvl="1"/>
            <a:r>
              <a:rPr lang="en-GB" dirty="0" smtClean="0"/>
              <a:t>Roles, which reflect the responsibilities of the people involved in the process;</a:t>
            </a:r>
          </a:p>
          <a:p>
            <a:pPr lvl="1"/>
            <a:r>
              <a:rPr lang="en-GB" dirty="0"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318696" y="1980664"/>
            <a:ext cx="8449024" cy="329253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32661" y="1505662"/>
            <a:ext cx="7387120" cy="496841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80449" y="2619603"/>
            <a:ext cx="8721982" cy="214303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dirty="0" smtClean="0"/>
              <a:t>Chapter 2 Software Processes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4"/>
          <a:stretch>
            <a:fillRect/>
          </a:stretch>
        </p:blipFill>
        <p:spPr>
          <a:xfrm>
            <a:off x="537721" y="1634529"/>
            <a:ext cx="7930362" cy="44815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9164</TotalTime>
  <Words>3086</Words>
  <Application>Microsoft Office PowerPoint</Application>
  <PresentationFormat>On-screen Show (4:3)</PresentationFormat>
  <Paragraphs>399</Paragraphs>
  <Slides>55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ＭＳ Ｐゴシック</vt:lpstr>
      <vt:lpstr>Arial</vt:lpstr>
      <vt:lpstr>Calibri</vt:lpstr>
      <vt:lpstr>Times New Roman</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Furkan Gözükara</cp:lastModifiedBy>
  <cp:revision>30</cp:revision>
  <dcterms:created xsi:type="dcterms:W3CDTF">2010-01-06T19:57:16Z</dcterms:created>
  <dcterms:modified xsi:type="dcterms:W3CDTF">2018-10-22T11:13:09Z</dcterms:modified>
</cp:coreProperties>
</file>