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9/25/2018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9/25/2018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9/25/2018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9/25/2018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9/25/2018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9/25/2018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9/25/2018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9/25/2018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9/25/2018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9/25/2018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pic>
        <p:nvPicPr>
          <p:cNvPr id="4" name="Picture 3" descr="3.2 PlanBasedAgi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2" name="Picture 1"/>
          <p:cNvPicPr>
            <a:picLocks noChangeAspect="1"/>
          </p:cNvPicPr>
          <p:nvPr/>
        </p:nvPicPr>
        <p:blipFill>
          <a:blip r:embed="rId4"/>
          <a:stretch>
            <a:fillRect/>
          </a:stretch>
        </p:blipFill>
        <p:spPr>
          <a:xfrm>
            <a:off x="1302074" y="1417638"/>
            <a:ext cx="6597287" cy="494950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code</a:t>
            </a:r>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2" name="Picture 1"/>
          <p:cNvPicPr>
            <a:picLocks noChangeAspect="1"/>
          </p:cNvPicPr>
          <p:nvPr/>
        </p:nvPicPr>
        <p:blipFill>
          <a:blip r:embed="rId4"/>
          <a:stretch>
            <a:fillRect/>
          </a:stretch>
        </p:blipFill>
        <p:spPr>
          <a:xfrm>
            <a:off x="174368" y="1916061"/>
            <a:ext cx="8512432" cy="367098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2" name="Picture 1"/>
          <p:cNvPicPr>
            <a:picLocks noChangeAspect="1"/>
          </p:cNvPicPr>
          <p:nvPr/>
        </p:nvPicPr>
        <p:blipFill>
          <a:blip r:embed="rId4"/>
          <a:stretch>
            <a:fillRect/>
          </a:stretch>
        </p:blipFill>
        <p:spPr>
          <a:xfrm>
            <a:off x="1373600" y="1396675"/>
            <a:ext cx="6154960" cy="503216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2" name="Picture 1"/>
          <p:cNvPicPr>
            <a:picLocks noChangeAspect="1"/>
          </p:cNvPicPr>
          <p:nvPr/>
        </p:nvPicPr>
        <p:blipFill>
          <a:blip r:embed="rId4"/>
          <a:stretch>
            <a:fillRect/>
          </a:stretch>
        </p:blipFill>
        <p:spPr>
          <a:xfrm>
            <a:off x="918128" y="1417637"/>
            <a:ext cx="7138752" cy="497945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2" name="Picture 1"/>
          <p:cNvPicPr>
            <a:picLocks noChangeAspect="1"/>
          </p:cNvPicPr>
          <p:nvPr/>
        </p:nvPicPr>
        <p:blipFill>
          <a:blip r:embed="rId4"/>
          <a:stretch>
            <a:fillRect/>
          </a:stretch>
        </p:blipFill>
        <p:spPr>
          <a:xfrm>
            <a:off x="24938" y="1596072"/>
            <a:ext cx="9119062" cy="440341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pic>
        <p:nvPicPr>
          <p:cNvPr id="2" name="Picture 1"/>
          <p:cNvPicPr>
            <a:picLocks noChangeAspect="1"/>
          </p:cNvPicPr>
          <p:nvPr/>
        </p:nvPicPr>
        <p:blipFill>
          <a:blip r:embed="rId4"/>
          <a:stretch>
            <a:fillRect/>
          </a:stretch>
        </p:blipFill>
        <p:spPr>
          <a:xfrm>
            <a:off x="347027" y="2446415"/>
            <a:ext cx="8217853" cy="306855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1310</TotalTime>
  <Words>4209</Words>
  <Application>Microsoft Office PowerPoint</Application>
  <PresentationFormat>On-screen Show (4:3)</PresentationFormat>
  <Paragraphs>353</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Calibri</vt:lpstr>
      <vt:lpstr>Times New Roman</vt:lpstr>
      <vt:lpstr>Wingdings</vt: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Furkan Gözükara</cp:lastModifiedBy>
  <cp:revision>25</cp:revision>
  <dcterms:created xsi:type="dcterms:W3CDTF">2010-01-06T20:28:26Z</dcterms:created>
  <dcterms:modified xsi:type="dcterms:W3CDTF">2018-09-25T07:01:36Z</dcterms:modified>
</cp:coreProperties>
</file>