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10/9/2018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10/9/2018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10/9/2018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10/9/2018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10/9/2018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10/9/2018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10/9/2018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10/9/2018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10/9/2018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10/9/2018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10/9/2018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10/9/2018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10/9/2018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6.pdf"/><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8.pdf"/><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pdf"/><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2.pdf"/><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4.pdf"/><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6.pdf"/><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825812" y="1513453"/>
            <a:ext cx="7492375" cy="484289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311079" y="1476221"/>
            <a:ext cx="8631605" cy="46703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smtClean="0"/>
              <a:t>modelling.</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smtClean="0"/>
              <a:t>diagrammatically </a:t>
            </a:r>
            <a:r>
              <a:rPr lang="en-US" dirty="0" smtClean="0"/>
              <a:t>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280987" y="2848768"/>
            <a:ext cx="8582025" cy="20288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2995247323"/>
              </p:ext>
            </p:extLst>
          </p:nvPr>
        </p:nvGraphicFramePr>
        <p:xfrm>
          <a:off x="0" y="1622326"/>
          <a:ext cx="9144000" cy="4734026"/>
        </p:xfrm>
        <a:graphic>
          <a:graphicData uri="http://schemas.openxmlformats.org/drawingml/2006/table">
            <a:tbl>
              <a:tblPr/>
              <a:tblGrid>
                <a:gridCol w="2455725">
                  <a:extLst>
                    <a:ext uri="{9D8B030D-6E8A-4147-A177-3AD203B41FA5}">
                      <a16:colId xmlns:a16="http://schemas.microsoft.com/office/drawing/2014/main" val="20000"/>
                    </a:ext>
                  </a:extLst>
                </a:gridCol>
                <a:gridCol w="6688275">
                  <a:extLst>
                    <a:ext uri="{9D8B030D-6E8A-4147-A177-3AD203B41FA5}">
                      <a16:colId xmlns:a16="http://schemas.microsoft.com/office/drawing/2014/main" val="20001"/>
                    </a:ext>
                  </a:extLst>
                </a:gridCol>
              </a:tblGrid>
              <a:tr h="434008">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charset="0"/>
                          <a:ea typeface="Times New Roman" charset="0"/>
                        </a:rPr>
                        <a:t>MHC</a:t>
                      </a:r>
                      <a:r>
                        <a:rPr kumimoji="0" lang="en-GB" sz="1800" b="1" i="0" u="none" strike="noStrike" cap="none" normalizeH="0" baseline="0" dirty="0">
                          <a:ln>
                            <a:noFill/>
                          </a:ln>
                          <a:solidFill>
                            <a:srgbClr val="000000"/>
                          </a:solidFill>
                          <a:effectLst/>
                          <a:latin typeface="Arial" charset="0"/>
                          <a:ea typeface="Times New Roman" charset="0"/>
                        </a:rPr>
                        <a:t>-PMS: Transfer </a:t>
                      </a:r>
                      <a:r>
                        <a:rPr kumimoji="0" lang="en-GB" sz="1800" b="1" i="0" u="none" strike="noStrike" cap="none" normalizeH="0" baseline="0" dirty="0" smtClean="0">
                          <a:ln>
                            <a:noFill/>
                          </a:ln>
                          <a:solidFill>
                            <a:srgbClr val="000000"/>
                          </a:solidFill>
                          <a:effectLst/>
                          <a:latin typeface="Arial" charset="0"/>
                          <a:ea typeface="Times New Roman" charset="0"/>
                        </a:rPr>
                        <a:t>data</a:t>
                      </a:r>
                      <a:endParaRPr kumimoji="0" lang="en-GB" sz="18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Actors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70932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40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85466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800" b="0" i="0" u="none" strike="noStrike" cap="none" normalizeH="0" baseline="0" dirty="0" smtClean="0">
                          <a:ln>
                            <a:noFill/>
                          </a:ln>
                          <a:solidFill>
                            <a:srgbClr val="000000"/>
                          </a:solidFill>
                          <a:effectLst/>
                          <a:latin typeface="Arial" charset="0"/>
                          <a:ea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2263135" y="1533953"/>
            <a:ext cx="4484379" cy="482239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457200" y="1131435"/>
            <a:ext cx="7166026" cy="524777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9167"/>
            <a:ext cx="7293232" cy="334962"/>
          </a:xfrm>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1310398" y="444858"/>
            <a:ext cx="6523204" cy="620994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273767" y="2543150"/>
            <a:ext cx="8413033" cy="1987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614964" y="1154676"/>
            <a:ext cx="7914072" cy="546463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3205060" y="1498130"/>
            <a:ext cx="2733880" cy="48582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smtClean="0"/>
              <a:t>behaviour.</a:t>
            </a:r>
            <a:endParaRPr lang="en-GB" sz="2000" dirty="0" smtClean="0"/>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1033845" y="1508605"/>
            <a:ext cx="7177910" cy="484774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1824465" y="1560482"/>
            <a:ext cx="5495069" cy="465302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1641987" y="1885950"/>
            <a:ext cx="5756633" cy="363576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145072" y="1976284"/>
            <a:ext cx="8998928" cy="311034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130045" y="1543665"/>
            <a:ext cx="8876303" cy="461850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7293232" cy="531607"/>
          </a:xfrm>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38366" y="1070403"/>
            <a:ext cx="9105634" cy="538427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544695968"/>
              </p:ext>
            </p:extLst>
          </p:nvPr>
        </p:nvGraphicFramePr>
        <p:xfrm>
          <a:off x="0" y="1592826"/>
          <a:ext cx="9144000" cy="4798434"/>
        </p:xfrm>
        <a:graphic>
          <a:graphicData uri="http://schemas.openxmlformats.org/drawingml/2006/table">
            <a:tbl>
              <a:tblPr/>
              <a:tblGrid>
                <a:gridCol w="2052735">
                  <a:extLst>
                    <a:ext uri="{9D8B030D-6E8A-4147-A177-3AD203B41FA5}">
                      <a16:colId xmlns:a16="http://schemas.microsoft.com/office/drawing/2014/main" val="20000"/>
                    </a:ext>
                  </a:extLst>
                </a:gridCol>
                <a:gridCol w="7091265">
                  <a:extLst>
                    <a:ext uri="{9D8B030D-6E8A-4147-A177-3AD203B41FA5}">
                      <a16:colId xmlns:a16="http://schemas.microsoft.com/office/drawing/2014/main" val="20001"/>
                    </a:ext>
                  </a:extLst>
                </a:gridCol>
              </a:tblGrid>
              <a:tr h="46779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charset="0"/>
                          <a:ea typeface="Times New Roman" charset="0"/>
                        </a:rPr>
                        <a:t>State</a:t>
                      </a:r>
                      <a:endParaRPr kumimoji="0" lang="en-GB" sz="18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Arial" charset="0"/>
                          <a:ea typeface="Times New Roman" charset="0"/>
                        </a:rPr>
                        <a:t>Description</a:t>
                      </a:r>
                      <a:endParaRPr kumimoji="0" lang="en-GB" sz="18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72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Waiting</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72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72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48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48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348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1694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800" b="0" i="0" u="none" strike="noStrike" cap="none" normalizeH="0" baseline="0" dirty="0" smtClean="0">
                          <a:ln>
                            <a:noFill/>
                          </a:ln>
                          <a:solidFill>
                            <a:srgbClr val="000000"/>
                          </a:solidFill>
                          <a:effectLst/>
                          <a:latin typeface="Arial" charset="0"/>
                          <a:ea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435423269"/>
              </p:ext>
            </p:extLst>
          </p:nvPr>
        </p:nvGraphicFramePr>
        <p:xfrm>
          <a:off x="0" y="1661652"/>
          <a:ext cx="9144000" cy="4694695"/>
        </p:xfrm>
        <a:graphic>
          <a:graphicData uri="http://schemas.openxmlformats.org/drawingml/2006/table">
            <a:tbl>
              <a:tblPr/>
              <a:tblGrid>
                <a:gridCol w="2659739">
                  <a:extLst>
                    <a:ext uri="{9D8B030D-6E8A-4147-A177-3AD203B41FA5}">
                      <a16:colId xmlns:a16="http://schemas.microsoft.com/office/drawing/2014/main" val="20000"/>
                    </a:ext>
                  </a:extLst>
                </a:gridCol>
                <a:gridCol w="6484261">
                  <a:extLst>
                    <a:ext uri="{9D8B030D-6E8A-4147-A177-3AD203B41FA5}">
                      <a16:colId xmlns:a16="http://schemas.microsoft.com/office/drawing/2014/main" val="20001"/>
                    </a:ext>
                  </a:extLst>
                </a:gridCol>
              </a:tblGrid>
              <a:tr h="5327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charset="0"/>
                          <a:ea typeface="Times New Roman" charset="0"/>
                        </a:rPr>
                        <a:t>Stimulus</a:t>
                      </a:r>
                      <a:endParaRPr kumimoji="0" lang="en-GB" sz="20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charset="0"/>
                          <a:ea typeface="Times New Roman" charset="0"/>
                        </a:rPr>
                        <a:t>Description</a:t>
                      </a:r>
                      <a:endParaRPr kumimoji="0" lang="en-GB" sz="20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64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000000"/>
                          </a:solidFill>
                          <a:effectLst/>
                          <a:latin typeface="Arial" charset="0"/>
                          <a:ea typeface="Times New Roman" charset="0"/>
                        </a:rPr>
                        <a:t>Half </a:t>
                      </a:r>
                      <a:r>
                        <a:rPr kumimoji="0" lang="en-GB" sz="20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064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915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2000" b="0" i="0" u="none" strike="noStrike" cap="none" normalizeH="0" baseline="0" dirty="0" smtClean="0">
                          <a:ln>
                            <a:noFill/>
                          </a:ln>
                          <a:solidFill>
                            <a:srgbClr val="000000"/>
                          </a:solidFill>
                          <a:effectLst/>
                          <a:latin typeface="Arial" charset="0"/>
                          <a:ea typeface="Times New Roman" charset="0"/>
                        </a:rPr>
                        <a:t>. </a:t>
                      </a:r>
                      <a:endParaRPr kumimoji="0" lang="en-GB" sz="20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7293232" cy="649594"/>
          </a:xfrm>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943897" y="924232"/>
            <a:ext cx="6538451" cy="5518336"/>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0" y="1712606"/>
            <a:ext cx="9177181" cy="3773794"/>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pic>
        <p:nvPicPr>
          <p:cNvPr id="2" name="Picture 1"/>
          <p:cNvPicPr>
            <a:picLocks noChangeAspect="1"/>
          </p:cNvPicPr>
          <p:nvPr/>
        </p:nvPicPr>
        <p:blipFill>
          <a:blip r:embed="rId4"/>
          <a:stretch>
            <a:fillRect/>
          </a:stretch>
        </p:blipFill>
        <p:spPr>
          <a:xfrm>
            <a:off x="0" y="1582994"/>
            <a:ext cx="9150525" cy="362810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smtClean="0"/>
              <a:t>behaviour </a:t>
            </a:r>
            <a:r>
              <a:rPr lang="en-GB" dirty="0" smtClean="0"/>
              <a:t>of the system may be specified declaratively using the object constraint language (OCL), or may be expressed using UML’s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617</TotalTime>
  <Words>3135</Words>
  <Application>Microsoft Office PowerPoint</Application>
  <PresentationFormat>On-screen Show (4:3)</PresentationFormat>
  <Paragraphs>325</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ＭＳ Ｐゴシック</vt:lpstr>
      <vt:lpstr>Arial</vt:lpstr>
      <vt:lpstr>Calibri</vt:lpstr>
      <vt:lpstr>Times New Roman</vt:lpstr>
      <vt:lpstr>Wingdings</vt: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Furkan Gözükara</cp:lastModifiedBy>
  <cp:revision>19</cp:revision>
  <dcterms:created xsi:type="dcterms:W3CDTF">2010-01-15T13:50:47Z</dcterms:created>
  <dcterms:modified xsi:type="dcterms:W3CDTF">2018-10-09T06:19:28Z</dcterms:modified>
</cp:coreProperties>
</file>