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73" r:id="rId2"/>
    <p:sldId id="352" r:id="rId3"/>
    <p:sldId id="353" r:id="rId4"/>
    <p:sldId id="354" r:id="rId5"/>
    <p:sldId id="356" r:id="rId6"/>
    <p:sldId id="359" r:id="rId7"/>
    <p:sldId id="357" r:id="rId8"/>
    <p:sldId id="358" r:id="rId9"/>
    <p:sldId id="36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66" r:id="rId18"/>
    <p:sldId id="367" r:id="rId19"/>
    <p:sldId id="329" r:id="rId20"/>
    <p:sldId id="330" r:id="rId21"/>
    <p:sldId id="331" r:id="rId22"/>
    <p:sldId id="332" r:id="rId23"/>
    <p:sldId id="333" r:id="rId24"/>
    <p:sldId id="368" r:id="rId25"/>
    <p:sldId id="334" r:id="rId26"/>
    <p:sldId id="335" r:id="rId27"/>
    <p:sldId id="336" r:id="rId28"/>
    <p:sldId id="337" r:id="rId29"/>
    <p:sldId id="338" r:id="rId30"/>
    <p:sldId id="340" r:id="rId31"/>
    <p:sldId id="342" r:id="rId32"/>
    <p:sldId id="341" r:id="rId33"/>
    <p:sldId id="343" r:id="rId34"/>
    <p:sldId id="345" r:id="rId35"/>
    <p:sldId id="344" r:id="rId36"/>
    <p:sldId id="347" r:id="rId37"/>
    <p:sldId id="361" r:id="rId38"/>
    <p:sldId id="369" r:id="rId39"/>
    <p:sldId id="371" r:id="rId40"/>
    <p:sldId id="3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7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39-4EC8-8D94-0CF84AE418C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39-4EC8-8D94-0CF84AE41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794616"/>
        <c:axId val="-2011669256"/>
      </c:scatterChart>
      <c:valAx>
        <c:axId val="-2078794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11669256"/>
        <c:crosses val="autoZero"/>
        <c:crossBetween val="midCat"/>
      </c:valAx>
      <c:valAx>
        <c:axId val="-201166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794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capture near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vital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a simpler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9648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acquired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8499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 hold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 smtClean="0"/>
              <a:t>vital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 smtClean="0"/>
              <a:t>acquired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of synonyms</a:t>
              </a:r>
              <a:endParaRPr lang="en-US" sz="2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ranked by simplicity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5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ranking/ordering or examples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ranking problems?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My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1679222"/>
            <a:ext cx="6145492" cy="4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reranking</a:t>
            </a:r>
            <a:r>
              <a:rPr lang="en-US" dirty="0" smtClean="0"/>
              <a:t> </a:t>
            </a:r>
            <a:r>
              <a:rPr lang="en-US" dirty="0"/>
              <a:t>N-best output </a:t>
            </a:r>
            <a:r>
              <a:rPr lang="en-US" dirty="0" smtClean="0"/>
              <a:t>lists</a:t>
            </a:r>
          </a:p>
          <a:p>
            <a:pPr>
              <a:buFontTx/>
              <a:buChar char="-"/>
            </a:pPr>
            <a:r>
              <a:rPr lang="en-US" dirty="0" smtClean="0"/>
              <a:t>machine translation</a:t>
            </a:r>
          </a:p>
          <a:p>
            <a:pPr>
              <a:buFontTx/>
              <a:buChar char="-"/>
            </a:pPr>
            <a:r>
              <a:rPr lang="en-US" dirty="0" smtClean="0"/>
              <a:t>computational biology</a:t>
            </a:r>
          </a:p>
          <a:p>
            <a:pPr>
              <a:buFontTx/>
              <a:buChar char="-"/>
            </a:pPr>
            <a:r>
              <a:rPr lang="en-US" dirty="0" smtClean="0"/>
              <a:t>parsing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text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ranking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0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</p:spTree>
    <p:extLst>
      <p:ext uri="{BB962C8B-B14F-4D97-AF65-F5344CB8AC3E}">
        <p14:creationId xmlns:p14="http://schemas.microsoft.com/office/powerpoint/2010/main" val="42722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a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b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 want features that compare the two examples.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greater than/less than: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43628"/>
              </p:ext>
            </p:extLst>
          </p:nvPr>
        </p:nvGraphicFramePr>
        <p:xfrm>
          <a:off x="2588898" y="3704384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3" imgW="698500" imgH="215900" progId="Equation.3">
                  <p:embed/>
                </p:oleObj>
              </mc:Choice>
              <mc:Fallback>
                <p:oleObj name="Equation" r:id="rId3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8898" y="3704384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2912"/>
              </p:ext>
            </p:extLst>
          </p:nvPr>
        </p:nvGraphicFramePr>
        <p:xfrm>
          <a:off x="4277022" y="4927641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5" imgW="1409700" imgH="533400" progId="Equation.3">
                  <p:embed/>
                </p:oleObj>
              </mc:Choice>
              <mc:Fallback>
                <p:oleObj name="Equation" r:id="rId5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022" y="4927641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1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405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5480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05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480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405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405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5480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480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405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405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5480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5480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classifier</a:t>
            </a:r>
            <a:endParaRPr lang="en-US" dirty="0"/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ranking?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2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binary example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</a:t>
            </a:r>
            <a:r>
              <a:rPr lang="en-US" sz="2000" dirty="0"/>
              <a:t>j</a:t>
            </a:r>
            <a:r>
              <a:rPr lang="en-US" sz="2000" dirty="0" smtClean="0"/>
              <a:t>] +=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rank according to label scores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0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improvement?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these two examples the same?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Weight based on </a:t>
            </a:r>
            <a:r>
              <a:rPr lang="en-US" sz="2400" b="1" i="1" dirty="0" smtClean="0">
                <a:solidFill>
                  <a:srgbClr val="0000FF"/>
                </a:solidFill>
              </a:rPr>
              <a:t>distance</a:t>
            </a:r>
            <a:r>
              <a:rPr lang="en-US" sz="2400" dirty="0" smtClean="0">
                <a:solidFill>
                  <a:srgbClr val="0000FF"/>
                </a:solidFill>
              </a:rPr>
              <a:t> in ranking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 general can weight with any consistent distance metric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solve this problem?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Ideas?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1/5 = 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 with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capture “near” correct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1/5 = 0.2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52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Occurrence of words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623889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969" y="5546808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 at the correlation between the ranking and the prediction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41316" y="156474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clinton</a:t>
            </a:r>
            <a:endParaRPr lang="en-US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1980508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729" y="5159350"/>
            <a:ext cx="550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Frequency of word occurrences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most used weighting algorithm is TF*IDF (term frequency * inverse document frequency)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2654"/>
            <a:ext cx="7394223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  <a:endParaRPr lang="en-US" sz="2800" dirty="0">
              <a:ea typeface="Arial" pitchFamily="-110" charset="0"/>
              <a:cs typeface="Arial" pitchFamily="-110" charset="0"/>
            </a:endParaRPr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1509" y="2585884"/>
            <a:ext cx="8240722" cy="4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3200400" y="51054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wheat is a commodity that can be found in states across the nation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975556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US views technology as a commodity that it can export by the </a:t>
            </a:r>
            <a:r>
              <a:rPr lang="en-US" dirty="0" err="1" smtClean="0">
                <a:solidFill>
                  <a:srgbClr val="FF0000"/>
                </a:solidFill>
              </a:rPr>
              <a:t>buschl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03245" y="49530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 decision trees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6070" y="2066654"/>
            <a:ext cx="5458178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330696" y="1755422"/>
            <a:ext cx="2435352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(wheat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(</a:t>
            </a:r>
            <a:r>
              <a:rPr lang="en-US" sz="1600" dirty="0" err="1" smtClean="0"/>
              <a:t>buschl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(export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wheat))</a:t>
            </a:r>
          </a:p>
          <a:p>
            <a:pPr marL="0" indent="0">
              <a:buNone/>
            </a:pPr>
            <a:r>
              <a:rPr lang="en-US" sz="1600" dirty="0" smtClean="0"/>
              <a:t>   (farm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(commodity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(agriculture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wheat))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15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8923</TotalTime>
  <Words>2312</Words>
  <Application>Microsoft Office PowerPoint</Application>
  <PresentationFormat>Ekran Gösterisi (4:3)</PresentationFormat>
  <Paragraphs>594</Paragraphs>
  <Slides>40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51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My List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1738</cp:revision>
  <cp:lastPrinted>2013-09-17T22:01:58Z</cp:lastPrinted>
  <dcterms:created xsi:type="dcterms:W3CDTF">2013-09-08T20:10:23Z</dcterms:created>
  <dcterms:modified xsi:type="dcterms:W3CDTF">2019-11-22T08:30:07Z</dcterms:modified>
</cp:coreProperties>
</file>