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00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4" r:id="rId13"/>
    <p:sldId id="273" r:id="rId14"/>
    <p:sldId id="266" r:id="rId15"/>
    <p:sldId id="267" r:id="rId16"/>
    <p:sldId id="265" r:id="rId17"/>
    <p:sldId id="276" r:id="rId18"/>
    <p:sldId id="275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1" r:id="rId33"/>
    <p:sldId id="292" r:id="rId34"/>
    <p:sldId id="301" r:id="rId35"/>
    <p:sldId id="293" r:id="rId36"/>
    <p:sldId id="290" r:id="rId37"/>
    <p:sldId id="295" r:id="rId38"/>
    <p:sldId id="29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622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http://archive.ics.uci.edu/ml/datasets.html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6465</TotalTime>
  <Words>4421</Words>
  <Application>Microsoft Office PowerPoint</Application>
  <PresentationFormat>Ekran Gösterisi (4:3)</PresentationFormat>
  <Paragraphs>1815</Paragraphs>
  <Slides>88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88</vt:i4>
      </vt:variant>
    </vt:vector>
  </HeadingPairs>
  <TitlesOfParts>
    <vt:vector size="99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965</cp:revision>
  <cp:lastPrinted>2013-09-17T22:01:58Z</cp:lastPrinted>
  <dcterms:created xsi:type="dcterms:W3CDTF">2013-09-08T20:10:23Z</dcterms:created>
  <dcterms:modified xsi:type="dcterms:W3CDTF">2019-10-25T06:23:38Z</dcterms:modified>
</cp:coreProperties>
</file>