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handoutMasterIdLst>
    <p:handoutMasterId r:id="rId128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00" r:id="rId104"/>
    <p:sldId id="601" r:id="rId105"/>
    <p:sldId id="602" r:id="rId106"/>
    <p:sldId id="603" r:id="rId107"/>
    <p:sldId id="604" r:id="rId108"/>
    <p:sldId id="605" r:id="rId109"/>
    <p:sldId id="606" r:id="rId110"/>
    <p:sldId id="607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117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120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10/11/2019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10/11/2019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5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7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 </a:t>
            </a:r>
          </a:p>
          <a:p>
            <a:pPr lvl="1"/>
            <a:r>
              <a:rPr lang="en-US" dirty="0" smtClean="0"/>
              <a:t>If the assumptions are true this can often lead to better performance</a:t>
            </a:r>
          </a:p>
          <a:p>
            <a:pPr lvl="1"/>
            <a:r>
              <a:rPr lang="en-US" dirty="0" smtClean="0"/>
              <a:t>If the assumptions aren’t true, they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</a:t>
            </a:r>
          </a:p>
          <a:p>
            <a:pPr lvl="1"/>
            <a:r>
              <a:rPr lang="en-US" dirty="0" smtClean="0"/>
              <a:t>This can allow us to learn from more varied data</a:t>
            </a:r>
          </a:p>
          <a:p>
            <a:pPr lvl="1"/>
            <a:r>
              <a:rPr lang="en-US" dirty="0" smtClean="0"/>
              <a:t>But, they are more prone to overfitting</a:t>
            </a:r>
          </a:p>
          <a:p>
            <a:pPr lvl="1"/>
            <a:r>
              <a:rPr lang="en-US" dirty="0" smtClean="0"/>
              <a:t>and generally require more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3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4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5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4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0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9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4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5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5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7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7592</TotalTime>
  <Words>3992</Words>
  <Application>Microsoft Office PowerPoint</Application>
  <PresentationFormat>Ekran Gösterisi (4:3)</PresentationFormat>
  <Paragraphs>890</Paragraphs>
  <Slides>125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125</vt:i4>
      </vt:variant>
    </vt:vector>
  </HeadingPairs>
  <TitlesOfParts>
    <vt:vector size="138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680</cp:revision>
  <cp:lastPrinted>2013-09-19T19:33:33Z</cp:lastPrinted>
  <dcterms:created xsi:type="dcterms:W3CDTF">2013-09-08T20:10:23Z</dcterms:created>
  <dcterms:modified xsi:type="dcterms:W3CDTF">2019-10-11T06:11:47Z</dcterms:modified>
</cp:coreProperties>
</file>