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36072-968A-43B2-A41B-E41F114C106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B0CF6-A90B-4282-9ECC-17FC819FA9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53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92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588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19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2"/>
            <a:ext cx="12192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0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5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1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57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38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3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7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BFB2-9745-4411-B6BB-72FD98AE9621}" type="datetimeFigureOut">
              <a:rPr lang="tr-TR" smtClean="0"/>
              <a:t>14.01.2021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A5A-C556-4A58-84FD-C47D52849E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2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kanGozukara/CSE419-Artificial-Intelligence-and-Machine-Learning-2020/tree/master/source%20codes/lecture%206%20perceptron%20example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rkanGozukara/CSE419-Artificial-Intelligence-and-Machine-Learning-2020/tree/master/source%20codes/lecture%207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4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1518818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2020</a:t>
            </a:r>
            <a: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https://github.com/FurkanGozukara/CSE419-Artificial-Intelligence-and-Machine-Learning-2020</a:t>
            </a: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1513636" y="3041986"/>
            <a:ext cx="914400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54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5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5400" smtClean="0">
                <a:solidFill>
                  <a:srgbClr val="FF0000"/>
                </a:solidFill>
                <a:latin typeface="Times New Roman"/>
                <a:cs typeface="Times New Roman"/>
              </a:rPr>
              <a:t>6 &amp; </a:t>
            </a:r>
            <a:r>
              <a:rPr lang="en-US" sz="5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lang="en-US" sz="54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800" spc="-5" dirty="0">
                <a:latin typeface="Times New Roman"/>
                <a:cs typeface="Times New Roman"/>
              </a:rPr>
              <a:t>A Real Full Practical Example of How to Do Multilayer Perceptron Training</a:t>
            </a:r>
            <a:endParaRPr lang="en-US" sz="4800" spc="-5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53961" y="147483"/>
            <a:ext cx="1045169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spc="-5" dirty="0" smtClean="0">
                <a:latin typeface="Times New Roman"/>
                <a:cs typeface="Times New Roman"/>
              </a:rPr>
              <a:t>Source </a:t>
            </a:r>
            <a:r>
              <a:rPr lang="en-US" sz="6600" spc="-5" dirty="0" smtClean="0">
                <a:latin typeface="Times New Roman"/>
                <a:cs typeface="Times New Roman"/>
              </a:rPr>
              <a:t>Code Lecture </a:t>
            </a:r>
            <a:r>
              <a:rPr lang="en-US" sz="6600" spc="-5" dirty="0">
                <a:latin typeface="Times New Roman"/>
                <a:cs typeface="Times New Roman"/>
              </a:rPr>
              <a:t>6: </a:t>
            </a:r>
            <a:r>
              <a:rPr lang="en-US" sz="4800" spc="-5" dirty="0">
                <a:latin typeface="Times New Roman"/>
                <a:cs typeface="Times New Roman"/>
                <a:hlinkClick r:id="rId2"/>
              </a:rPr>
              <a:t>https://github.com/FurkanGozukara/CSE419-Artificial-Intelligence-and-Machine-Learning-2020/tree/master/source%20codes/lecture%206%20perceptron%20example</a:t>
            </a:r>
            <a:r>
              <a:rPr lang="en-US" sz="6600" spc="-5" dirty="0">
                <a:latin typeface="Times New Roman"/>
                <a:cs typeface="Times New Roman"/>
              </a:rPr>
              <a:t> </a:t>
            </a:r>
            <a:endParaRPr lang="en-US" sz="6600" spc="-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800" spc="-5" dirty="0" smtClean="0">
                <a:latin typeface="Times New Roman"/>
                <a:cs typeface="Times New Roman"/>
              </a:rPr>
              <a:t> </a:t>
            </a:r>
            <a:endParaRPr lang="en-US" sz="48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88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53961" y="147483"/>
            <a:ext cx="1045169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600" spc="-5" dirty="0" smtClean="0">
                <a:latin typeface="Times New Roman"/>
                <a:cs typeface="Times New Roman"/>
              </a:rPr>
              <a:t>Source </a:t>
            </a:r>
            <a:r>
              <a:rPr lang="en-US" sz="6600" spc="-5" dirty="0" smtClean="0">
                <a:latin typeface="Times New Roman"/>
                <a:cs typeface="Times New Roman"/>
              </a:rPr>
              <a:t>Code Lecture </a:t>
            </a:r>
            <a:r>
              <a:rPr lang="en-US" sz="6600" spc="-5" dirty="0" smtClean="0">
                <a:latin typeface="Times New Roman"/>
                <a:cs typeface="Times New Roman"/>
              </a:rPr>
              <a:t>7: </a:t>
            </a:r>
            <a:r>
              <a:rPr lang="en-US" sz="4800" spc="-5" dirty="0">
                <a:latin typeface="Times New Roman"/>
                <a:cs typeface="Times New Roman"/>
                <a:hlinkClick r:id="rId2"/>
              </a:rPr>
              <a:t>https://github.com/FurkanGozukara/CSE419-Artificial-Intelligence-and-Machine-Learning-2020/tree/master/source%20codes/lecture%207</a:t>
            </a:r>
            <a:endParaRPr lang="en-US" sz="6600" spc="-5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800" spc="-5" dirty="0" smtClean="0">
                <a:latin typeface="Times New Roman"/>
                <a:cs typeface="Times New Roman"/>
              </a:rPr>
              <a:t> </a:t>
            </a:r>
            <a:endParaRPr lang="en-US" sz="48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91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Geniş ekran</PresentationFormat>
  <Paragraphs>8</Paragraphs>
  <Slides>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Sitka Small</vt:lpstr>
      <vt:lpstr>Times New Roman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Gözükara</dc:creator>
  <cp:lastModifiedBy>Furkan Gözükara</cp:lastModifiedBy>
  <cp:revision>3</cp:revision>
  <dcterms:created xsi:type="dcterms:W3CDTF">2020-10-29T17:34:01Z</dcterms:created>
  <dcterms:modified xsi:type="dcterms:W3CDTF">2021-01-13T21:47:14Z</dcterms:modified>
</cp:coreProperties>
</file>