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snapToGrid="0" snapToObjects="1">
      <p:cViewPr varScale="1">
        <p:scale>
          <a:sx n="78" d="100"/>
          <a:sy n="78" d="100"/>
        </p:scale>
        <p:origin x="1594" y="72"/>
      </p:cViewPr>
      <p:guideLst>
        <p:guide orient="horz" pos="2160"/>
        <p:guide pos="2880"/>
      </p:guideLst>
    </p:cSldViewPr>
  </p:slideViewPr>
  <p:outlineViewPr>
    <p:cViewPr>
      <p:scale>
        <a:sx n="33" d="100"/>
        <a:sy n="33" d="100"/>
      </p:scale>
      <p:origin x="0" y="-137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10/16/2020</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10/16/2020</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10/16/2020</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10/16/2020</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10/16/2020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10/16/2020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10/16/2020</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pomona.edu/~dkauchak/classes/f13/cs451-f13/lecture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92333"/>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a:solidFill>
                  <a:srgbClr val="000000"/>
                </a:solidFill>
                <a:latin typeface="Arial"/>
                <a:ea typeface="+mn-ea"/>
                <a:cs typeface="Arial"/>
              </a:rPr>
              <a:t>CSE419 – Artificial Intelligence and Machine Learning 2020</a:t>
            </a:r>
            <a:r>
              <a:rPr lang="en-US" sz="4800" spc="-265" dirty="0">
                <a:solidFill>
                  <a:srgbClr val="000000"/>
                </a:solidFill>
                <a:latin typeface="Arial"/>
                <a:ea typeface="+mn-ea"/>
                <a:cs typeface="Arial"/>
              </a:rPr>
              <a:t/>
            </a:r>
            <a:br>
              <a:rPr lang="en-US" sz="4800" spc="-265" dirty="0">
                <a:solidFill>
                  <a:srgbClr val="000000"/>
                </a:solidFill>
                <a:latin typeface="Arial"/>
                <a:ea typeface="+mn-ea"/>
                <a:cs typeface="Arial"/>
              </a:rPr>
            </a:br>
            <a:r>
              <a:rPr lang="en-US" sz="3600" spc="-265" dirty="0">
                <a:solidFill>
                  <a:srgbClr val="000000"/>
                </a:solidFill>
                <a:latin typeface="Courier New" panose="02070309020205020404" pitchFamily="49" charset="0"/>
                <a:ea typeface="+mn-ea"/>
                <a:cs typeface="Courier New" panose="02070309020205020404" pitchFamily="49" charset="0"/>
              </a:rPr>
              <a:t>PhD Furkan Gözükara, </a:t>
            </a:r>
            <a:r>
              <a:rPr lang="en-US" sz="3600" spc="-265" dirty="0" err="1">
                <a:solidFill>
                  <a:srgbClr val="000000"/>
                </a:solidFill>
                <a:latin typeface="Courier New" panose="02070309020205020404" pitchFamily="49" charset="0"/>
                <a:ea typeface="+mn-ea"/>
                <a:cs typeface="Courier New" panose="02070309020205020404" pitchFamily="49" charset="0"/>
              </a:rPr>
              <a:t>Toros</a:t>
            </a:r>
            <a:r>
              <a:rPr lang="en-US" sz="3600" spc="-265" dirty="0">
                <a:solidFill>
                  <a:srgbClr val="000000"/>
                </a:solidFill>
                <a:latin typeface="Courier New" panose="02070309020205020404" pitchFamily="49" charset="0"/>
                <a:ea typeface="+mn-ea"/>
                <a:cs typeface="Courier New" panose="02070309020205020404" pitchFamily="49" charset="0"/>
              </a:rPr>
              <a:t> University</a:t>
            </a:r>
            <a:br>
              <a:rPr lang="en-US" sz="3600" spc="-265" dirty="0">
                <a:solidFill>
                  <a:srgbClr val="000000"/>
                </a:solidFill>
                <a:latin typeface="Courier New" panose="02070309020205020404" pitchFamily="49" charset="0"/>
                <a:ea typeface="+mn-ea"/>
                <a:cs typeface="Courier New" panose="02070309020205020404" pitchFamily="49" charset="0"/>
              </a:rPr>
            </a:br>
            <a:r>
              <a:rPr lang="en-US" sz="2400" i="1" u="sng" spc="-265" dirty="0">
                <a:solidFill>
                  <a:srgbClr val="0070C0"/>
                </a:solidFill>
                <a:latin typeface="Calibri" panose="020F0502020204030204" pitchFamily="34" charset="0"/>
                <a:ea typeface="+mn-ea"/>
                <a:cs typeface="Calibri" panose="020F0502020204030204" pitchFamily="34" charset="0"/>
              </a:rPr>
              <a:t>https://github.com/FurkanGozukara/CSE419-Artificial-Intelligence-and-Machine-Learning-2020</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0" y="2896449"/>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
        <p:nvSpPr>
          <p:cNvPr id="7" name="Metin kutusu 6"/>
          <p:cNvSpPr txBox="1"/>
          <p:nvPr/>
        </p:nvSpPr>
        <p:spPr>
          <a:xfrm>
            <a:off x="218236" y="6479481"/>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3"/>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t>
            </a:r>
            <a:r>
              <a:rPr lang="en-US" sz="3200" dirty="0" smtClean="0"/>
              <a:t>artificial intelligence</a:t>
            </a:r>
            <a:r>
              <a:rPr lang="en-US" sz="3200" dirty="0"/>
              <a:t>, concerns the construction </a:t>
            </a:r>
            <a:r>
              <a:rPr lang="en-US" sz="3200" dirty="0" smtClean="0"/>
              <a:t>and study </a:t>
            </a:r>
            <a:r>
              <a:rPr lang="en-US" sz="3200" dirty="0"/>
              <a:t>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2725</TotalTime>
  <Words>876</Words>
  <Application>Microsoft Office PowerPoint</Application>
  <PresentationFormat>Ekran Gösterisi (4:3)</PresentationFormat>
  <Paragraphs>223</Paragraphs>
  <Slides>32</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Sunusu</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154</cp:revision>
  <dcterms:created xsi:type="dcterms:W3CDTF">2013-09-08T20:10:23Z</dcterms:created>
  <dcterms:modified xsi:type="dcterms:W3CDTF">2020-10-16T18:53:06Z</dcterms:modified>
</cp:coreProperties>
</file>