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10/26/2018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603" y="4429050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7696</TotalTime>
  <Words>2092</Words>
  <Application>Microsoft Office PowerPoint</Application>
  <PresentationFormat>Ekran Gösterisi (4:3)</PresentationFormat>
  <Paragraphs>987</Paragraphs>
  <Slides>44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PowerPoint Sunusu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1224</cp:revision>
  <cp:lastPrinted>2013-09-17T22:01:58Z</cp:lastPrinted>
  <dcterms:created xsi:type="dcterms:W3CDTF">2013-09-08T20:10:23Z</dcterms:created>
  <dcterms:modified xsi:type="dcterms:W3CDTF">2018-10-26T06:43:55Z</dcterms:modified>
</cp:coreProperties>
</file>