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3" r:id="rId28"/>
    <p:sldId id="336" r:id="rId29"/>
    <p:sldId id="338" r:id="rId30"/>
    <p:sldId id="340" r:id="rId31"/>
    <p:sldId id="341" r:id="rId32"/>
    <p:sldId id="342" r:id="rId33"/>
    <p:sldId id="337" r:id="rId34"/>
    <p:sldId id="343" r:id="rId35"/>
    <p:sldId id="344" r:id="rId36"/>
    <p:sldId id="345" r:id="rId37"/>
    <p:sldId id="346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1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59554/what-is-entropy-and-information-gai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5709562/how-to-calculate-clustering-entropy-a-working-example-or-software-code?noredirect=1&amp;lq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0"/>
            <a:ext cx="9144000" cy="64836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" y="-130425"/>
            <a:ext cx="6447505" cy="1146425"/>
          </a:xfrm>
        </p:spPr>
        <p:txBody>
          <a:bodyPr/>
          <a:lstStyle/>
          <a:p>
            <a:r>
              <a:rPr lang="en-US" dirty="0" smtClean="0"/>
              <a:t>A sample data set</a:t>
            </a:r>
            <a:endParaRPr lang="en-US" dirty="0"/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763"/>
              </p:ext>
            </p:extLst>
          </p:nvPr>
        </p:nvGraphicFramePr>
        <p:xfrm>
          <a:off x="1248609" y="1016000"/>
          <a:ext cx="6424612" cy="399161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Features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Rainy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84" y="5256282"/>
            <a:ext cx="295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8 AM, Rainy, Yes, No?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AM, Rainy, No, No?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3681" y="5256282"/>
            <a:ext cx="489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you describe a “model” that could be used to make decisions 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8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Yes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8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Yes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08989" y="39236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10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No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charset="0"/>
              </a:rPr>
              <a:t>Short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Tree with internal nodes labeled by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 smtClean="0"/>
              <a:t>Leaves labeled with classes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Leave = 10 AM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Weather = Rainy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Accident = No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Stall = 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08643" y="47618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</a:t>
            </a:r>
            <a:r>
              <a:rPr lang="en-US" dirty="0" smtClean="0"/>
              <a:t>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4806" y="0"/>
            <a:ext cx="8374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527"/>
            <a:ext cx="9144000" cy="5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-18227"/>
            <a:ext cx="8967019" cy="68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3" y="44809"/>
            <a:ext cx="8772315" cy="676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Example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70520"/>
            <a:ext cx="8961120" cy="424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5810865"/>
            <a:ext cx="803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Information </a:t>
            </a:r>
            <a:r>
              <a:rPr lang="en-US" dirty="0"/>
              <a:t>Gain Example &gt; </a:t>
            </a:r>
            <a:r>
              <a:rPr lang="en-US" dirty="0">
                <a:hlinkClick r:id="rId3"/>
              </a:rPr>
              <a:t>https://stackoverflow.com/questions/1859554/what-is-entropy-and-information-gain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81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Entropy full example</a:t>
            </a:r>
          </a:p>
          <a:p>
            <a:r>
              <a:rPr lang="tr-TR" dirty="0">
                <a:hlinkClick r:id="rId2"/>
              </a:rPr>
              <a:t>https://stackoverflow.com/questions/35709562/how-to-calculate-clustering-entropy-a-working-example-or-software-code?noredirect=1&amp;lq=1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19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2549</TotalTime>
  <Words>4145</Words>
  <Application>Microsoft Office PowerPoint</Application>
  <PresentationFormat>On-screen Show (4:3)</PresentationFormat>
  <Paragraphs>1887</Paragraphs>
  <Slides>81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ＭＳ Ｐゴシック</vt:lpstr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Presentation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A sample data set</vt:lpstr>
      <vt:lpstr>Decision trees</vt:lpstr>
      <vt:lpstr>Decision trees</vt:lpstr>
      <vt:lpstr>Decision trees</vt:lpstr>
      <vt:lpstr>Decision trees</vt:lpstr>
      <vt:lpstr>Decision trees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Presentation</vt:lpstr>
      <vt:lpstr>PowerPoint Presentation</vt:lpstr>
      <vt:lpstr>PowerPoint Presentation</vt:lpstr>
      <vt:lpstr>PowerPoint Presentation</vt:lpstr>
      <vt:lpstr>Information Gain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311</cp:revision>
  <dcterms:created xsi:type="dcterms:W3CDTF">2013-09-08T20:10:23Z</dcterms:created>
  <dcterms:modified xsi:type="dcterms:W3CDTF">2018-09-28T08:24:50Z</dcterms:modified>
</cp:coreProperties>
</file>