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9/19/2018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9/19/2018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9/19/2018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pic>
        <p:nvPicPr>
          <p:cNvPr id="2" name="Picture 1"/>
          <p:cNvPicPr>
            <a:picLocks noChangeAspect="1"/>
          </p:cNvPicPr>
          <p:nvPr/>
        </p:nvPicPr>
        <p:blipFill>
          <a:blip r:embed="rId2"/>
          <a:stretch>
            <a:fillRect/>
          </a:stretch>
        </p:blipFill>
        <p:spPr>
          <a:xfrm>
            <a:off x="1597755" y="4762500"/>
            <a:ext cx="5948490" cy="18853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 (Association for Computing Machinery)</a:t>
            </a:r>
            <a:br>
              <a:rPr lang="en-GB" dirty="0"/>
            </a:br>
            <a:r>
              <a:rPr lang="en-GB" dirty="0"/>
              <a:t>/</a:t>
            </a:r>
            <a:r>
              <a:rPr lang="en-GB" dirty="0" smtClean="0"/>
              <a:t>IEEE (</a:t>
            </a:r>
            <a:r>
              <a:rPr lang="en-US" dirty="0"/>
              <a:t>Institute of Electrical and Electronics Engineers</a:t>
            </a:r>
            <a:r>
              <a:rPr lang="en-GB" dirty="0" smtClean="0"/>
              <a:t>) </a:t>
            </a:r>
            <a:r>
              <a:rPr lang="en-GB" dirty="0"/>
              <a:t>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a:t>
            </a:r>
            <a:r>
              <a:rPr lang="en-GB" dirty="0"/>
              <a:t>Gross 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solidFill>
                  <a:srgbClr val="C0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a:t>
            </a:r>
            <a:r>
              <a:rPr lang="en-US" dirty="0"/>
              <a:t>computer-aided </a:t>
            </a:r>
            <a:r>
              <a:rPr lang="en-US" dirty="0" smtClean="0"/>
              <a:t>design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3347</TotalTime>
  <Words>3468</Words>
  <Application>Microsoft Office PowerPoint</Application>
  <PresentationFormat>On-screen Show (4:3)</PresentationFormat>
  <Paragraphs>341</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ＭＳ Ｐゴシック</vt:lpstr>
      <vt:lpstr>Arial</vt:lpstr>
      <vt:lpstr>Calibri</vt:lpstr>
      <vt:lpstr>Times New Roman</vt:lpstr>
      <vt:lpstr>Wingdings</vt: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 (Association for Computing Machinery) /IEEE (Institute of Electrical and Electronics Engineers)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34</cp:revision>
  <dcterms:created xsi:type="dcterms:W3CDTF">2009-12-29T10:39:27Z</dcterms:created>
  <dcterms:modified xsi:type="dcterms:W3CDTF">2018-09-19T09:40:05Z</dcterms:modified>
</cp:coreProperties>
</file>