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12/6/2020</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12/6/2020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12/6/2020</a:t>
            </a:fld>
            <a:endParaRPr lang="en-US"/>
          </a:p>
        </p:txBody>
      </p:sp>
      <p:sp>
        <p:nvSpPr>
          <p:cNvPr id="8"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12/6/2020</a:t>
            </a:fld>
            <a:endParaRPr lang="en-US"/>
          </a:p>
        </p:txBody>
      </p:sp>
      <p:sp>
        <p:nvSpPr>
          <p:cNvPr id="4"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12/6/2020</a:t>
            </a:fld>
            <a:endParaRPr lang="en-US"/>
          </a:p>
        </p:txBody>
      </p:sp>
      <p:sp>
        <p:nvSpPr>
          <p:cNvPr id="3"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12/6/2020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12/6/2020</a:t>
            </a:fld>
            <a:endParaRPr lang="en-US"/>
          </a:p>
        </p:txBody>
      </p:sp>
      <p:sp>
        <p:nvSpPr>
          <p:cNvPr id="6" name="Footer Placeholder 4"/>
          <p:cNvSpPr>
            <a:spLocks noGrp="1"/>
          </p:cNvSpPr>
          <p:nvPr>
            <p:ph type="ftr" sz="quarter" idx="11"/>
          </p:nvPr>
        </p:nvSpPr>
        <p:spPr/>
        <p:txBody>
          <a:bodyPr/>
          <a:lstStyle>
            <a:lvl1pPr>
              <a:defRPr/>
            </a:lvl1pPr>
          </a:lstStyle>
          <a:p>
            <a:r>
              <a:rPr lang="en-US" dirty="0" smtClean="0"/>
              <a:t>Lecture </a:t>
            </a:r>
            <a:r>
              <a:rPr lang="en-US" dirty="0" smtClean="0"/>
              <a:t>8 Software testing</a:t>
            </a:r>
            <a:endParaRPr lang="en-US" dirty="0"/>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Lecture </a:t>
            </a:r>
            <a:r>
              <a:rPr lang="en-US" dirty="0" smtClean="0"/>
              <a:t>8 Software testing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I8XXfgF9GS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d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d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8 – Software Testing</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a:t>
            </a:r>
            <a:r>
              <a:rPr lang="en-GB" dirty="0" smtClean="0"/>
              <a:t>Lecture </a:t>
            </a:r>
            <a:r>
              <a:rPr lang="en-GB" dirty="0" smtClean="0"/>
              <a:t>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91281" y="1988633"/>
            <a:ext cx="9318408" cy="362707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0" y="2763775"/>
            <a:ext cx="9097674" cy="201301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2663824" y="1738312"/>
            <a:ext cx="4161653" cy="412677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p>
          <a:p>
            <a:r>
              <a:rPr lang="en-US" dirty="0" smtClean="0"/>
              <a:t>Automated test </a:t>
            </a:r>
            <a:r>
              <a:rPr lang="en-US" dirty="0"/>
              <a:t>with </a:t>
            </a:r>
            <a:r>
              <a:rPr lang="en-US" dirty="0" smtClean="0"/>
              <a:t>JUnit </a:t>
            </a:r>
            <a:r>
              <a:rPr lang="en-US" dirty="0"/>
              <a:t>&gt; </a:t>
            </a:r>
            <a:r>
              <a:rPr lang="en-US" dirty="0">
                <a:hlinkClick r:id="rId2"/>
              </a:rPr>
              <a:t>https://www.youtube.com/watch?v=I8XXfgF9GSc</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908839" y="1417638"/>
            <a:ext cx="7326322" cy="49968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457200" y="1176337"/>
            <a:ext cx="8161051" cy="518001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8 – Software Testing</a:t>
            </a:r>
            <a:endParaRPr lang="en-US" dirty="0"/>
          </a:p>
        </p:txBody>
      </p:sp>
      <p:sp>
        <p:nvSpPr>
          <p:cNvPr id="3" name="Subtitle 2"/>
          <p:cNvSpPr>
            <a:spLocks noGrp="1"/>
          </p:cNvSpPr>
          <p:nvPr>
            <p:ph type="subTitle" idx="1"/>
          </p:nvPr>
        </p:nvSpPr>
        <p:spPr/>
        <p:txBody>
          <a:bodyPr/>
          <a:lstStyle/>
          <a:p>
            <a:r>
              <a:rPr lang="en-US" dirty="0" smtClean="0"/>
              <a:t>Part </a:t>
            </a:r>
            <a:r>
              <a:rPr lang="en-US" dirty="0" smtClean="0"/>
              <a:t>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1796708" y="1600200"/>
            <a:ext cx="5550584" cy="47561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360535" y="1482827"/>
            <a:ext cx="8422930" cy="493959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68749" y="2522537"/>
            <a:ext cx="9281497" cy="301928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dirty="0" smtClean="0"/>
              <a:t>Lecture </a:t>
            </a:r>
            <a:r>
              <a:rPr lang="en-US" dirty="0" smtClean="0"/>
              <a:t>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101600" y="1514764"/>
            <a:ext cx="8922327" cy="4841586"/>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behavior.</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0" y="2777839"/>
            <a:ext cx="9234402" cy="2145143"/>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smtClean="0"/>
              <a:t>behavior </a:t>
            </a:r>
            <a:r>
              <a:rPr lang="en-US" sz="2000" dirty="0"/>
              <a:t>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dirty="0" smtClean="0"/>
              <a:t>Lecture </a:t>
            </a:r>
            <a:r>
              <a:rPr lang="en-US" dirty="0" smtClean="0"/>
              <a:t>8 Software testing</a:t>
            </a:r>
            <a:endParaRPr lang="en-US" dirty="0"/>
          </a:p>
        </p:txBody>
      </p:sp>
      <p:pic>
        <p:nvPicPr>
          <p:cNvPr id="3" name="Picture 2"/>
          <p:cNvPicPr>
            <a:picLocks noChangeAspect="1"/>
          </p:cNvPicPr>
          <p:nvPr/>
        </p:nvPicPr>
        <p:blipFill>
          <a:blip r:embed="rId4"/>
          <a:stretch>
            <a:fillRect/>
          </a:stretch>
        </p:blipFill>
        <p:spPr>
          <a:xfrm>
            <a:off x="190500" y="1242146"/>
            <a:ext cx="8763000" cy="50387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dirty="0" smtClean="0"/>
              <a:t>Lecture </a:t>
            </a:r>
            <a:r>
              <a:rPr lang="en-US" dirty="0" smtClean="0"/>
              <a:t>8 Software testing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849</TotalTime>
  <Words>4192</Words>
  <Application>Microsoft Office PowerPoint</Application>
  <PresentationFormat>Ekran Gösterisi (4:3)</PresentationFormat>
  <Paragraphs>401</Paragraphs>
  <Slides>60</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60</vt:i4>
      </vt:variant>
    </vt:vector>
  </HeadingPairs>
  <TitlesOfParts>
    <vt:vector size="65" baseType="lpstr">
      <vt:lpstr>ＭＳ Ｐゴシック</vt:lpstr>
      <vt:lpstr>Arial</vt:lpstr>
      <vt:lpstr>Calibri</vt:lpstr>
      <vt:lpstr>Wingdings</vt:lpstr>
      <vt:lpstr>SE9</vt:lpstr>
      <vt:lpstr>Lecture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Lecture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Furkan Gözükara</cp:lastModifiedBy>
  <cp:revision>21</cp:revision>
  <dcterms:created xsi:type="dcterms:W3CDTF">2010-01-14T08:17:23Z</dcterms:created>
  <dcterms:modified xsi:type="dcterms:W3CDTF">2020-12-06T18:22:23Z</dcterms:modified>
</cp:coreProperties>
</file>