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16f6cce9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16f6cce9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16f6cce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16f6cce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1203f06c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1203f06c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1203f06c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1203f06c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1203f06c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1203f06c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1203f06c4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1203f06c4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16f6cce9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16f6cce9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1203f06c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1203f06c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1203f06c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1203f06c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16f6cce9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16f6cce9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obotus.net/akilli-saksi-projes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Akıllı saksı projesi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195567" y="20559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363" y="1941125"/>
            <a:ext cx="3103275" cy="30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475" y="1941125"/>
            <a:ext cx="3036525" cy="30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000" y="1941125"/>
            <a:ext cx="2754375" cy="30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 flipH="1" rot="-231">
            <a:off x="485678" y="1595925"/>
            <a:ext cx="44631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 LİYA VE BERİL ARKADAŞIMIZIN HAZIRLAMIŞ OLDUĞU AFİŞ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687662" y="20176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.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975" y="0"/>
            <a:ext cx="39170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4316000" y="2125550"/>
            <a:ext cx="827400" cy="446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BİLGİLER;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BAĞLANTILAR :</a:t>
            </a:r>
            <a:r>
              <a:rPr lang="tr" u="sng">
                <a:solidFill>
                  <a:schemeClr val="hlink"/>
                </a:solidFill>
                <a:hlinkClick r:id="rId3"/>
              </a:rPr>
              <a:t>https://www.robotus.net/akilli-saksi-projesi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ÖĞRETMEN:EMRE DUMANCI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ÖĞRENCİLER:BERİL/FURKAN/LİYA/EGEMEN/HALKTAN</a:t>
            </a:r>
            <a:endParaRPr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0000"/>
                </a:solidFill>
              </a:rPr>
              <a:t>AKILLI SAKSI NEDİR NASIL YAPILIR ;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Arduino ile akıllı saksı projesi yapacağız. Akıllı saksı projemizde arduino ile toprak nem sensörü ile ölçtüğümüz neme göre  su pompasını çalıştırarak toprağı suluyoruz. Öncelikle akıllı saksı malzemeleri sıralayalım.</a:t>
            </a:r>
            <a:endParaRPr b="1" sz="2300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551125" y="3839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</a:rPr>
              <a:t>AKILLI SAKSI İÇİN GEREKLİ MALZEMELER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-1056600" y="1244100"/>
            <a:ext cx="112572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1 KAÇ ADET </a:t>
            </a:r>
            <a:r>
              <a:rPr b="1" lang="tr">
                <a:solidFill>
                  <a:srgbClr val="000000"/>
                </a:solidFill>
              </a:rPr>
              <a:t>GÜNEŞ PANELİ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2 ADET 18-65-0-3.7-2000 MAH.MOTOR SÜRÜCÜ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583">
                <a:solidFill>
                  <a:srgbClr val="000000"/>
                </a:solidFill>
              </a:rPr>
              <a:t>ARDUINO PARÇALARI (nem sensörü,yağmur sensörü,motor sürücü,motor,lcd ekran,şarjlı pil,saatmodülü)</a:t>
            </a:r>
            <a:endParaRPr b="1" sz="1583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NEM SENSÖRÜ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LED IŞIKLAR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KABLO VE HORTUM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SU KAZANI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1 ADET ATIK PET ŞİŞE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</a:rPr>
              <a:t>2 ADET LEYİM TAHTASI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555600"/>
            <a:ext cx="2808000" cy="27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000">
                <a:solidFill>
                  <a:srgbClr val="FF0000"/>
                </a:solidFill>
              </a:rPr>
              <a:t>AKILLI SAKSI KODLARI</a:t>
            </a:r>
            <a:endParaRPr sz="5000">
              <a:solidFill>
                <a:srgbClr val="FF0000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75" y="0"/>
            <a:ext cx="3985425" cy="50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2702975" y="2332350"/>
            <a:ext cx="1111800" cy="4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546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</a:rPr>
              <a:t>bazı görseller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8732134" cy="32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043275" y="2571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1022200"/>
            <a:ext cx="4186200" cy="35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500" y="1022200"/>
            <a:ext cx="4341250" cy="3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" y="172200"/>
            <a:ext cx="8989250" cy="52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0" y="4982600"/>
            <a:ext cx="9456900" cy="3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235725" y="96025"/>
            <a:ext cx="52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379400" y="4743300"/>
            <a:ext cx="1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905050" y="0"/>
            <a:ext cx="33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DEVRE KURULUM AŞAMALARI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37150" y="35662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1.AŞAMA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360425" y="63092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2.AŞAMA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323075" y="71322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3.AŞAMA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89800" y="2578600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4.AŞAMA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826775" y="287692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5.AŞAMA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766200" y="4598175"/>
            <a:ext cx="600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latin typeface="Lato"/>
                <a:ea typeface="Lato"/>
                <a:cs typeface="Lato"/>
                <a:sym typeface="Lato"/>
              </a:rPr>
              <a:t>NOT:ROLE YERİNE  L289N MOTOR SÜRÜCÜ EKLİYECEĞİZ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276850" y="0"/>
            <a:ext cx="8142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.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tr" sz="3000">
                <a:latin typeface="Raleway"/>
                <a:ea typeface="Raleway"/>
                <a:cs typeface="Raleway"/>
                <a:sym typeface="Raleway"/>
              </a:rPr>
              <a:t>PROJEMİZİN ANLATIMINA VE YAPIM AŞAMASINA ULAŞMAK İÇİN QUAR KOD VEYA LİNKE TIKLAYINIZ BUNLARA Bİ İLERİDEN ULAŞABİLİRSİNİZ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571225" y="3566150"/>
            <a:ext cx="864000" cy="3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.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649037" y="15633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00" y="668250"/>
            <a:ext cx="3664799" cy="323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668250"/>
            <a:ext cx="3806401" cy="323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4237725" y="2135050"/>
            <a:ext cx="841200" cy="3720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237725" y="4293650"/>
            <a:ext cx="841200" cy="3720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1417800" y="4363425"/>
            <a:ext cx="31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http://meb.ai/yQFdqi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131475" y="4363425"/>
            <a:ext cx="3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http://meb.ai/Ulbi0Oj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/>
          <p:nvPr/>
        </p:nvSpPr>
        <p:spPr>
          <a:xfrm rot="-5397564">
            <a:off x="6995050" y="3889475"/>
            <a:ext cx="423300" cy="4497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-5398074">
            <a:off x="2147875" y="3881075"/>
            <a:ext cx="535500" cy="4665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