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2.jpeg" ContentType="image/jpeg"/>
  <Override PartName="/ppt/media/image8.png" ContentType="image/png"/>
  <Override PartName="/ppt/media/image3.jpeg" ContentType="image/jpeg"/>
  <Override PartName="/ppt/media/image5.png" ContentType="image/png"/>
  <Override PartName="/ppt/media/image4.png" ContentType="image/png"/>
  <Override PartName="/ppt/media/image6.jpeg" ContentType="image/jpeg"/>
  <Override PartName="/ppt/media/image7.jpeg" ContentType="image/jpeg"/>
  <Override PartName="/ppt/media/image9.jpeg" ContentType="image/jpeg"/>
  <Override PartName="/ppt/media/image10.jpeg" ContentType="image/jpeg"/>
  <Override PartName="/ppt/media/image1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38C799A-2324-4A77-84CB-2439196F9FE7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2410200" y="1595880"/>
            <a:ext cx="632124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2410200" y="3164040"/>
            <a:ext cx="632124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75F9A9B-820F-4871-990C-2C1ED39742B1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2410200" y="1595880"/>
            <a:ext cx="308448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649120" y="1595880"/>
            <a:ext cx="308448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2410200" y="3164040"/>
            <a:ext cx="308448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649120" y="3164040"/>
            <a:ext cx="308448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DB95D17-351E-42E1-9A21-11CACF0FD849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2410200" y="1595880"/>
            <a:ext cx="203508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547520" y="1595880"/>
            <a:ext cx="203508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84480" y="1595880"/>
            <a:ext cx="203508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2410200" y="3164040"/>
            <a:ext cx="203508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547520" y="3164040"/>
            <a:ext cx="203508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84480" y="3164040"/>
            <a:ext cx="203508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8B52FAE-106E-447A-B1BC-4A375361C5BF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899210-F27E-4A57-AED6-BA07C8A3BEAF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2410200" y="1595880"/>
            <a:ext cx="6321240" cy="300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159230-BCE1-4C5A-A1E1-ACB78BFE4D1C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2410200" y="1595880"/>
            <a:ext cx="6321240" cy="300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E7F5CE-EBE5-45DC-B56F-6D89EE438188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2410200" y="1595880"/>
            <a:ext cx="3084480" cy="300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649120" y="1595880"/>
            <a:ext cx="3084480" cy="300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9A00A3-A09D-4F5E-81A8-AA75457318CF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12DE0D-0FF4-41D8-A0E3-A180012B4BB4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2400120" y="576000"/>
            <a:ext cx="6321240" cy="29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B842A7-B5FD-4837-936E-3AA21A77359D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2410200" y="1595880"/>
            <a:ext cx="308448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649120" y="1595880"/>
            <a:ext cx="3084480" cy="300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2410200" y="3164040"/>
            <a:ext cx="308448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AF26AF-36BA-4458-A78E-B0E4C8A227DB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2410200" y="1595880"/>
            <a:ext cx="6321240" cy="300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2B9F07D-B533-4DB6-8D29-21A5C020B4F1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2410200" y="1595880"/>
            <a:ext cx="3084480" cy="300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649120" y="1595880"/>
            <a:ext cx="308448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649120" y="3164040"/>
            <a:ext cx="308448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04F754-EC72-4F1C-9E83-2375A8EB63DC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2410200" y="1595880"/>
            <a:ext cx="308448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649120" y="1595880"/>
            <a:ext cx="308448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2410200" y="3164040"/>
            <a:ext cx="632124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C8C5E9-2DEF-456E-A1C7-41C022C1089B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2410200" y="1595880"/>
            <a:ext cx="632124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2410200" y="3164040"/>
            <a:ext cx="632124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5802D4-8FCB-4FA6-A05F-655DC8B00819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2410200" y="1595880"/>
            <a:ext cx="308448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649120" y="1595880"/>
            <a:ext cx="308448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2410200" y="3164040"/>
            <a:ext cx="308448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649120" y="3164040"/>
            <a:ext cx="308448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07BA26-9EF7-448D-B6A3-D6675AD2984B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2410200" y="1595880"/>
            <a:ext cx="203508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547520" y="1595880"/>
            <a:ext cx="203508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684480" y="1595880"/>
            <a:ext cx="203508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2410200" y="3164040"/>
            <a:ext cx="203508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547520" y="3164040"/>
            <a:ext cx="203508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684480" y="3164040"/>
            <a:ext cx="203508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5C0BC0-985F-4982-A685-508A00F508FF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7F43B9-3DA8-4CF8-9DE1-1F4ED3EAE59E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2410200" y="1595880"/>
            <a:ext cx="6321240" cy="300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2EAB4B-DE52-4C3E-A862-57E1B5B8C319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2410200" y="1595880"/>
            <a:ext cx="6321240" cy="300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51C2A5-7706-4726-9522-83BC30C36352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2410200" y="1595880"/>
            <a:ext cx="3084480" cy="300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649120" y="1595880"/>
            <a:ext cx="3084480" cy="300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3545EC-D474-46C1-95B4-7724873217F0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5F9E7B-77C9-4A1F-86B3-0FE791A15314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2410200" y="1595880"/>
            <a:ext cx="6321240" cy="300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0E4F797-E8C1-42C9-823D-64ECD42FCD66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2400120" y="576000"/>
            <a:ext cx="6321240" cy="29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F9AF5D-2509-4EC8-8F57-285A72E5ABC3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2410200" y="1595880"/>
            <a:ext cx="308448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649120" y="1595880"/>
            <a:ext cx="3084480" cy="300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2410200" y="3164040"/>
            <a:ext cx="308448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B61492-8D63-41C8-B4D5-D76A7E4315F1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2410200" y="1595880"/>
            <a:ext cx="3084480" cy="300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649120" y="1595880"/>
            <a:ext cx="308448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649120" y="3164040"/>
            <a:ext cx="308448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D248BE-F735-4B50-997B-F4DEE39FBAD5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2410200" y="1595880"/>
            <a:ext cx="308448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649120" y="1595880"/>
            <a:ext cx="308448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2410200" y="3164040"/>
            <a:ext cx="632124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9B4657-BC25-42B0-8CB0-112A0E906B20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2410200" y="1595880"/>
            <a:ext cx="632124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2410200" y="3164040"/>
            <a:ext cx="632124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526A0F-F640-4BCF-887B-E59D7FB45300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2410200" y="1595880"/>
            <a:ext cx="308448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5649120" y="1595880"/>
            <a:ext cx="308448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2410200" y="3164040"/>
            <a:ext cx="308448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5649120" y="3164040"/>
            <a:ext cx="308448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EA3843-6A0A-4E54-863A-1E2D06F1D758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2410200" y="1595880"/>
            <a:ext cx="203508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547520" y="1595880"/>
            <a:ext cx="203508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684480" y="1595880"/>
            <a:ext cx="203508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2410200" y="3164040"/>
            <a:ext cx="203508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4547520" y="3164040"/>
            <a:ext cx="203508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6684480" y="3164040"/>
            <a:ext cx="203508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23D9C4-8F43-4F62-992B-D7B1E161A90D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2410200" y="1595880"/>
            <a:ext cx="3084480" cy="300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649120" y="1595880"/>
            <a:ext cx="3084480" cy="300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E4020AA-3637-46A7-BEA0-49791F551140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40ADD90-C850-42FB-8AEE-326293C17ADC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400120" y="576000"/>
            <a:ext cx="6321240" cy="29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D188323-30DA-463B-BD7D-AB06D99F75E4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2410200" y="1595880"/>
            <a:ext cx="308448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649120" y="1595880"/>
            <a:ext cx="3084480" cy="300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2410200" y="3164040"/>
            <a:ext cx="308448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1258B26-CE7D-4B0F-B5DD-C405D479B772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2410200" y="1595880"/>
            <a:ext cx="3084480" cy="300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649120" y="1595880"/>
            <a:ext cx="308448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649120" y="3164040"/>
            <a:ext cx="308448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3A32A62-2B96-497A-BD73-68E92B2D2384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2410200" y="1595880"/>
            <a:ext cx="308448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649120" y="1595880"/>
            <a:ext cx="308448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2410200" y="3164040"/>
            <a:ext cx="6321240" cy="14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F92FA50-84BC-4F92-B368-F18404A64A83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0" name="Google Shape;10;p2"/>
          <p:cNvCxnSpPr/>
          <p:nvPr/>
        </p:nvCxnSpPr>
        <p:spPr>
          <a:xfrm>
            <a:off x="2477520" y="415440"/>
            <a:ext cx="6244560" cy="360"/>
          </a:xfrm>
          <a:prstGeom prst="straightConnector1">
            <a:avLst/>
          </a:prstGeom>
          <a:ln w="38100">
            <a:solidFill>
              <a:srgbClr val="ffffff"/>
            </a:solidFill>
            <a:round/>
          </a:ln>
        </p:spPr>
      </p:cxnSp>
      <p:cxnSp>
        <p:nvCxnSpPr>
          <p:cNvPr id="1" name="Google Shape;11;p2"/>
          <p:cNvCxnSpPr/>
          <p:nvPr/>
        </p:nvCxnSpPr>
        <p:spPr>
          <a:xfrm>
            <a:off x="2477520" y="4739760"/>
            <a:ext cx="6244560" cy="36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cxnSp>
        <p:nvCxnSpPr>
          <p:cNvPr id="2" name="Google Shape;12;p2"/>
          <p:cNvCxnSpPr/>
          <p:nvPr/>
        </p:nvCxnSpPr>
        <p:spPr>
          <a:xfrm>
            <a:off x="425160" y="415440"/>
            <a:ext cx="183600" cy="36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371680" y="630360"/>
            <a:ext cx="6331320" cy="1541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buNone/>
            </a:pPr>
            <a:r>
              <a:rPr b="0" lang="tr-TR" sz="4800" spc="-1" strike="noStrike">
                <a:solidFill>
                  <a:srgbClr val="000000"/>
                </a:solidFill>
                <a:latin typeface="Arial"/>
              </a:rPr>
              <a:t>Ana başlık metnini düzenlemek için tıklayın</a:t>
            </a:r>
            <a:endParaRPr b="0" lang="tr-T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ldNum" idx="1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tr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B071050-9624-4CD6-B53B-404657C52BCF}" type="slidenum">
              <a:rPr b="0" lang="tr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tr-T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400" spc="-1" strike="noStrike">
                <a:solidFill>
                  <a:srgbClr val="000000"/>
                </a:solidFill>
                <a:latin typeface="Arial"/>
              </a:rPr>
              <a:t>Anahat metninin biçimini düzenlemek için tıklayın</a:t>
            </a: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1400" spc="-1" strike="noStrike">
                <a:solidFill>
                  <a:srgbClr val="000000"/>
                </a:solidFill>
                <a:latin typeface="Arial"/>
              </a:rPr>
              <a:t>İkinci Anahat Düzeyi</a:t>
            </a: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400" spc="-1" strike="noStrike">
                <a:solidFill>
                  <a:srgbClr val="000000"/>
                </a:solidFill>
                <a:latin typeface="Arial"/>
              </a:rPr>
              <a:t>Üçüncü Anahat Düzeyi</a:t>
            </a: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1400" spc="-1" strike="noStrike">
                <a:solidFill>
                  <a:srgbClr val="000000"/>
                </a:solidFill>
                <a:latin typeface="Arial"/>
              </a:rPr>
              <a:t>Dördüncü Anahat Düzeyi</a:t>
            </a: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Arial"/>
              </a:rPr>
              <a:t>Beşinci Anahat Düzeyi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Arial"/>
              </a:rPr>
              <a:t>Altıncı Anahat Düzeyi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Arial"/>
              </a:rPr>
              <a:t>Yedinci Anahat Düzeyi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22;p4"/>
          <p:cNvCxnSpPr/>
          <p:nvPr/>
        </p:nvCxnSpPr>
        <p:spPr>
          <a:xfrm>
            <a:off x="2477520" y="415440"/>
            <a:ext cx="6244560" cy="360"/>
          </a:xfrm>
          <a:prstGeom prst="straightConnector1">
            <a:avLst/>
          </a:prstGeom>
          <a:ln w="38100">
            <a:solidFill>
              <a:srgbClr val="000000"/>
            </a:solidFill>
            <a:round/>
          </a:ln>
        </p:spPr>
      </p:cxnSp>
      <p:cxnSp>
        <p:nvCxnSpPr>
          <p:cNvPr id="43" name="Google Shape;23;p4"/>
          <p:cNvCxnSpPr/>
          <p:nvPr/>
        </p:nvCxnSpPr>
        <p:spPr>
          <a:xfrm>
            <a:off x="2477520" y="4739760"/>
            <a:ext cx="6244560" cy="360"/>
          </a:xfrm>
          <a:prstGeom prst="straightConnector1">
            <a:avLst/>
          </a:prstGeom>
          <a:ln w="19050">
            <a:solidFill>
              <a:srgbClr val="000000"/>
            </a:solidFill>
            <a:round/>
          </a:ln>
        </p:spPr>
      </p:cxnSp>
      <p:cxnSp>
        <p:nvCxnSpPr>
          <p:cNvPr id="44" name="Google Shape;24;p4"/>
          <p:cNvCxnSpPr/>
          <p:nvPr/>
        </p:nvCxnSpPr>
        <p:spPr>
          <a:xfrm>
            <a:off x="425160" y="415440"/>
            <a:ext cx="183600" cy="360"/>
          </a:xfrm>
          <a:prstGeom prst="straightConnector1">
            <a:avLst/>
          </a:prstGeom>
          <a:ln w="19050">
            <a:solidFill>
              <a:srgbClr val="000000"/>
            </a:solidFill>
            <a:round/>
          </a:ln>
        </p:spPr>
      </p:cxn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3000"/>
          </a:bodyPr>
          <a:p>
            <a:pPr indent="0">
              <a:buNone/>
            </a:pPr>
            <a:r>
              <a:rPr b="0" lang="tr-TR" sz="3000" spc="-1" strike="noStrike">
                <a:solidFill>
                  <a:srgbClr val="000000"/>
                </a:solidFill>
                <a:latin typeface="Arial"/>
              </a:rPr>
              <a:t>Ana başlık metnini düzenlemek için tıklayın</a:t>
            </a:r>
            <a:endParaRPr b="0" lang="tr-T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6321240" cy="3002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solidFill>
                  <a:srgbClr val="000000"/>
                </a:solidFill>
                <a:latin typeface="Arial"/>
              </a:rPr>
              <a:t>Anahat metninin biçimini düzenlemek için tıklayın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1800" spc="-1" strike="noStrike">
                <a:solidFill>
                  <a:srgbClr val="000000"/>
                </a:solidFill>
                <a:latin typeface="Arial"/>
              </a:rPr>
              <a:t>İkinci Anahat Düzeyi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solidFill>
                  <a:srgbClr val="000000"/>
                </a:solidFill>
                <a:latin typeface="Arial"/>
              </a:rPr>
              <a:t>Üçüncü Anahat Düzeyi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1800" spc="-1" strike="noStrike">
                <a:solidFill>
                  <a:srgbClr val="000000"/>
                </a:solidFill>
                <a:latin typeface="Arial"/>
              </a:rPr>
              <a:t>Dördüncü Anahat Düzeyi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solidFill>
                  <a:srgbClr val="000000"/>
                </a:solidFill>
                <a:latin typeface="Arial"/>
              </a:rPr>
              <a:t>Beşinci Anahat Düzeyi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solidFill>
                  <a:srgbClr val="000000"/>
                </a:solidFill>
                <a:latin typeface="Arial"/>
              </a:rPr>
              <a:t>Altıncı Anahat Düzeyi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solidFill>
                  <a:srgbClr val="000000"/>
                </a:solidFill>
                <a:latin typeface="Arial"/>
              </a:rPr>
              <a:t>Yedinci Anahat Düzeyi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sldNum" idx="2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tr" sz="1000" spc="-1" strike="noStrike">
                <a:solidFill>
                  <a:schemeClr val="dk2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B122E0A-33C6-4A50-BD9E-CF66ED0CB9C8}" type="slidenum">
              <a:rPr b="0" lang="tr" sz="1000" spc="-1" strike="noStrike">
                <a:solidFill>
                  <a:schemeClr val="dk2"/>
                </a:solidFill>
                <a:latin typeface="Lato"/>
                <a:ea typeface="Lato"/>
              </a:rPr>
              <a:t>&lt;number&gt;</a:t>
            </a:fld>
            <a:endParaRPr b="0" lang="tr-T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40;p7"/>
          <p:cNvCxnSpPr/>
          <p:nvPr/>
        </p:nvCxnSpPr>
        <p:spPr>
          <a:xfrm>
            <a:off x="425160" y="415440"/>
            <a:ext cx="183600" cy="360"/>
          </a:xfrm>
          <a:prstGeom prst="straightConnector1">
            <a:avLst/>
          </a:prstGeom>
          <a:ln w="19050">
            <a:solidFill>
              <a:srgbClr val="000000"/>
            </a:solidFill>
            <a:round/>
          </a:ln>
        </p:spPr>
      </p:cxn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9680" y="936720"/>
            <a:ext cx="2807640" cy="755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 fontScale="77000"/>
          </a:bodyPr>
          <a:p>
            <a:pPr indent="0">
              <a:buNone/>
            </a:pPr>
            <a:r>
              <a:rPr b="0" lang="tr-TR" sz="2400" spc="-1" strike="noStrike">
                <a:solidFill>
                  <a:srgbClr val="000000"/>
                </a:solidFill>
                <a:latin typeface="Arial"/>
              </a:rPr>
              <a:t>Ana başlık metnini düzenlemek için tıklayın</a:t>
            </a:r>
            <a:endParaRPr b="0" lang="tr-T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19680" y="1846800"/>
            <a:ext cx="2807640" cy="2805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57000"/>
          </a:bodyPr>
          <a:p>
            <a:pPr marL="246240" indent="-1846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200" spc="-1" strike="noStrike">
                <a:solidFill>
                  <a:srgbClr val="000000"/>
                </a:solidFill>
                <a:latin typeface="Arial"/>
              </a:rPr>
              <a:t>Anahat metninin biçimini düzenlemek için tıklayın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 lvl="1" marL="492480" indent="-1846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1200" spc="-1" strike="noStrike">
                <a:solidFill>
                  <a:srgbClr val="000000"/>
                </a:solidFill>
                <a:latin typeface="Arial"/>
              </a:rPr>
              <a:t>İkinci Anahat Düzeyi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 lvl="2" marL="738720" indent="-16416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200" spc="-1" strike="noStrike">
                <a:solidFill>
                  <a:srgbClr val="000000"/>
                </a:solidFill>
                <a:latin typeface="Arial"/>
              </a:rPr>
              <a:t>Üçüncü Anahat Düzeyi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 lvl="3" marL="984960" indent="-12312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1200" spc="-1" strike="noStrike">
                <a:solidFill>
                  <a:srgbClr val="000000"/>
                </a:solidFill>
                <a:latin typeface="Arial"/>
              </a:rPr>
              <a:t>Dördüncü Anahat Düzeyi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 lvl="4" marL="1231200" indent="-123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200" spc="-1" strike="noStrike">
                <a:solidFill>
                  <a:srgbClr val="000000"/>
                </a:solidFill>
                <a:latin typeface="Arial"/>
              </a:rPr>
              <a:t>Beşinci Anahat Düzeyi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 lvl="5" marL="1477440" indent="-123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200" spc="-1" strike="noStrike">
                <a:solidFill>
                  <a:srgbClr val="000000"/>
                </a:solidFill>
                <a:latin typeface="Arial"/>
              </a:rPr>
              <a:t>Altıncı Anahat Düzeyi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  <a:p>
            <a:pPr lvl="6" marL="1723680" indent="-123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200" spc="-1" strike="noStrike">
                <a:solidFill>
                  <a:srgbClr val="000000"/>
                </a:solidFill>
                <a:latin typeface="Arial"/>
              </a:rPr>
              <a:t>Yedinci Anahat Düzeyi</a:t>
            </a:r>
            <a:endParaRPr b="0" lang="tr-T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sldNum" idx="3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tr" sz="1000" spc="-1" strike="noStrike">
                <a:solidFill>
                  <a:schemeClr val="dk2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9C03191-F1F4-40EF-8A25-342188DB0E82}" type="slidenum">
              <a:rPr b="0" lang="tr" sz="1000" spc="-1" strike="noStrike">
                <a:solidFill>
                  <a:schemeClr val="dk2"/>
                </a:solidFill>
                <a:latin typeface="Lato"/>
                <a:ea typeface="Lato"/>
              </a:rPr>
              <a:t>&lt;number&gt;</a:t>
            </a:fld>
            <a:endParaRPr b="0" lang="tr-T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www.robotus.net/akilli-saksi-projesi" TargetMode="External"/><Relationship Id="rId2" Type="http://schemas.openxmlformats.org/officeDocument/2006/relationships/hyperlink" Target="https://fetemm.furkanhuman.app/" TargetMode="External"/><Relationship Id="rId3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2371680" y="630360"/>
            <a:ext cx="6331320" cy="1541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tr" sz="4800" spc="-1" strike="noStrike">
                <a:solidFill>
                  <a:srgbClr val="000000"/>
                </a:solidFill>
                <a:latin typeface="Raleway"/>
                <a:ea typeface="Raleway"/>
              </a:rPr>
              <a:t>Akıllı saksı projesi</a:t>
            </a:r>
            <a:endParaRPr b="0" lang="tr-T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2195640" y="2055960"/>
            <a:ext cx="6331320" cy="1241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800" spc="-1" strike="noStrike">
                <a:solidFill>
                  <a:srgbClr val="000000"/>
                </a:solidFill>
                <a:latin typeface="Lato"/>
                <a:ea typeface="Lato"/>
              </a:rPr>
              <a:t>.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6" name="Google Shape;74;p13" descr=""/>
          <p:cNvPicPr/>
          <p:nvPr/>
        </p:nvPicPr>
        <p:blipFill>
          <a:blip r:embed="rId1"/>
          <a:stretch/>
        </p:blipFill>
        <p:spPr>
          <a:xfrm>
            <a:off x="3020400" y="1941120"/>
            <a:ext cx="3102840" cy="3049920"/>
          </a:xfrm>
          <a:prstGeom prst="rect">
            <a:avLst/>
          </a:prstGeom>
          <a:ln w="0">
            <a:noFill/>
          </a:ln>
        </p:spPr>
      </p:pic>
      <p:pic>
        <p:nvPicPr>
          <p:cNvPr id="127" name="Google Shape;75;p13" descr=""/>
          <p:cNvPicPr/>
          <p:nvPr/>
        </p:nvPicPr>
        <p:blipFill>
          <a:blip r:embed="rId2"/>
          <a:stretch/>
        </p:blipFill>
        <p:spPr>
          <a:xfrm>
            <a:off x="6107400" y="1941120"/>
            <a:ext cx="3036240" cy="3049920"/>
          </a:xfrm>
          <a:prstGeom prst="rect">
            <a:avLst/>
          </a:prstGeom>
          <a:ln w="0">
            <a:noFill/>
          </a:ln>
        </p:spPr>
      </p:pic>
      <p:pic>
        <p:nvPicPr>
          <p:cNvPr id="128" name="Google Shape;76;p13" descr=""/>
          <p:cNvPicPr/>
          <p:nvPr/>
        </p:nvPicPr>
        <p:blipFill>
          <a:blip r:embed="rId3"/>
          <a:stretch/>
        </p:blipFill>
        <p:spPr>
          <a:xfrm>
            <a:off x="266040" y="1941120"/>
            <a:ext cx="2754000" cy="304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86360" y="1595880"/>
            <a:ext cx="4462560" cy="524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37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tr" sz="3000" spc="-1" strike="noStrike">
                <a:solidFill>
                  <a:schemeClr val="dk2"/>
                </a:solidFill>
                <a:latin typeface="Raleway"/>
                <a:ea typeface="Raleway"/>
              </a:rPr>
              <a:t>VE LİYA VE BERİL ARKADAŞIMIZIN HAZIRLAMIŞ OLDUĞU AFİŞ</a:t>
            </a:r>
            <a:endParaRPr b="0" lang="tr-T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5687640" y="2017800"/>
            <a:ext cx="6321240" cy="3002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tr" sz="1800" spc="-1" strike="noStrike">
                <a:solidFill>
                  <a:schemeClr val="dk2"/>
                </a:solidFill>
                <a:latin typeface="Lato"/>
                <a:ea typeface="Lato"/>
              </a:rPr>
              <a:t>.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Google Shape;155;p22" descr=""/>
          <p:cNvPicPr/>
          <p:nvPr/>
        </p:nvPicPr>
        <p:blipFill>
          <a:blip r:embed="rId1"/>
          <a:stretch/>
        </p:blipFill>
        <p:spPr>
          <a:xfrm>
            <a:off x="5226840" y="0"/>
            <a:ext cx="3916800" cy="5143320"/>
          </a:xfrm>
          <a:prstGeom prst="rect">
            <a:avLst/>
          </a:prstGeom>
          <a:ln w="0">
            <a:noFill/>
          </a:ln>
        </p:spPr>
      </p:pic>
      <p:sp>
        <p:nvSpPr>
          <p:cNvPr id="172" name="Google Shape;156;p22"/>
          <p:cNvSpPr/>
          <p:nvPr/>
        </p:nvSpPr>
        <p:spPr>
          <a:xfrm>
            <a:off x="4316040" y="2125440"/>
            <a:ext cx="826920" cy="44568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9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tr" sz="3000" spc="-1" strike="noStrike">
                <a:solidFill>
                  <a:schemeClr val="dk2"/>
                </a:solidFill>
                <a:latin typeface="Raleway"/>
                <a:ea typeface="Raleway"/>
              </a:rPr>
              <a:t>BİLGİLER;</a:t>
            </a:r>
            <a:endParaRPr b="0" lang="tr-T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2340000" y="1497960"/>
            <a:ext cx="6321240" cy="3002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tr" sz="1800" spc="-1" strike="noStrike">
                <a:solidFill>
                  <a:schemeClr val="dk2"/>
                </a:solidFill>
                <a:latin typeface="Lato"/>
                <a:ea typeface="Lato"/>
              </a:rPr>
              <a:t>Referans Proje Bağlantısı :</a:t>
            </a:r>
            <a:r>
              <a:rPr b="0" lang="tr" sz="1800" spc="-1" strike="noStrike" u="sng">
                <a:solidFill>
                  <a:schemeClr val="hlink"/>
                </a:solidFill>
                <a:uFillTx/>
                <a:latin typeface="Lato"/>
                <a:ea typeface="Lato"/>
                <a:hlinkClick r:id="rId1"/>
              </a:rPr>
              <a:t>https://www.robotus.net/akilli-saksi-projesi</a:t>
            </a:r>
            <a:br>
              <a:rPr sz="1800"/>
            </a:br>
            <a:br>
              <a:rPr sz="1800"/>
            </a:br>
            <a:r>
              <a:rPr b="0" lang="tr" sz="1800" spc="-1" strike="noStrike">
                <a:solidFill>
                  <a:schemeClr val="dk2"/>
                </a:solidFill>
                <a:latin typeface="Lato"/>
                <a:ea typeface="Lato"/>
              </a:rPr>
              <a:t>Proje Kaynağı : </a:t>
            </a:r>
            <a:br>
              <a:rPr sz="1800"/>
            </a:br>
            <a:r>
              <a:rPr b="0" lang="tr" sz="1800" spc="-1" strike="noStrike">
                <a:solidFill>
                  <a:schemeClr val="dk2"/>
                </a:solidFill>
                <a:latin typeface="Lato"/>
                <a:ea typeface="Lato"/>
                <a:hlinkClick r:id="rId2"/>
              </a:rPr>
              <a:t>fetemm.furkanhuman.app</a:t>
            </a:r>
            <a:br>
              <a:rPr sz="1800"/>
            </a:b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tr" sz="1800" spc="-1" strike="noStrike">
                <a:solidFill>
                  <a:schemeClr val="dk2"/>
                </a:solidFill>
                <a:latin typeface="Lato"/>
                <a:ea typeface="Lato"/>
              </a:rPr>
              <a:t>ÖĞRETMEN:EMRE DUMANCI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tr" sz="1800" spc="-1" strike="noStrike">
                <a:solidFill>
                  <a:schemeClr val="dk2"/>
                </a:solidFill>
                <a:latin typeface="Lato"/>
                <a:ea typeface="Lato"/>
              </a:rPr>
              <a:t>ÖĞRENCİLER:BERİL/FURKAN/LİYA/EGEMEN/HALKTAN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78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tr" sz="3000" spc="-1" strike="noStrike">
                <a:solidFill>
                  <a:srgbClr val="ff0000"/>
                </a:solidFill>
                <a:latin typeface="Raleway"/>
                <a:ea typeface="Raleway"/>
              </a:rPr>
              <a:t>AKILLI SAKSI NEDİR NASIL YAPILIR ;</a:t>
            </a:r>
            <a:endParaRPr b="0" lang="tr-T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2410200" y="1595880"/>
            <a:ext cx="6321240" cy="3002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 marL="11520" indent="0">
              <a:lnSpc>
                <a:spcPct val="130000"/>
              </a:lnSpc>
              <a:buNone/>
              <a:tabLst>
                <a:tab algn="l" pos="0"/>
              </a:tabLst>
            </a:pPr>
            <a:r>
              <a:rPr b="1" lang="tr" sz="2300" spc="-1" strike="noStrike" u="sng">
                <a:solidFill>
                  <a:srgbClr val="000000"/>
                </a:solidFill>
                <a:uFillTx/>
                <a:latin typeface="Roboto"/>
                <a:ea typeface="Roboto"/>
              </a:rPr>
              <a:t>Arduino ile akıllı saksı projesi yapacağız. Akıllı saksı projemizde arduino ile toprak nem sensörü ile ölçtüğümüz neme göre  su pompasını çalıştırarak toprağı suluyoruz. Öncelikle akıllı saksı malzemeleri sıralayalım.</a:t>
            </a:r>
            <a:endParaRPr b="0" lang="tr-TR" sz="23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550960" y="383760"/>
            <a:ext cx="6321240" cy="635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6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tr" sz="3000" spc="-1" strike="noStrike">
                <a:solidFill>
                  <a:srgbClr val="ff0000"/>
                </a:solidFill>
                <a:latin typeface="Raleway"/>
                <a:ea typeface="Raleway"/>
              </a:rPr>
              <a:t>AKILLI SAKSI İÇİN GEREKLİ MALZEMELER</a:t>
            </a:r>
            <a:endParaRPr b="0" lang="tr-T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-1056600" y="1244160"/>
            <a:ext cx="11256840" cy="3991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4000"/>
          </a:bodyPr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tr" sz="1800" spc="-1" strike="noStrike">
                <a:solidFill>
                  <a:srgbClr val="000000"/>
                </a:solidFill>
                <a:latin typeface="Lato"/>
                <a:ea typeface="Lato"/>
              </a:rPr>
              <a:t>1 KAÇ ADET GÜNEŞ PANELİ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tr" sz="1800" spc="-1" strike="noStrike">
                <a:solidFill>
                  <a:srgbClr val="000000"/>
                </a:solidFill>
                <a:latin typeface="Lato"/>
                <a:ea typeface="Lato"/>
              </a:rPr>
              <a:t>2 ADET 18-65-0-3.7-2000 MAH.MOTOR SÜRÜCÜ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tr" sz="1580" spc="-1" strike="noStrike">
                <a:solidFill>
                  <a:srgbClr val="000000"/>
                </a:solidFill>
                <a:latin typeface="Lato"/>
                <a:ea typeface="Lato"/>
              </a:rPr>
              <a:t>ARDUINO PARÇALARI (nem sensörü,yağmur sensörü,motor sürücü,motor,lcd ekran,şarjlı pil,saatmodülü)</a:t>
            </a:r>
            <a:endParaRPr b="0" lang="tr-TR" sz="158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tr" sz="1800" spc="-1" strike="noStrike">
                <a:solidFill>
                  <a:srgbClr val="000000"/>
                </a:solidFill>
                <a:latin typeface="Lato"/>
                <a:ea typeface="Lato"/>
              </a:rPr>
              <a:t>NEM SENSÖRÜ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tr" sz="1800" spc="-1" strike="noStrike">
                <a:solidFill>
                  <a:srgbClr val="000000"/>
                </a:solidFill>
                <a:latin typeface="Lato"/>
                <a:ea typeface="Lato"/>
              </a:rPr>
              <a:t>LED IŞIKLAR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tr" sz="1800" spc="-1" strike="noStrike">
                <a:solidFill>
                  <a:srgbClr val="000000"/>
                </a:solidFill>
                <a:latin typeface="Lato"/>
                <a:ea typeface="Lato"/>
              </a:rPr>
              <a:t>KABLO VE HORTUM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tr" sz="1800" spc="-1" strike="noStrike">
                <a:solidFill>
                  <a:srgbClr val="000000"/>
                </a:solidFill>
                <a:latin typeface="Lato"/>
                <a:ea typeface="Lato"/>
              </a:rPr>
              <a:t>SU KAZANI 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tr" sz="1800" spc="-1" strike="noStrike">
                <a:solidFill>
                  <a:srgbClr val="000000"/>
                </a:solidFill>
                <a:latin typeface="Lato"/>
                <a:ea typeface="Lato"/>
              </a:rPr>
              <a:t>1 ADET ATIK PET ŞİŞE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tr" sz="1800" spc="-1" strike="noStrike">
                <a:solidFill>
                  <a:srgbClr val="000000"/>
                </a:solidFill>
                <a:latin typeface="Lato"/>
                <a:ea typeface="Lato"/>
              </a:rPr>
              <a:t>2 ADET LEYİM TAHTASI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60000" y="195480"/>
            <a:ext cx="7068240" cy="1784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 fontScale="8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tr" sz="5000" spc="-1" strike="noStrike">
                <a:solidFill>
                  <a:srgbClr val="ff0000"/>
                </a:solidFill>
                <a:latin typeface="Raleway"/>
                <a:ea typeface="Raleway"/>
              </a:rPr>
              <a:t>AKILLI SAKSI KAYNAK KÜTÜPHANESİ</a:t>
            </a:r>
            <a:endParaRPr b="0" lang="tr-TR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Google Shape;95;p16"/>
          <p:cNvSpPr/>
          <p:nvPr/>
        </p:nvSpPr>
        <p:spPr>
          <a:xfrm>
            <a:off x="1440000" y="2520000"/>
            <a:ext cx="2700000" cy="13784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5220000" y="1620000"/>
            <a:ext cx="3240000" cy="32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11760" y="354600"/>
            <a:ext cx="8520120" cy="800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tr" sz="3000" spc="-1" strike="noStrike">
                <a:solidFill>
                  <a:srgbClr val="ff0000"/>
                </a:solidFill>
                <a:latin typeface="Raleway"/>
                <a:ea typeface="Raleway"/>
              </a:rPr>
              <a:t>bazı görseller</a:t>
            </a:r>
            <a:endParaRPr b="0" lang="tr-T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2410200" y="1595880"/>
            <a:ext cx="6321240" cy="3002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800" spc="-1" strike="noStrike">
              <a:solidFill>
                <a:schemeClr val="dk2"/>
              </a:solidFill>
              <a:latin typeface="Lato"/>
              <a:ea typeface="Lato"/>
            </a:endParaRPr>
          </a:p>
        </p:txBody>
      </p:sp>
      <p:pic>
        <p:nvPicPr>
          <p:cNvPr id="138" name="Google Shape;102;p17" descr=""/>
          <p:cNvPicPr/>
          <p:nvPr/>
        </p:nvPicPr>
        <p:blipFill>
          <a:blip r:embed="rId1"/>
          <a:stretch/>
        </p:blipFill>
        <p:spPr>
          <a:xfrm>
            <a:off x="311760" y="1143000"/>
            <a:ext cx="8731800" cy="327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2043360" y="2571840"/>
            <a:ext cx="6321240" cy="635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9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tr" sz="3000" spc="-1" strike="noStrike">
                <a:solidFill>
                  <a:schemeClr val="dk2"/>
                </a:solidFill>
                <a:latin typeface="Raleway"/>
                <a:ea typeface="Raleway"/>
              </a:rPr>
              <a:t>.</a:t>
            </a:r>
            <a:endParaRPr b="0" lang="tr-TR" sz="3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tr-T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2410200" y="1595880"/>
            <a:ext cx="6321240" cy="3002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tr" sz="1800" spc="-1" strike="noStrike">
                <a:solidFill>
                  <a:schemeClr val="dk2"/>
                </a:solidFill>
                <a:latin typeface="Lato"/>
                <a:ea typeface="Lato"/>
              </a:rPr>
              <a:t>.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Google Shape;109;p18" descr=""/>
          <p:cNvPicPr/>
          <p:nvPr/>
        </p:nvPicPr>
        <p:blipFill>
          <a:blip r:embed="rId1"/>
          <a:stretch/>
        </p:blipFill>
        <p:spPr>
          <a:xfrm>
            <a:off x="178560" y="1022040"/>
            <a:ext cx="4185720" cy="3575520"/>
          </a:xfrm>
          <a:prstGeom prst="rect">
            <a:avLst/>
          </a:prstGeom>
          <a:ln w="0">
            <a:noFill/>
          </a:ln>
        </p:spPr>
      </p:pic>
      <p:pic>
        <p:nvPicPr>
          <p:cNvPr id="142" name="Google Shape;110;p18" descr=""/>
          <p:cNvPicPr/>
          <p:nvPr/>
        </p:nvPicPr>
        <p:blipFill>
          <a:blip r:embed="rId2"/>
          <a:stretch/>
        </p:blipFill>
        <p:spPr>
          <a:xfrm>
            <a:off x="4640400" y="1022040"/>
            <a:ext cx="4340880" cy="357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9000"/>
          </a:bodyPr>
          <a:p>
            <a:pPr indent="0">
              <a:buNone/>
            </a:pPr>
            <a:endParaRPr b="1" lang="tr-TR" sz="3000" spc="-1" strike="noStrike">
              <a:solidFill>
                <a:schemeClr val="dk2"/>
              </a:solidFill>
              <a:latin typeface="Raleway"/>
              <a:ea typeface="Raleway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2410200" y="1595880"/>
            <a:ext cx="6321240" cy="3002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1800" spc="-1" strike="noStrike">
              <a:solidFill>
                <a:schemeClr val="dk2"/>
              </a:solidFill>
              <a:latin typeface="Lato"/>
              <a:ea typeface="Lato"/>
            </a:endParaRPr>
          </a:p>
        </p:txBody>
      </p:sp>
      <p:pic>
        <p:nvPicPr>
          <p:cNvPr id="145" name="Google Shape;117;p19" descr=""/>
          <p:cNvPicPr/>
          <p:nvPr/>
        </p:nvPicPr>
        <p:blipFill>
          <a:blip r:embed="rId1"/>
          <a:stretch/>
        </p:blipFill>
        <p:spPr>
          <a:xfrm>
            <a:off x="77400" y="172080"/>
            <a:ext cx="8988840" cy="5212800"/>
          </a:xfrm>
          <a:prstGeom prst="rect">
            <a:avLst/>
          </a:prstGeom>
          <a:ln w="0">
            <a:noFill/>
          </a:ln>
        </p:spPr>
      </p:pic>
      <p:sp>
        <p:nvSpPr>
          <p:cNvPr id="146" name="Google Shape;118;p19"/>
          <p:cNvSpPr/>
          <p:nvPr/>
        </p:nvSpPr>
        <p:spPr>
          <a:xfrm>
            <a:off x="0" y="4982760"/>
            <a:ext cx="9456480" cy="370080"/>
          </a:xfrm>
          <a:prstGeom prst="rect">
            <a:avLst/>
          </a:prstGeom>
          <a:solidFill>
            <a:schemeClr val="lt2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Google Shape;119;p19"/>
          <p:cNvSpPr/>
          <p:nvPr/>
        </p:nvSpPr>
        <p:spPr>
          <a:xfrm>
            <a:off x="2235600" y="96120"/>
            <a:ext cx="523908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Google Shape;120;p19"/>
          <p:cNvSpPr/>
          <p:nvPr/>
        </p:nvSpPr>
        <p:spPr>
          <a:xfrm>
            <a:off x="7379280" y="4743360"/>
            <a:ext cx="194292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Google Shape;121;p19"/>
          <p:cNvSpPr/>
          <p:nvPr/>
        </p:nvSpPr>
        <p:spPr>
          <a:xfrm>
            <a:off x="2905200" y="0"/>
            <a:ext cx="3333600" cy="42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tr" sz="1600" spc="-1" strike="noStrike">
                <a:solidFill>
                  <a:schemeClr val="dk2"/>
                </a:solidFill>
                <a:latin typeface="Lato"/>
                <a:ea typeface="Lato"/>
              </a:rPr>
              <a:t>DEVRE KURULUM AŞAMALARI</a:t>
            </a:r>
            <a:endParaRPr b="0" lang="tr-T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Google Shape;122;p19"/>
          <p:cNvSpPr/>
          <p:nvPr/>
        </p:nvSpPr>
        <p:spPr>
          <a:xfrm>
            <a:off x="137160" y="356760"/>
            <a:ext cx="115200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400" spc="-1" strike="noStrike">
                <a:solidFill>
                  <a:schemeClr val="dk1"/>
                </a:solidFill>
                <a:latin typeface="Lato"/>
                <a:ea typeface="Lato"/>
              </a:rPr>
              <a:t>1.AŞAMA</a:t>
            </a: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Google Shape;123;p19"/>
          <p:cNvSpPr/>
          <p:nvPr/>
        </p:nvSpPr>
        <p:spPr>
          <a:xfrm>
            <a:off x="3360600" y="631080"/>
            <a:ext cx="12891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400" spc="-1" strike="noStrike">
                <a:solidFill>
                  <a:schemeClr val="dk1"/>
                </a:solidFill>
                <a:latin typeface="Lato"/>
                <a:ea typeface="Lato"/>
              </a:rPr>
              <a:t>2.AŞAMA</a:t>
            </a: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Google Shape;124;p19"/>
          <p:cNvSpPr/>
          <p:nvPr/>
        </p:nvSpPr>
        <p:spPr>
          <a:xfrm>
            <a:off x="6323040" y="713160"/>
            <a:ext cx="115200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400" spc="-1" strike="noStrike">
                <a:solidFill>
                  <a:schemeClr val="dk1"/>
                </a:solidFill>
                <a:latin typeface="Lato"/>
                <a:ea typeface="Lato"/>
              </a:rPr>
              <a:t>3.AŞAMA</a:t>
            </a: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Google Shape;125;p19"/>
          <p:cNvSpPr/>
          <p:nvPr/>
        </p:nvSpPr>
        <p:spPr>
          <a:xfrm>
            <a:off x="589680" y="2578680"/>
            <a:ext cx="12891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400" spc="-1" strike="noStrike">
                <a:solidFill>
                  <a:schemeClr val="dk1"/>
                </a:solidFill>
                <a:latin typeface="Lato"/>
                <a:ea typeface="Lato"/>
              </a:rPr>
              <a:t>4.AŞAMA</a:t>
            </a: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Google Shape;126;p19"/>
          <p:cNvSpPr/>
          <p:nvPr/>
        </p:nvSpPr>
        <p:spPr>
          <a:xfrm>
            <a:off x="3826800" y="2876760"/>
            <a:ext cx="115200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400" spc="-1" strike="noStrike">
                <a:solidFill>
                  <a:schemeClr val="dk1"/>
                </a:solidFill>
                <a:latin typeface="Lato"/>
                <a:ea typeface="Lato"/>
              </a:rPr>
              <a:t>5.AŞAMA</a:t>
            </a: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Google Shape;127;p19"/>
          <p:cNvSpPr/>
          <p:nvPr/>
        </p:nvSpPr>
        <p:spPr>
          <a:xfrm>
            <a:off x="1766160" y="4598280"/>
            <a:ext cx="6005520" cy="42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tr" sz="1600" spc="-1" strike="noStrike">
                <a:solidFill>
                  <a:srgbClr val="000000"/>
                </a:solidFill>
                <a:latin typeface="Lato"/>
                <a:ea typeface="Lato"/>
              </a:rPr>
              <a:t>NOT:ROLE YERİNE  L289N MOTOR SÜRÜCÜ EKLİYECEĞİZ</a:t>
            </a:r>
            <a:endParaRPr b="0" lang="tr-T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2277000" y="0"/>
            <a:ext cx="8142120" cy="635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9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tr" sz="3000" spc="-1" strike="noStrike">
                <a:solidFill>
                  <a:schemeClr val="dk2"/>
                </a:solidFill>
                <a:latin typeface="Raleway"/>
                <a:ea typeface="Raleway"/>
              </a:rPr>
              <a:t>.</a:t>
            </a:r>
            <a:endParaRPr b="0" lang="tr-T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2340000" y="900000"/>
            <a:ext cx="6321240" cy="3002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tr" sz="3000" spc="-1" strike="noStrike">
                <a:solidFill>
                  <a:schemeClr val="dk2"/>
                </a:solidFill>
                <a:latin typeface="Raleway"/>
                <a:ea typeface="Raleway"/>
              </a:rPr>
              <a:t>PROJEMİZİN ANLATIMINA VE YAPIM AŞAMASINA ULAŞMAK İÇİN QR KOD VEYA LİNKE TIKLAYINIZ BUNLARA BİR SONRAKİ SLAYTTAN ULAŞABİLİRSİNİZ </a:t>
            </a:r>
            <a:endParaRPr b="0" lang="tr-T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Google Shape;134;p20"/>
          <p:cNvSpPr/>
          <p:nvPr/>
        </p:nvSpPr>
        <p:spPr>
          <a:xfrm>
            <a:off x="2520000" y="3960000"/>
            <a:ext cx="5940000" cy="54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9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tr" sz="3000" spc="-1" strike="noStrike">
                <a:solidFill>
                  <a:schemeClr val="dk2"/>
                </a:solidFill>
                <a:latin typeface="Raleway"/>
                <a:ea typeface="Raleway"/>
              </a:rPr>
              <a:t>.</a:t>
            </a:r>
            <a:endParaRPr b="0" lang="tr-T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2648880" y="1563480"/>
            <a:ext cx="6321240" cy="3002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tr" sz="1800" spc="-1" strike="noStrike">
                <a:solidFill>
                  <a:schemeClr val="dk2"/>
                </a:solidFill>
                <a:latin typeface="Lato"/>
                <a:ea typeface="Lato"/>
              </a:rPr>
              <a:t>.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1" name="Google Shape;141;p21" descr=""/>
          <p:cNvPicPr/>
          <p:nvPr/>
        </p:nvPicPr>
        <p:blipFill>
          <a:blip r:embed="rId1"/>
          <a:stretch/>
        </p:blipFill>
        <p:spPr>
          <a:xfrm>
            <a:off x="524520" y="668160"/>
            <a:ext cx="3664440" cy="3234240"/>
          </a:xfrm>
          <a:prstGeom prst="rect">
            <a:avLst/>
          </a:prstGeom>
          <a:ln w="0">
            <a:noFill/>
          </a:ln>
        </p:spPr>
      </p:pic>
      <p:pic>
        <p:nvPicPr>
          <p:cNvPr id="162" name="Google Shape;142;p21" descr=""/>
          <p:cNvPicPr/>
          <p:nvPr/>
        </p:nvPicPr>
        <p:blipFill>
          <a:blip r:embed="rId2"/>
          <a:stretch/>
        </p:blipFill>
        <p:spPr>
          <a:xfrm>
            <a:off x="5143680" y="668160"/>
            <a:ext cx="3805920" cy="3234240"/>
          </a:xfrm>
          <a:prstGeom prst="rect">
            <a:avLst/>
          </a:prstGeom>
          <a:ln w="0">
            <a:noFill/>
          </a:ln>
        </p:spPr>
      </p:pic>
      <p:sp>
        <p:nvSpPr>
          <p:cNvPr id="163" name="Google Shape;143;p21"/>
          <p:cNvSpPr/>
          <p:nvPr/>
        </p:nvSpPr>
        <p:spPr>
          <a:xfrm>
            <a:off x="4237560" y="2135160"/>
            <a:ext cx="840960" cy="371520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48123"/>
            </a:avLst>
          </a:prstGeom>
          <a:solidFill>
            <a:schemeClr val="lt2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Google Shape;144;p21"/>
          <p:cNvSpPr/>
          <p:nvPr/>
        </p:nvSpPr>
        <p:spPr>
          <a:xfrm>
            <a:off x="4237560" y="4293720"/>
            <a:ext cx="840960" cy="371520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48123"/>
            </a:avLst>
          </a:prstGeom>
          <a:solidFill>
            <a:schemeClr val="lt2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Google Shape;145;p21"/>
          <p:cNvSpPr/>
          <p:nvPr/>
        </p:nvSpPr>
        <p:spPr>
          <a:xfrm>
            <a:off x="1417680" y="4363560"/>
            <a:ext cx="31539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400" spc="-1" strike="noStrike">
                <a:solidFill>
                  <a:srgbClr val="000000"/>
                </a:solidFill>
                <a:latin typeface="Lato"/>
                <a:ea typeface="Lato"/>
              </a:rPr>
              <a:t>http://meb.ai/yQFdqi</a:t>
            </a: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Google Shape;146;p21"/>
          <p:cNvSpPr/>
          <p:nvPr/>
        </p:nvSpPr>
        <p:spPr>
          <a:xfrm>
            <a:off x="6131520" y="4363560"/>
            <a:ext cx="380592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tr" sz="1400" spc="-1" strike="noStrike">
                <a:solidFill>
                  <a:srgbClr val="000000"/>
                </a:solidFill>
                <a:latin typeface="Lato"/>
                <a:ea typeface="Lato"/>
              </a:rPr>
              <a:t>http://meb.ai/Ulbi0Oj</a:t>
            </a: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Google Shape;147;p21"/>
          <p:cNvSpPr/>
          <p:nvPr/>
        </p:nvSpPr>
        <p:spPr>
          <a:xfrm rot="16202400">
            <a:off x="6994800" y="3889440"/>
            <a:ext cx="423000" cy="449280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48123"/>
            </a:avLst>
          </a:prstGeom>
          <a:solidFill>
            <a:schemeClr val="lt2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Google Shape;148;p21"/>
          <p:cNvSpPr/>
          <p:nvPr/>
        </p:nvSpPr>
        <p:spPr>
          <a:xfrm rot="16201800">
            <a:off x="2147760" y="3881160"/>
            <a:ext cx="535320" cy="466200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48123"/>
            </a:avLst>
          </a:prstGeom>
          <a:solidFill>
            <a:schemeClr val="lt2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LibreOffice/7.4.3.2$Windows_X86_64 LibreOffice_project/1048a8393ae2eeec98dff31b5c133c5f1d08b890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tr-TR</dc:language>
  <cp:lastModifiedBy/>
  <dcterms:modified xsi:type="dcterms:W3CDTF">2023-01-20T01:59:20Z</dcterms:modified>
  <cp:revision>2</cp:revision>
  <dc:subject/>
  <dc:title/>
</cp:coreProperties>
</file>