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5DCE5-E2A1-41EA-8A13-806BC4589614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7E9EFF2-306C-423A-BE66-E51941863926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3DC719B2-B700-42AF-8194-10DAEE5C8A40}" type="parTrans" cxnId="{BB7A75D7-226D-4ED7-9517-8F43EDFE8A0D}">
      <dgm:prSet/>
      <dgm:spPr/>
      <dgm:t>
        <a:bodyPr/>
        <a:lstStyle/>
        <a:p>
          <a:endParaRPr lang="en-IN"/>
        </a:p>
      </dgm:t>
    </dgm:pt>
    <dgm:pt modelId="{B7136900-50B3-4140-96FF-6929B9B577F9}" type="sibTrans" cxnId="{BB7A75D7-226D-4ED7-9517-8F43EDFE8A0D}">
      <dgm:prSet/>
      <dgm:spPr/>
      <dgm:t>
        <a:bodyPr/>
        <a:lstStyle/>
        <a:p>
          <a:endParaRPr lang="en-IN"/>
        </a:p>
      </dgm:t>
    </dgm:pt>
    <dgm:pt modelId="{ABFAA256-CDD3-406F-96D5-6BD68D4FC327}">
      <dgm:prSet phldrT="[Text]"/>
      <dgm:spPr/>
      <dgm:t>
        <a:bodyPr/>
        <a:lstStyle/>
        <a:p>
          <a:r>
            <a:rPr lang="en-US" dirty="0"/>
            <a:t>Prepare the money before you get on the bus.</a:t>
          </a:r>
          <a:endParaRPr lang="en-IN" dirty="0"/>
        </a:p>
      </dgm:t>
    </dgm:pt>
    <dgm:pt modelId="{6A490E8A-5BA6-4258-9401-18F4F8541C17}" type="parTrans" cxnId="{C6953A15-B8D1-4657-A6D7-1AD39DA05D1B}">
      <dgm:prSet/>
      <dgm:spPr/>
      <dgm:t>
        <a:bodyPr/>
        <a:lstStyle/>
        <a:p>
          <a:endParaRPr lang="en-IN"/>
        </a:p>
      </dgm:t>
    </dgm:pt>
    <dgm:pt modelId="{32C67B5A-3042-4BFA-A4EF-5FE14058E56B}" type="sibTrans" cxnId="{C6953A15-B8D1-4657-A6D7-1AD39DA05D1B}">
      <dgm:prSet/>
      <dgm:spPr/>
      <dgm:t>
        <a:bodyPr/>
        <a:lstStyle/>
        <a:p>
          <a:endParaRPr lang="en-IN"/>
        </a:p>
      </dgm:t>
    </dgm:pt>
    <dgm:pt modelId="{E05999FF-E37A-4D3B-9C49-30365BA60E69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43C21192-75E1-4350-9B73-F786ADB16D48}" type="parTrans" cxnId="{0637C047-9A4D-431F-998E-40FCFD2C111C}">
      <dgm:prSet/>
      <dgm:spPr/>
      <dgm:t>
        <a:bodyPr/>
        <a:lstStyle/>
        <a:p>
          <a:endParaRPr lang="en-IN"/>
        </a:p>
      </dgm:t>
    </dgm:pt>
    <dgm:pt modelId="{A9E9BE8B-6411-44B7-9CD1-47A90251719B}" type="sibTrans" cxnId="{0637C047-9A4D-431F-998E-40FCFD2C111C}">
      <dgm:prSet/>
      <dgm:spPr/>
      <dgm:t>
        <a:bodyPr/>
        <a:lstStyle/>
        <a:p>
          <a:endParaRPr lang="en-IN"/>
        </a:p>
      </dgm:t>
    </dgm:pt>
    <dgm:pt modelId="{9321B3BD-69D5-41E2-9CEB-CFB72F116726}">
      <dgm:prSet phldrT="[Text]"/>
      <dgm:spPr/>
      <dgm:t>
        <a:bodyPr/>
        <a:lstStyle/>
        <a:p>
          <a:r>
            <a:rPr lang="en-US" dirty="0"/>
            <a:t>Get in the bus from the front door.</a:t>
          </a:r>
          <a:endParaRPr lang="en-IN" dirty="0"/>
        </a:p>
      </dgm:t>
    </dgm:pt>
    <dgm:pt modelId="{782CF6CA-19C9-4DEF-B74F-FE5F96C3A347}" type="parTrans" cxnId="{DAE737FF-D6B7-4FA7-BEE8-27344FFB9C2C}">
      <dgm:prSet/>
      <dgm:spPr/>
      <dgm:t>
        <a:bodyPr/>
        <a:lstStyle/>
        <a:p>
          <a:endParaRPr lang="en-IN"/>
        </a:p>
      </dgm:t>
    </dgm:pt>
    <dgm:pt modelId="{1CD19FCC-9263-4ACD-BDA5-DAF461379560}" type="sibTrans" cxnId="{DAE737FF-D6B7-4FA7-BEE8-27344FFB9C2C}">
      <dgm:prSet/>
      <dgm:spPr/>
      <dgm:t>
        <a:bodyPr/>
        <a:lstStyle/>
        <a:p>
          <a:endParaRPr lang="en-IN"/>
        </a:p>
      </dgm:t>
    </dgm:pt>
    <dgm:pt modelId="{1FEBF5B4-E3DB-460D-A459-F619D3DAB18A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A2DE0322-BEA6-425F-B9E0-2395B47D9586}" type="parTrans" cxnId="{62B53282-8702-4153-9166-CD62250060B6}">
      <dgm:prSet/>
      <dgm:spPr/>
      <dgm:t>
        <a:bodyPr/>
        <a:lstStyle/>
        <a:p>
          <a:endParaRPr lang="en-IN"/>
        </a:p>
      </dgm:t>
    </dgm:pt>
    <dgm:pt modelId="{38A3A7D1-F38D-43E4-BB27-DDA70FE18F27}" type="sibTrans" cxnId="{62B53282-8702-4153-9166-CD62250060B6}">
      <dgm:prSet/>
      <dgm:spPr/>
      <dgm:t>
        <a:bodyPr/>
        <a:lstStyle/>
        <a:p>
          <a:endParaRPr lang="en-IN"/>
        </a:p>
      </dgm:t>
    </dgm:pt>
    <dgm:pt modelId="{9EDFEAB4-10E8-4A51-BBAC-3B8B370B0FB1}">
      <dgm:prSet phldrT="[Text]"/>
      <dgm:spPr/>
      <dgm:t>
        <a:bodyPr/>
        <a:lstStyle/>
        <a:p>
          <a:r>
            <a:rPr lang="en-US" dirty="0"/>
            <a:t>Ask the driver for a ticket, by saying “</a:t>
          </a:r>
          <a:r>
            <a:rPr lang="en-US" dirty="0" err="1"/>
            <a:t>Bilet</a:t>
          </a:r>
          <a:r>
            <a:rPr lang="en-US" dirty="0"/>
            <a:t> </a:t>
          </a:r>
          <a:r>
            <a:rPr lang="en-US" dirty="0" err="1"/>
            <a:t>Molia</a:t>
          </a:r>
          <a:r>
            <a:rPr lang="en-US" dirty="0"/>
            <a:t>.”</a:t>
          </a:r>
          <a:endParaRPr lang="en-IN" dirty="0"/>
        </a:p>
      </dgm:t>
    </dgm:pt>
    <dgm:pt modelId="{E207A30A-4809-4E7F-9173-1774FADA6116}" type="parTrans" cxnId="{CB01494F-E6AE-44E6-9058-8E75326EE7C1}">
      <dgm:prSet/>
      <dgm:spPr/>
      <dgm:t>
        <a:bodyPr/>
        <a:lstStyle/>
        <a:p>
          <a:endParaRPr lang="en-IN"/>
        </a:p>
      </dgm:t>
    </dgm:pt>
    <dgm:pt modelId="{87CCF66A-2CB8-4950-83F0-0B640AB73CB4}" type="sibTrans" cxnId="{CB01494F-E6AE-44E6-9058-8E75326EE7C1}">
      <dgm:prSet/>
      <dgm:spPr/>
      <dgm:t>
        <a:bodyPr/>
        <a:lstStyle/>
        <a:p>
          <a:endParaRPr lang="en-IN"/>
        </a:p>
      </dgm:t>
    </dgm:pt>
    <dgm:pt modelId="{98E6D9E7-6081-4824-BB9A-0D5F0CDEA94B}">
      <dgm:prSet phldrT="[Text]"/>
      <dgm:spPr/>
      <dgm:t>
        <a:bodyPr/>
        <a:lstStyle/>
        <a:p>
          <a:r>
            <a:rPr lang="en-US" dirty="0"/>
            <a:t>4</a:t>
          </a:r>
          <a:endParaRPr lang="en-IN" dirty="0"/>
        </a:p>
      </dgm:t>
    </dgm:pt>
    <dgm:pt modelId="{DD8CC1EF-E775-46F5-B704-94302FE4EF94}" type="parTrans" cxnId="{CFC14277-D2CB-495A-8545-0F451E59B455}">
      <dgm:prSet/>
      <dgm:spPr/>
      <dgm:t>
        <a:bodyPr/>
        <a:lstStyle/>
        <a:p>
          <a:endParaRPr lang="en-IN"/>
        </a:p>
      </dgm:t>
    </dgm:pt>
    <dgm:pt modelId="{7F2823CB-71B6-4AEF-A4D9-915B666CDDEE}" type="sibTrans" cxnId="{CFC14277-D2CB-495A-8545-0F451E59B455}">
      <dgm:prSet/>
      <dgm:spPr/>
      <dgm:t>
        <a:bodyPr/>
        <a:lstStyle/>
        <a:p>
          <a:endParaRPr lang="en-IN"/>
        </a:p>
      </dgm:t>
    </dgm:pt>
    <dgm:pt modelId="{1DE37813-795D-4FB0-8B8F-7E05901A396D}">
      <dgm:prSet phldrT="[Text]"/>
      <dgm:spPr/>
      <dgm:t>
        <a:bodyPr/>
        <a:lstStyle/>
        <a:p>
          <a:r>
            <a:rPr lang="en-US" dirty="0"/>
            <a:t>Give money to the driver.</a:t>
          </a:r>
          <a:endParaRPr lang="en-IN" dirty="0"/>
        </a:p>
      </dgm:t>
    </dgm:pt>
    <dgm:pt modelId="{81965238-7D6A-466F-AA31-B9E169407BC1}" type="parTrans" cxnId="{AD249C2C-92E9-432D-8E10-2B12C86199FC}">
      <dgm:prSet/>
      <dgm:spPr/>
      <dgm:t>
        <a:bodyPr/>
        <a:lstStyle/>
        <a:p>
          <a:endParaRPr lang="en-IN"/>
        </a:p>
      </dgm:t>
    </dgm:pt>
    <dgm:pt modelId="{A88192B8-EF67-4033-88F7-67395E82F5AC}" type="sibTrans" cxnId="{AD249C2C-92E9-432D-8E10-2B12C86199FC}">
      <dgm:prSet/>
      <dgm:spPr/>
      <dgm:t>
        <a:bodyPr/>
        <a:lstStyle/>
        <a:p>
          <a:endParaRPr lang="en-IN"/>
        </a:p>
      </dgm:t>
    </dgm:pt>
    <dgm:pt modelId="{33F072C4-328D-4F61-B1A8-42DF91904B01}">
      <dgm:prSet phldrT="[Text]"/>
      <dgm:spPr/>
      <dgm:t>
        <a:bodyPr/>
        <a:lstStyle/>
        <a:p>
          <a:r>
            <a:rPr lang="en-US" dirty="0"/>
            <a:t>5</a:t>
          </a:r>
          <a:endParaRPr lang="en-IN" dirty="0"/>
        </a:p>
      </dgm:t>
    </dgm:pt>
    <dgm:pt modelId="{2CEBEBA2-282A-4068-B089-68F475CF9451}" type="parTrans" cxnId="{85311CE4-A7FE-494C-8E9F-B9FC0720F9A1}">
      <dgm:prSet/>
      <dgm:spPr/>
      <dgm:t>
        <a:bodyPr/>
        <a:lstStyle/>
        <a:p>
          <a:endParaRPr lang="en-IN"/>
        </a:p>
      </dgm:t>
    </dgm:pt>
    <dgm:pt modelId="{3EC288F3-0923-48C6-B651-7EA501D95EDA}" type="sibTrans" cxnId="{85311CE4-A7FE-494C-8E9F-B9FC0720F9A1}">
      <dgm:prSet/>
      <dgm:spPr/>
      <dgm:t>
        <a:bodyPr/>
        <a:lstStyle/>
        <a:p>
          <a:endParaRPr lang="en-IN"/>
        </a:p>
      </dgm:t>
    </dgm:pt>
    <dgm:pt modelId="{66EB9A6F-7296-44FC-9C1B-CA7B77F2B882}">
      <dgm:prSet phldrT="[Text]"/>
      <dgm:spPr/>
      <dgm:t>
        <a:bodyPr/>
        <a:lstStyle/>
        <a:p>
          <a:r>
            <a:rPr lang="en-US" dirty="0"/>
            <a:t>Wait for the driver to give ticket to you.</a:t>
          </a:r>
          <a:endParaRPr lang="en-IN" dirty="0"/>
        </a:p>
      </dgm:t>
    </dgm:pt>
    <dgm:pt modelId="{FCB9FAC6-6C04-46F2-AF34-BF9D65538D5B}" type="parTrans" cxnId="{2EC2D4C1-5A94-4ABC-BDC5-61F274A37069}">
      <dgm:prSet/>
      <dgm:spPr/>
      <dgm:t>
        <a:bodyPr/>
        <a:lstStyle/>
        <a:p>
          <a:endParaRPr lang="en-IN"/>
        </a:p>
      </dgm:t>
    </dgm:pt>
    <dgm:pt modelId="{DFD5E6BF-3185-47F8-9829-8C21FA2A8783}" type="sibTrans" cxnId="{2EC2D4C1-5A94-4ABC-BDC5-61F274A37069}">
      <dgm:prSet/>
      <dgm:spPr/>
      <dgm:t>
        <a:bodyPr/>
        <a:lstStyle/>
        <a:p>
          <a:endParaRPr lang="en-IN"/>
        </a:p>
      </dgm:t>
    </dgm:pt>
    <dgm:pt modelId="{7F3A181E-6EFC-4AD8-98CF-9C8AB89E522F}">
      <dgm:prSet phldrT="[Text]"/>
      <dgm:spPr/>
      <dgm:t>
        <a:bodyPr/>
        <a:lstStyle/>
        <a:p>
          <a:r>
            <a:rPr lang="en-US" dirty="0"/>
            <a:t>6</a:t>
          </a:r>
          <a:endParaRPr lang="en-IN" dirty="0"/>
        </a:p>
      </dgm:t>
    </dgm:pt>
    <dgm:pt modelId="{2FE57F51-0F4C-478E-A77B-3E413189620E}" type="parTrans" cxnId="{8EC928F3-9699-42E5-885A-0BDDE1B91DB5}">
      <dgm:prSet/>
      <dgm:spPr/>
      <dgm:t>
        <a:bodyPr/>
        <a:lstStyle/>
        <a:p>
          <a:endParaRPr lang="en-IN"/>
        </a:p>
      </dgm:t>
    </dgm:pt>
    <dgm:pt modelId="{5E946A31-FBCC-48BF-8393-ECDF13B3195A}" type="sibTrans" cxnId="{8EC928F3-9699-42E5-885A-0BDDE1B91DB5}">
      <dgm:prSet/>
      <dgm:spPr/>
      <dgm:t>
        <a:bodyPr/>
        <a:lstStyle/>
        <a:p>
          <a:endParaRPr lang="en-IN"/>
        </a:p>
      </dgm:t>
    </dgm:pt>
    <dgm:pt modelId="{F0F3ECF7-2524-45B2-9654-9441732FA44E}">
      <dgm:prSet phldrT="[Text]"/>
      <dgm:spPr/>
      <dgm:t>
        <a:bodyPr/>
        <a:lstStyle/>
        <a:p>
          <a:r>
            <a:rPr lang="en-US" dirty="0"/>
            <a:t>Find and then punch the ticket using the special device in the bus.</a:t>
          </a:r>
          <a:endParaRPr lang="en-IN" dirty="0"/>
        </a:p>
      </dgm:t>
    </dgm:pt>
    <dgm:pt modelId="{ADE669A5-5C47-4A66-9D2A-8F8BFB989447}" type="parTrans" cxnId="{73DCFA69-1AF0-4372-952C-88C484126F6A}">
      <dgm:prSet/>
      <dgm:spPr/>
      <dgm:t>
        <a:bodyPr/>
        <a:lstStyle/>
        <a:p>
          <a:endParaRPr lang="en-IN"/>
        </a:p>
      </dgm:t>
    </dgm:pt>
    <dgm:pt modelId="{15049F19-0CF1-498A-B873-5CF60C6CBC4A}" type="sibTrans" cxnId="{73DCFA69-1AF0-4372-952C-88C484126F6A}">
      <dgm:prSet/>
      <dgm:spPr/>
      <dgm:t>
        <a:bodyPr/>
        <a:lstStyle/>
        <a:p>
          <a:endParaRPr lang="en-IN"/>
        </a:p>
      </dgm:t>
    </dgm:pt>
    <dgm:pt modelId="{F0C6806B-99F0-4EA2-B403-83D3ADDAFEA5}">
      <dgm:prSet phldrT="[Text]"/>
      <dgm:spPr/>
      <dgm:t>
        <a:bodyPr/>
        <a:lstStyle/>
        <a:p>
          <a:r>
            <a:rPr lang="en-US" dirty="0"/>
            <a:t>If you do not do that, you shall pay a significant fine, in case you are being checked by the authorities.</a:t>
          </a:r>
          <a:endParaRPr lang="en-IN" dirty="0"/>
        </a:p>
      </dgm:t>
    </dgm:pt>
    <dgm:pt modelId="{018C19AA-101B-49CD-91BD-99C7CA8CBE33}" type="parTrans" cxnId="{7B644475-4BF7-47AF-B0E7-90456F887B3F}">
      <dgm:prSet/>
      <dgm:spPr/>
      <dgm:t>
        <a:bodyPr/>
        <a:lstStyle/>
        <a:p>
          <a:endParaRPr lang="en-IN"/>
        </a:p>
      </dgm:t>
    </dgm:pt>
    <dgm:pt modelId="{F8655205-647C-4A7A-8667-FDF3DBA8157B}" type="sibTrans" cxnId="{7B644475-4BF7-47AF-B0E7-90456F887B3F}">
      <dgm:prSet/>
      <dgm:spPr/>
      <dgm:t>
        <a:bodyPr/>
        <a:lstStyle/>
        <a:p>
          <a:endParaRPr lang="en-IN"/>
        </a:p>
      </dgm:t>
    </dgm:pt>
    <dgm:pt modelId="{8E935FB3-A4F0-4A26-B162-8124D2187AE7}" type="pres">
      <dgm:prSet presAssocID="{6CB5DCE5-E2A1-41EA-8A13-806BC4589614}" presName="linearFlow" presStyleCnt="0">
        <dgm:presLayoutVars>
          <dgm:dir/>
          <dgm:animLvl val="lvl"/>
          <dgm:resizeHandles val="exact"/>
        </dgm:presLayoutVars>
      </dgm:prSet>
      <dgm:spPr/>
    </dgm:pt>
    <dgm:pt modelId="{54F8BF4E-2028-457B-A0EE-E2AE37B03257}" type="pres">
      <dgm:prSet presAssocID="{27E9EFF2-306C-423A-BE66-E51941863926}" presName="composite" presStyleCnt="0"/>
      <dgm:spPr/>
    </dgm:pt>
    <dgm:pt modelId="{AAB99486-47B5-4BB7-983F-BD3019BB59D3}" type="pres">
      <dgm:prSet presAssocID="{27E9EFF2-306C-423A-BE66-E5194186392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B59DF04-0A1F-48A6-BF1C-3DA5D8D8C078}" type="pres">
      <dgm:prSet presAssocID="{27E9EFF2-306C-423A-BE66-E51941863926}" presName="descendantText" presStyleLbl="alignAcc1" presStyleIdx="0" presStyleCnt="6">
        <dgm:presLayoutVars>
          <dgm:bulletEnabled val="1"/>
        </dgm:presLayoutVars>
      </dgm:prSet>
      <dgm:spPr/>
    </dgm:pt>
    <dgm:pt modelId="{2FDD3C39-34E8-43AA-A916-2109DDDB0F23}" type="pres">
      <dgm:prSet presAssocID="{B7136900-50B3-4140-96FF-6929B9B577F9}" presName="sp" presStyleCnt="0"/>
      <dgm:spPr/>
    </dgm:pt>
    <dgm:pt modelId="{E76AF202-8250-4DD3-8669-63D1C2A57A83}" type="pres">
      <dgm:prSet presAssocID="{E05999FF-E37A-4D3B-9C49-30365BA60E69}" presName="composite" presStyleCnt="0"/>
      <dgm:spPr/>
    </dgm:pt>
    <dgm:pt modelId="{B839BB7C-8C62-42FE-87FF-098BA3F2B915}" type="pres">
      <dgm:prSet presAssocID="{E05999FF-E37A-4D3B-9C49-30365BA60E69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8C2C65E-7AE5-4992-A754-B475E23A13DC}" type="pres">
      <dgm:prSet presAssocID="{E05999FF-E37A-4D3B-9C49-30365BA60E69}" presName="descendantText" presStyleLbl="alignAcc1" presStyleIdx="1" presStyleCnt="6">
        <dgm:presLayoutVars>
          <dgm:bulletEnabled val="1"/>
        </dgm:presLayoutVars>
      </dgm:prSet>
      <dgm:spPr/>
    </dgm:pt>
    <dgm:pt modelId="{E2F8B1CF-746B-43D8-8CB7-B2EA68FB9C0E}" type="pres">
      <dgm:prSet presAssocID="{A9E9BE8B-6411-44B7-9CD1-47A90251719B}" presName="sp" presStyleCnt="0"/>
      <dgm:spPr/>
    </dgm:pt>
    <dgm:pt modelId="{43E363A8-E249-40E5-AE2F-03E8A2D0D7DF}" type="pres">
      <dgm:prSet presAssocID="{1FEBF5B4-E3DB-460D-A459-F619D3DAB18A}" presName="composite" presStyleCnt="0"/>
      <dgm:spPr/>
    </dgm:pt>
    <dgm:pt modelId="{EBDAB4B5-6555-4AAA-8FF9-7EA597419D9D}" type="pres">
      <dgm:prSet presAssocID="{1FEBF5B4-E3DB-460D-A459-F619D3DAB18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68E44C0-CD9C-4D35-9888-16974D38634A}" type="pres">
      <dgm:prSet presAssocID="{1FEBF5B4-E3DB-460D-A459-F619D3DAB18A}" presName="descendantText" presStyleLbl="alignAcc1" presStyleIdx="2" presStyleCnt="6">
        <dgm:presLayoutVars>
          <dgm:bulletEnabled val="1"/>
        </dgm:presLayoutVars>
      </dgm:prSet>
      <dgm:spPr/>
    </dgm:pt>
    <dgm:pt modelId="{B0747EE9-5107-4439-A563-6BB851635A96}" type="pres">
      <dgm:prSet presAssocID="{38A3A7D1-F38D-43E4-BB27-DDA70FE18F27}" presName="sp" presStyleCnt="0"/>
      <dgm:spPr/>
    </dgm:pt>
    <dgm:pt modelId="{CD5C1813-4F69-43FA-9326-337990103886}" type="pres">
      <dgm:prSet presAssocID="{98E6D9E7-6081-4824-BB9A-0D5F0CDEA94B}" presName="composite" presStyleCnt="0"/>
      <dgm:spPr/>
    </dgm:pt>
    <dgm:pt modelId="{203E3EAE-C855-485C-B28A-240A97F02239}" type="pres">
      <dgm:prSet presAssocID="{98E6D9E7-6081-4824-BB9A-0D5F0CDEA94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EFFA6530-B0C4-4E7D-88D2-455E8158C065}" type="pres">
      <dgm:prSet presAssocID="{98E6D9E7-6081-4824-BB9A-0D5F0CDEA94B}" presName="descendantText" presStyleLbl="alignAcc1" presStyleIdx="3" presStyleCnt="6">
        <dgm:presLayoutVars>
          <dgm:bulletEnabled val="1"/>
        </dgm:presLayoutVars>
      </dgm:prSet>
      <dgm:spPr/>
    </dgm:pt>
    <dgm:pt modelId="{82433B4C-F14F-4AEB-9F00-03B7E04428B2}" type="pres">
      <dgm:prSet presAssocID="{7F2823CB-71B6-4AEF-A4D9-915B666CDDEE}" presName="sp" presStyleCnt="0"/>
      <dgm:spPr/>
    </dgm:pt>
    <dgm:pt modelId="{A53E7739-12E5-47BC-8FEE-5BA8CEC56F21}" type="pres">
      <dgm:prSet presAssocID="{33F072C4-328D-4F61-B1A8-42DF91904B01}" presName="composite" presStyleCnt="0"/>
      <dgm:spPr/>
    </dgm:pt>
    <dgm:pt modelId="{3B7FEF57-3F48-4BFC-A5A1-DA5C65692CF2}" type="pres">
      <dgm:prSet presAssocID="{33F072C4-328D-4F61-B1A8-42DF91904B01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AA4C132B-6CCA-44F1-882F-3574A107E53E}" type="pres">
      <dgm:prSet presAssocID="{33F072C4-328D-4F61-B1A8-42DF91904B01}" presName="descendantText" presStyleLbl="alignAcc1" presStyleIdx="4" presStyleCnt="6">
        <dgm:presLayoutVars>
          <dgm:bulletEnabled val="1"/>
        </dgm:presLayoutVars>
      </dgm:prSet>
      <dgm:spPr/>
    </dgm:pt>
    <dgm:pt modelId="{5D845631-5F0B-409F-9D4A-15D17C0060B7}" type="pres">
      <dgm:prSet presAssocID="{3EC288F3-0923-48C6-B651-7EA501D95EDA}" presName="sp" presStyleCnt="0"/>
      <dgm:spPr/>
    </dgm:pt>
    <dgm:pt modelId="{C37FE3EC-BE7C-439E-81B2-F835FB438523}" type="pres">
      <dgm:prSet presAssocID="{7F3A181E-6EFC-4AD8-98CF-9C8AB89E522F}" presName="composite" presStyleCnt="0"/>
      <dgm:spPr/>
    </dgm:pt>
    <dgm:pt modelId="{CAE295C2-0AED-4B2B-A3F6-ECC530092890}" type="pres">
      <dgm:prSet presAssocID="{7F3A181E-6EFC-4AD8-98CF-9C8AB89E522F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D3E39190-3614-4570-B722-EDDC4A48F3C5}" type="pres">
      <dgm:prSet presAssocID="{7F3A181E-6EFC-4AD8-98CF-9C8AB89E522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9394708-936F-4535-9F8E-0511B97877A8}" type="presOf" srcId="{1FEBF5B4-E3DB-460D-A459-F619D3DAB18A}" destId="{EBDAB4B5-6555-4AAA-8FF9-7EA597419D9D}" srcOrd="0" destOrd="0" presId="urn:microsoft.com/office/officeart/2005/8/layout/chevron2"/>
    <dgm:cxn modelId="{C6953A15-B8D1-4657-A6D7-1AD39DA05D1B}" srcId="{27E9EFF2-306C-423A-BE66-E51941863926}" destId="{ABFAA256-CDD3-406F-96D5-6BD68D4FC327}" srcOrd="0" destOrd="0" parTransId="{6A490E8A-5BA6-4258-9401-18F4F8541C17}" sibTransId="{32C67B5A-3042-4BFA-A4EF-5FE14058E56B}"/>
    <dgm:cxn modelId="{75D0E118-A667-4791-9BD3-2CD5DB4FEE1C}" type="presOf" srcId="{E05999FF-E37A-4D3B-9C49-30365BA60E69}" destId="{B839BB7C-8C62-42FE-87FF-098BA3F2B915}" srcOrd="0" destOrd="0" presId="urn:microsoft.com/office/officeart/2005/8/layout/chevron2"/>
    <dgm:cxn modelId="{AD249C2C-92E9-432D-8E10-2B12C86199FC}" srcId="{98E6D9E7-6081-4824-BB9A-0D5F0CDEA94B}" destId="{1DE37813-795D-4FB0-8B8F-7E05901A396D}" srcOrd="0" destOrd="0" parTransId="{81965238-7D6A-466F-AA31-B9E169407BC1}" sibTransId="{A88192B8-EF67-4033-88F7-67395E82F5AC}"/>
    <dgm:cxn modelId="{CCCB2335-BED3-4BBD-B93F-298005CE83EA}" type="presOf" srcId="{27E9EFF2-306C-423A-BE66-E51941863926}" destId="{AAB99486-47B5-4BB7-983F-BD3019BB59D3}" srcOrd="0" destOrd="0" presId="urn:microsoft.com/office/officeart/2005/8/layout/chevron2"/>
    <dgm:cxn modelId="{A24B1D46-9243-4601-9F5B-F79D41688630}" type="presOf" srcId="{9EDFEAB4-10E8-4A51-BBAC-3B8B370B0FB1}" destId="{868E44C0-CD9C-4D35-9888-16974D38634A}" srcOrd="0" destOrd="0" presId="urn:microsoft.com/office/officeart/2005/8/layout/chevron2"/>
    <dgm:cxn modelId="{0FD86B47-ED50-40EA-B54A-4DA4A6077264}" type="presOf" srcId="{66EB9A6F-7296-44FC-9C1B-CA7B77F2B882}" destId="{AA4C132B-6CCA-44F1-882F-3574A107E53E}" srcOrd="0" destOrd="0" presId="urn:microsoft.com/office/officeart/2005/8/layout/chevron2"/>
    <dgm:cxn modelId="{0637C047-9A4D-431F-998E-40FCFD2C111C}" srcId="{6CB5DCE5-E2A1-41EA-8A13-806BC4589614}" destId="{E05999FF-E37A-4D3B-9C49-30365BA60E69}" srcOrd="1" destOrd="0" parTransId="{43C21192-75E1-4350-9B73-F786ADB16D48}" sibTransId="{A9E9BE8B-6411-44B7-9CD1-47A90251719B}"/>
    <dgm:cxn modelId="{73DCFA69-1AF0-4372-952C-88C484126F6A}" srcId="{7F3A181E-6EFC-4AD8-98CF-9C8AB89E522F}" destId="{F0F3ECF7-2524-45B2-9654-9441732FA44E}" srcOrd="0" destOrd="0" parTransId="{ADE669A5-5C47-4A66-9D2A-8F8BFB989447}" sibTransId="{15049F19-0CF1-498A-B873-5CF60C6CBC4A}"/>
    <dgm:cxn modelId="{CB01494F-E6AE-44E6-9058-8E75326EE7C1}" srcId="{1FEBF5B4-E3DB-460D-A459-F619D3DAB18A}" destId="{9EDFEAB4-10E8-4A51-BBAC-3B8B370B0FB1}" srcOrd="0" destOrd="0" parTransId="{E207A30A-4809-4E7F-9173-1774FADA6116}" sibTransId="{87CCF66A-2CB8-4950-83F0-0B640AB73CB4}"/>
    <dgm:cxn modelId="{7B644475-4BF7-47AF-B0E7-90456F887B3F}" srcId="{7F3A181E-6EFC-4AD8-98CF-9C8AB89E522F}" destId="{F0C6806B-99F0-4EA2-B403-83D3ADDAFEA5}" srcOrd="1" destOrd="0" parTransId="{018C19AA-101B-49CD-91BD-99C7CA8CBE33}" sibTransId="{F8655205-647C-4A7A-8667-FDF3DBA8157B}"/>
    <dgm:cxn modelId="{CFC14277-D2CB-495A-8545-0F451E59B455}" srcId="{6CB5DCE5-E2A1-41EA-8A13-806BC4589614}" destId="{98E6D9E7-6081-4824-BB9A-0D5F0CDEA94B}" srcOrd="3" destOrd="0" parTransId="{DD8CC1EF-E775-46F5-B704-94302FE4EF94}" sibTransId="{7F2823CB-71B6-4AEF-A4D9-915B666CDDEE}"/>
    <dgm:cxn modelId="{62B53282-8702-4153-9166-CD62250060B6}" srcId="{6CB5DCE5-E2A1-41EA-8A13-806BC4589614}" destId="{1FEBF5B4-E3DB-460D-A459-F619D3DAB18A}" srcOrd="2" destOrd="0" parTransId="{A2DE0322-BEA6-425F-B9E0-2395B47D9586}" sibTransId="{38A3A7D1-F38D-43E4-BB27-DDA70FE18F27}"/>
    <dgm:cxn modelId="{3B52288D-0F80-4F0D-A3BA-C7710CE0DC67}" type="presOf" srcId="{F0F3ECF7-2524-45B2-9654-9441732FA44E}" destId="{D3E39190-3614-4570-B722-EDDC4A48F3C5}" srcOrd="0" destOrd="0" presId="urn:microsoft.com/office/officeart/2005/8/layout/chevron2"/>
    <dgm:cxn modelId="{A92E478D-065C-4A3A-8FE1-661DD544063B}" type="presOf" srcId="{6CB5DCE5-E2A1-41EA-8A13-806BC4589614}" destId="{8E935FB3-A4F0-4A26-B162-8124D2187AE7}" srcOrd="0" destOrd="0" presId="urn:microsoft.com/office/officeart/2005/8/layout/chevron2"/>
    <dgm:cxn modelId="{592D5C96-480B-44C8-A229-E31523E7F960}" type="presOf" srcId="{ABFAA256-CDD3-406F-96D5-6BD68D4FC327}" destId="{1B59DF04-0A1F-48A6-BF1C-3DA5D8D8C078}" srcOrd="0" destOrd="0" presId="urn:microsoft.com/office/officeart/2005/8/layout/chevron2"/>
    <dgm:cxn modelId="{0DC1FF9B-F6A4-46CE-9DCF-B9001ED6A5EB}" type="presOf" srcId="{98E6D9E7-6081-4824-BB9A-0D5F0CDEA94B}" destId="{203E3EAE-C855-485C-B28A-240A97F02239}" srcOrd="0" destOrd="0" presId="urn:microsoft.com/office/officeart/2005/8/layout/chevron2"/>
    <dgm:cxn modelId="{0488F9BE-7D0D-4E2C-AD18-F95B59043BC8}" type="presOf" srcId="{7F3A181E-6EFC-4AD8-98CF-9C8AB89E522F}" destId="{CAE295C2-0AED-4B2B-A3F6-ECC530092890}" srcOrd="0" destOrd="0" presId="urn:microsoft.com/office/officeart/2005/8/layout/chevron2"/>
    <dgm:cxn modelId="{2EC2D4C1-5A94-4ABC-BDC5-61F274A37069}" srcId="{33F072C4-328D-4F61-B1A8-42DF91904B01}" destId="{66EB9A6F-7296-44FC-9C1B-CA7B77F2B882}" srcOrd="0" destOrd="0" parTransId="{FCB9FAC6-6C04-46F2-AF34-BF9D65538D5B}" sibTransId="{DFD5E6BF-3185-47F8-9829-8C21FA2A8783}"/>
    <dgm:cxn modelId="{638876CC-53A2-496C-AF5F-4454B6CC00C3}" type="presOf" srcId="{F0C6806B-99F0-4EA2-B403-83D3ADDAFEA5}" destId="{D3E39190-3614-4570-B722-EDDC4A48F3C5}" srcOrd="0" destOrd="1" presId="urn:microsoft.com/office/officeart/2005/8/layout/chevron2"/>
    <dgm:cxn modelId="{BB7A75D7-226D-4ED7-9517-8F43EDFE8A0D}" srcId="{6CB5DCE5-E2A1-41EA-8A13-806BC4589614}" destId="{27E9EFF2-306C-423A-BE66-E51941863926}" srcOrd="0" destOrd="0" parTransId="{3DC719B2-B700-42AF-8194-10DAEE5C8A40}" sibTransId="{B7136900-50B3-4140-96FF-6929B9B577F9}"/>
    <dgm:cxn modelId="{85311CE4-A7FE-494C-8E9F-B9FC0720F9A1}" srcId="{6CB5DCE5-E2A1-41EA-8A13-806BC4589614}" destId="{33F072C4-328D-4F61-B1A8-42DF91904B01}" srcOrd="4" destOrd="0" parTransId="{2CEBEBA2-282A-4068-B089-68F475CF9451}" sibTransId="{3EC288F3-0923-48C6-B651-7EA501D95EDA}"/>
    <dgm:cxn modelId="{56131EEB-1559-45FF-8AA8-6227927BE9BA}" type="presOf" srcId="{1DE37813-795D-4FB0-8B8F-7E05901A396D}" destId="{EFFA6530-B0C4-4E7D-88D2-455E8158C065}" srcOrd="0" destOrd="0" presId="urn:microsoft.com/office/officeart/2005/8/layout/chevron2"/>
    <dgm:cxn modelId="{8EC928F3-9699-42E5-885A-0BDDE1B91DB5}" srcId="{6CB5DCE5-E2A1-41EA-8A13-806BC4589614}" destId="{7F3A181E-6EFC-4AD8-98CF-9C8AB89E522F}" srcOrd="5" destOrd="0" parTransId="{2FE57F51-0F4C-478E-A77B-3E413189620E}" sibTransId="{5E946A31-FBCC-48BF-8393-ECDF13B3195A}"/>
    <dgm:cxn modelId="{345AF6F4-A51A-423C-9093-35B05B2C60F9}" type="presOf" srcId="{33F072C4-328D-4F61-B1A8-42DF91904B01}" destId="{3B7FEF57-3F48-4BFC-A5A1-DA5C65692CF2}" srcOrd="0" destOrd="0" presId="urn:microsoft.com/office/officeart/2005/8/layout/chevron2"/>
    <dgm:cxn modelId="{DAE737FF-D6B7-4FA7-BEE8-27344FFB9C2C}" srcId="{E05999FF-E37A-4D3B-9C49-30365BA60E69}" destId="{9321B3BD-69D5-41E2-9CEB-CFB72F116726}" srcOrd="0" destOrd="0" parTransId="{782CF6CA-19C9-4DEF-B74F-FE5F96C3A347}" sibTransId="{1CD19FCC-9263-4ACD-BDA5-DAF461379560}"/>
    <dgm:cxn modelId="{E475D1FF-B3AC-4922-8D85-B68BF6A0DEDB}" type="presOf" srcId="{9321B3BD-69D5-41E2-9CEB-CFB72F116726}" destId="{E8C2C65E-7AE5-4992-A754-B475E23A13DC}" srcOrd="0" destOrd="0" presId="urn:microsoft.com/office/officeart/2005/8/layout/chevron2"/>
    <dgm:cxn modelId="{CA57351C-EF1B-46F7-9EBA-454B08BA3BBD}" type="presParOf" srcId="{8E935FB3-A4F0-4A26-B162-8124D2187AE7}" destId="{54F8BF4E-2028-457B-A0EE-E2AE37B03257}" srcOrd="0" destOrd="0" presId="urn:microsoft.com/office/officeart/2005/8/layout/chevron2"/>
    <dgm:cxn modelId="{AD6CDC79-2161-4A9A-9802-9DB6D9B65F25}" type="presParOf" srcId="{54F8BF4E-2028-457B-A0EE-E2AE37B03257}" destId="{AAB99486-47B5-4BB7-983F-BD3019BB59D3}" srcOrd="0" destOrd="0" presId="urn:microsoft.com/office/officeart/2005/8/layout/chevron2"/>
    <dgm:cxn modelId="{A03FF1BD-C4AA-49BC-A744-27797F9B7727}" type="presParOf" srcId="{54F8BF4E-2028-457B-A0EE-E2AE37B03257}" destId="{1B59DF04-0A1F-48A6-BF1C-3DA5D8D8C078}" srcOrd="1" destOrd="0" presId="urn:microsoft.com/office/officeart/2005/8/layout/chevron2"/>
    <dgm:cxn modelId="{BC53BA0B-BBA6-4D7B-8809-1951B653E633}" type="presParOf" srcId="{8E935FB3-A4F0-4A26-B162-8124D2187AE7}" destId="{2FDD3C39-34E8-43AA-A916-2109DDDB0F23}" srcOrd="1" destOrd="0" presId="urn:microsoft.com/office/officeart/2005/8/layout/chevron2"/>
    <dgm:cxn modelId="{BC8F6614-E7FC-4949-A73A-FA1B3ED0CAB1}" type="presParOf" srcId="{8E935FB3-A4F0-4A26-B162-8124D2187AE7}" destId="{E76AF202-8250-4DD3-8669-63D1C2A57A83}" srcOrd="2" destOrd="0" presId="urn:microsoft.com/office/officeart/2005/8/layout/chevron2"/>
    <dgm:cxn modelId="{4558FDC4-D379-4F43-AAF3-77965E647809}" type="presParOf" srcId="{E76AF202-8250-4DD3-8669-63D1C2A57A83}" destId="{B839BB7C-8C62-42FE-87FF-098BA3F2B915}" srcOrd="0" destOrd="0" presId="urn:microsoft.com/office/officeart/2005/8/layout/chevron2"/>
    <dgm:cxn modelId="{87B8F86C-2630-44B2-B423-805779BE9FC2}" type="presParOf" srcId="{E76AF202-8250-4DD3-8669-63D1C2A57A83}" destId="{E8C2C65E-7AE5-4992-A754-B475E23A13DC}" srcOrd="1" destOrd="0" presId="urn:microsoft.com/office/officeart/2005/8/layout/chevron2"/>
    <dgm:cxn modelId="{702D6F13-9BFE-4A4F-888B-44C362748B87}" type="presParOf" srcId="{8E935FB3-A4F0-4A26-B162-8124D2187AE7}" destId="{E2F8B1CF-746B-43D8-8CB7-B2EA68FB9C0E}" srcOrd="3" destOrd="0" presId="urn:microsoft.com/office/officeart/2005/8/layout/chevron2"/>
    <dgm:cxn modelId="{72035955-4FDA-4AF9-BF2B-290C7E694CDE}" type="presParOf" srcId="{8E935FB3-A4F0-4A26-B162-8124D2187AE7}" destId="{43E363A8-E249-40E5-AE2F-03E8A2D0D7DF}" srcOrd="4" destOrd="0" presId="urn:microsoft.com/office/officeart/2005/8/layout/chevron2"/>
    <dgm:cxn modelId="{A41A08DA-08B5-4F1E-B6F4-492189D89141}" type="presParOf" srcId="{43E363A8-E249-40E5-AE2F-03E8A2D0D7DF}" destId="{EBDAB4B5-6555-4AAA-8FF9-7EA597419D9D}" srcOrd="0" destOrd="0" presId="urn:microsoft.com/office/officeart/2005/8/layout/chevron2"/>
    <dgm:cxn modelId="{556155B7-F1AA-44F2-8C85-4098B6436930}" type="presParOf" srcId="{43E363A8-E249-40E5-AE2F-03E8A2D0D7DF}" destId="{868E44C0-CD9C-4D35-9888-16974D38634A}" srcOrd="1" destOrd="0" presId="urn:microsoft.com/office/officeart/2005/8/layout/chevron2"/>
    <dgm:cxn modelId="{20E62BBF-3126-4179-9A96-3AA5A1025AC7}" type="presParOf" srcId="{8E935FB3-A4F0-4A26-B162-8124D2187AE7}" destId="{B0747EE9-5107-4439-A563-6BB851635A96}" srcOrd="5" destOrd="0" presId="urn:microsoft.com/office/officeart/2005/8/layout/chevron2"/>
    <dgm:cxn modelId="{7D8427F5-4B5A-484F-AE6E-0AABC65A1E3B}" type="presParOf" srcId="{8E935FB3-A4F0-4A26-B162-8124D2187AE7}" destId="{CD5C1813-4F69-43FA-9326-337990103886}" srcOrd="6" destOrd="0" presId="urn:microsoft.com/office/officeart/2005/8/layout/chevron2"/>
    <dgm:cxn modelId="{59D3A9E8-BD40-4784-BD00-32D0155FA1C3}" type="presParOf" srcId="{CD5C1813-4F69-43FA-9326-337990103886}" destId="{203E3EAE-C855-485C-B28A-240A97F02239}" srcOrd="0" destOrd="0" presId="urn:microsoft.com/office/officeart/2005/8/layout/chevron2"/>
    <dgm:cxn modelId="{373FAD96-020A-46DB-A7F2-3B263212C6F8}" type="presParOf" srcId="{CD5C1813-4F69-43FA-9326-337990103886}" destId="{EFFA6530-B0C4-4E7D-88D2-455E8158C065}" srcOrd="1" destOrd="0" presId="urn:microsoft.com/office/officeart/2005/8/layout/chevron2"/>
    <dgm:cxn modelId="{063A38E1-19A7-4EB1-8B67-A5EE2FD9C19B}" type="presParOf" srcId="{8E935FB3-A4F0-4A26-B162-8124D2187AE7}" destId="{82433B4C-F14F-4AEB-9F00-03B7E04428B2}" srcOrd="7" destOrd="0" presId="urn:microsoft.com/office/officeart/2005/8/layout/chevron2"/>
    <dgm:cxn modelId="{00DD8838-A6AA-4B50-9CAC-3651543F43F9}" type="presParOf" srcId="{8E935FB3-A4F0-4A26-B162-8124D2187AE7}" destId="{A53E7739-12E5-47BC-8FEE-5BA8CEC56F21}" srcOrd="8" destOrd="0" presId="urn:microsoft.com/office/officeart/2005/8/layout/chevron2"/>
    <dgm:cxn modelId="{3FB40FD6-0B33-487F-A06D-6D3528EC146C}" type="presParOf" srcId="{A53E7739-12E5-47BC-8FEE-5BA8CEC56F21}" destId="{3B7FEF57-3F48-4BFC-A5A1-DA5C65692CF2}" srcOrd="0" destOrd="0" presId="urn:microsoft.com/office/officeart/2005/8/layout/chevron2"/>
    <dgm:cxn modelId="{6AA2378C-5AB6-4876-88B8-3A56B80F3F74}" type="presParOf" srcId="{A53E7739-12E5-47BC-8FEE-5BA8CEC56F21}" destId="{AA4C132B-6CCA-44F1-882F-3574A107E53E}" srcOrd="1" destOrd="0" presId="urn:microsoft.com/office/officeart/2005/8/layout/chevron2"/>
    <dgm:cxn modelId="{C32789F9-1A41-434D-A72C-7C5A3D32CBC6}" type="presParOf" srcId="{8E935FB3-A4F0-4A26-B162-8124D2187AE7}" destId="{5D845631-5F0B-409F-9D4A-15D17C0060B7}" srcOrd="9" destOrd="0" presId="urn:microsoft.com/office/officeart/2005/8/layout/chevron2"/>
    <dgm:cxn modelId="{752991F7-8D7A-490E-91A5-A6D554B5CA7E}" type="presParOf" srcId="{8E935FB3-A4F0-4A26-B162-8124D2187AE7}" destId="{C37FE3EC-BE7C-439E-81B2-F835FB438523}" srcOrd="10" destOrd="0" presId="urn:microsoft.com/office/officeart/2005/8/layout/chevron2"/>
    <dgm:cxn modelId="{7B296AD3-9B41-449E-B483-AB784B32D3DC}" type="presParOf" srcId="{C37FE3EC-BE7C-439E-81B2-F835FB438523}" destId="{CAE295C2-0AED-4B2B-A3F6-ECC530092890}" srcOrd="0" destOrd="0" presId="urn:microsoft.com/office/officeart/2005/8/layout/chevron2"/>
    <dgm:cxn modelId="{BF6874F6-048D-4E7C-93B6-E2461E31AA15}" type="presParOf" srcId="{C37FE3EC-BE7C-439E-81B2-F835FB438523}" destId="{D3E39190-3614-4570-B722-EDDC4A48F3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99486-47B5-4BB7-983F-BD3019BB59D3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  <a:endParaRPr lang="en-IN" sz="1900" kern="1200" dirty="0"/>
        </a:p>
      </dsp:txBody>
      <dsp:txXfrm rot="-5400000">
        <a:off x="1" y="347503"/>
        <a:ext cx="688049" cy="294878"/>
      </dsp:txXfrm>
    </dsp:sp>
    <dsp:sp modelId="{1B59DF04-0A1F-48A6-BF1C-3DA5D8D8C078}">
      <dsp:nvSpPr>
        <dsp:cNvPr id="0" name=""/>
        <dsp:cNvSpPr/>
      </dsp:nvSpPr>
      <dsp:spPr>
        <a:xfrm rot="5400000">
          <a:off x="4088573" y="-339704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Prepare the money before you get on the bus.</a:t>
          </a:r>
          <a:endParaRPr lang="en-IN" sz="1300" kern="1200" dirty="0"/>
        </a:p>
      </dsp:txBody>
      <dsp:txXfrm rot="-5400000">
        <a:off x="688050" y="34667"/>
        <a:ext cx="7408761" cy="576524"/>
      </dsp:txXfrm>
    </dsp:sp>
    <dsp:sp modelId="{B839BB7C-8C62-42FE-87FF-098BA3F2B915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  <a:endParaRPr lang="en-IN" sz="1900" kern="1200" dirty="0"/>
        </a:p>
      </dsp:txBody>
      <dsp:txXfrm rot="-5400000">
        <a:off x="1" y="1233259"/>
        <a:ext cx="688049" cy="294878"/>
      </dsp:txXfrm>
    </dsp:sp>
    <dsp:sp modelId="{E8C2C65E-7AE5-4992-A754-B475E23A13DC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in the bus from the front door.</a:t>
          </a:r>
          <a:endParaRPr lang="en-IN" sz="1300" kern="1200" dirty="0"/>
        </a:p>
      </dsp:txBody>
      <dsp:txXfrm rot="-5400000">
        <a:off x="688050" y="920423"/>
        <a:ext cx="7408761" cy="576524"/>
      </dsp:txXfrm>
    </dsp:sp>
    <dsp:sp modelId="{EBDAB4B5-6555-4AAA-8FF9-7EA597419D9D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endParaRPr lang="en-IN" sz="1900" kern="1200" dirty="0"/>
        </a:p>
      </dsp:txBody>
      <dsp:txXfrm rot="-5400000">
        <a:off x="1" y="2119016"/>
        <a:ext cx="688049" cy="294878"/>
      </dsp:txXfrm>
    </dsp:sp>
    <dsp:sp modelId="{868E44C0-CD9C-4D35-9888-16974D38634A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Ask the driver for a ticket, by saying “</a:t>
          </a:r>
          <a:r>
            <a:rPr lang="en-US" sz="1300" kern="1200" dirty="0" err="1"/>
            <a:t>Bilet</a:t>
          </a:r>
          <a:r>
            <a:rPr lang="en-US" sz="1300" kern="1200" dirty="0"/>
            <a:t> </a:t>
          </a:r>
          <a:r>
            <a:rPr lang="en-US" sz="1300" kern="1200" dirty="0" err="1"/>
            <a:t>Molia</a:t>
          </a:r>
          <a:r>
            <a:rPr lang="en-US" sz="1300" kern="1200" dirty="0"/>
            <a:t>.”</a:t>
          </a:r>
          <a:endParaRPr lang="en-IN" sz="1300" kern="1200" dirty="0"/>
        </a:p>
      </dsp:txBody>
      <dsp:txXfrm rot="-5400000">
        <a:off x="688050" y="1806180"/>
        <a:ext cx="7408761" cy="576524"/>
      </dsp:txXfrm>
    </dsp:sp>
    <dsp:sp modelId="{203E3EAE-C855-485C-B28A-240A97F02239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  <a:endParaRPr lang="en-IN" sz="1900" kern="1200" dirty="0"/>
        </a:p>
      </dsp:txBody>
      <dsp:txXfrm rot="-5400000">
        <a:off x="1" y="3004773"/>
        <a:ext cx="688049" cy="294878"/>
      </dsp:txXfrm>
    </dsp:sp>
    <dsp:sp modelId="{EFFA6530-B0C4-4E7D-88D2-455E8158C065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Give money to the driver.</a:t>
          </a:r>
          <a:endParaRPr lang="en-IN" sz="1300" kern="1200" dirty="0"/>
        </a:p>
      </dsp:txBody>
      <dsp:txXfrm rot="-5400000">
        <a:off x="688050" y="2691937"/>
        <a:ext cx="7408761" cy="576524"/>
      </dsp:txXfrm>
    </dsp:sp>
    <dsp:sp modelId="{3B7FEF57-3F48-4BFC-A5A1-DA5C65692CF2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  <a:endParaRPr lang="en-IN" sz="1900" kern="1200" dirty="0"/>
        </a:p>
      </dsp:txBody>
      <dsp:txXfrm rot="-5400000">
        <a:off x="1" y="3890530"/>
        <a:ext cx="688049" cy="294878"/>
      </dsp:txXfrm>
    </dsp:sp>
    <dsp:sp modelId="{AA4C132B-6CCA-44F1-882F-3574A107E53E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Wait for the driver to give ticket to you.</a:t>
          </a:r>
          <a:endParaRPr lang="en-IN" sz="1300" kern="1200" dirty="0"/>
        </a:p>
      </dsp:txBody>
      <dsp:txXfrm rot="-5400000">
        <a:off x="688050" y="3577693"/>
        <a:ext cx="7408761" cy="576524"/>
      </dsp:txXfrm>
    </dsp:sp>
    <dsp:sp modelId="{CAE295C2-0AED-4B2B-A3F6-ECC530092890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</a:t>
          </a:r>
          <a:endParaRPr lang="en-IN" sz="1900" kern="1200" dirty="0"/>
        </a:p>
      </dsp:txBody>
      <dsp:txXfrm rot="-5400000">
        <a:off x="1" y="4776286"/>
        <a:ext cx="688049" cy="294878"/>
      </dsp:txXfrm>
    </dsp:sp>
    <dsp:sp modelId="{D3E39190-3614-4570-B722-EDDC4A48F3C5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Find and then punch the ticket using the special device in the bus.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If you do not do that, you shall pay a significant fine, in case you are being checked by the authorities.</a:t>
          </a:r>
          <a:endParaRPr lang="en-IN" sz="1300" kern="1200" dirty="0"/>
        </a:p>
      </dsp:txBody>
      <dsp:txXfrm rot="-5400000">
        <a:off x="688050" y="4463450"/>
        <a:ext cx="7408761" cy="576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7972-986E-43FE-823E-36320C41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A64A8-C4FA-47BC-B311-1753D748D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3EAA-B2E0-42AF-9801-8CA66EE7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AD97-D5FA-4DBC-AD22-DAEEBA2A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DC9A-DAC5-40ED-A0E7-BE96176A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9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375B-8EC9-449C-9B17-23EB581C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27BAE-50B3-42B4-94B8-ABA0F8CD7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DB83-83B0-416C-A61E-90E9D391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09B5-D459-47A4-B650-865D37B2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F879-F405-4C2D-83C4-889306D2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D29E0-931E-4996-B99A-08349CCA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9A14B-44A1-4BC4-94E3-E9F69FCB8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3A01-95D4-468B-B4E7-F12BF6D0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C167-664E-48A9-B0CD-1B8D9B69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44C3-268F-42A4-9AB6-F6BC7EEC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6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022-9DEB-4108-9974-5314CB08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9F15-F26A-4AE5-AA77-143B6D48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6C5E-2037-4AA8-9D7E-0AA014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65C4-C2E7-4DE5-B7FC-D40D1D7B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BA09-9A39-42D6-BB4B-567EE62B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FC89-FA82-4833-9A3F-60979E30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0D97-6840-4B35-B4B1-86AECCFF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401F-6F63-4F2E-A387-152367A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546D-6505-420D-99CB-2C7D7E8C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912F-4241-4CD4-879D-FE2BE53C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4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43A9-6081-430A-9C63-AE018E5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EF1A-207E-4E02-8CA8-F2BD179D5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32DB4-223F-4FD7-AD94-398F21B77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7305-1824-4FEA-9F76-63F10557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38C1-CF13-495E-AE16-5161B9CD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B65F-6411-4858-9A8F-9C7B5E9E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8D8-100F-4F0B-ACFC-CC75FEFB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D378-5A5C-4DAA-84DE-AD1E7082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2293-A438-4786-8487-0E2EC80B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50910-87FE-4F74-90C3-795FF39F8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44098-636A-483C-A8C2-D713DCD91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A6A2A-1AC2-4BD0-806E-79C5E9E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62EB4-0B12-4A8D-ACF6-A9A6721D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64B19-0BBE-4BB4-9A18-CD7DD2CF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0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C1A2-6181-4982-A9FF-4C327812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61E58-B726-42D2-8416-4C402885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DC8F1-EA8E-48A4-A54A-A120D0B1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829D3-0016-4788-9F8F-5D2EA230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DE681-792A-4AB8-A59E-EADCEFDF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B16C9-10A7-4417-9355-0EE38EE8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80BEC-943F-488C-B4DD-9E368036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2C59-B0BB-47BD-BBFA-2BCD6EB7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4A23-F16F-4E06-BB8F-64D1AA6B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47C5-E743-4420-97AD-5FEE22E8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3E89F-3FC2-4773-8BE0-67C5993B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8DD31-A209-4151-BF85-640F57AE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73BA-BE69-402F-A9A2-C057F9CC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6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DAC6-3613-47F7-8AD7-AE3E5D9E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3EF9E-D275-481B-A8DA-5836EA81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1FC29-27A5-4B54-AEF7-603C2AD3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DB3-09F6-484E-B15F-0F313F6A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89828-FB12-4CA1-9F86-70D1771B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DA74-D796-4B15-BEF1-B46782FD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ACD7C-F8E4-4680-B5AD-2141CEA2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1F049-22B6-4BFD-B135-6F0691DB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6A55-7904-4F53-BB1B-14BB2798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0C6D-5F98-4E92-A602-EF3F6CD931A5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88EA-1A00-431B-AC4B-84D60818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B5C2-4376-40E4-B69D-6D5FC0C6C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136E-9D94-46D8-A021-C594DFC31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640A-6907-4EFC-9D8A-6EA373E0D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1A042-4C96-419E-9C19-97A0CDC4C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A00B6A-C707-4B0E-A825-C4C5D92DF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9859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6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Furkhan Khan</dc:creator>
  <cp:lastModifiedBy>Furkhan Khan</cp:lastModifiedBy>
  <cp:revision>1</cp:revision>
  <dcterms:created xsi:type="dcterms:W3CDTF">2021-12-18T16:39:07Z</dcterms:created>
  <dcterms:modified xsi:type="dcterms:W3CDTF">2021-12-18T16:51:39Z</dcterms:modified>
</cp:coreProperties>
</file>